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diagrams/data4.xml" ContentType="application/vnd.openxmlformats-officedocument.drawingml.diagramData+xml"/>
  <Override PartName="/ppt/diagrams/data3.xml" ContentType="application/vnd.openxmlformats-officedocument.drawingml.diagramData+xml"/>
  <Override PartName="/ppt/presentation.xml" ContentType="application/vnd.openxmlformats-officedocument.presentationml.presentation.main+xml"/>
  <Override PartName="/ppt/diagrams/data2.xml" ContentType="application/vnd.openxmlformats-officedocument.drawingml.diagramData+xml"/>
  <Override PartName="/ppt/diagrams/data1.xml" ContentType="application/vnd.openxmlformats-officedocument.drawingml.diagramData+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layout4.xml" ContentType="application/vnd.openxmlformats-officedocument.drawingml.diagramLayout+xml"/>
  <Override PartName="/ppt/diagrams/quickStyle4.xml" ContentType="application/vnd.openxmlformats-officedocument.drawingml.diagramStyle+xml"/>
  <Override PartName="/ppt/diagrams/drawing3.xml" ContentType="application/vnd.ms-office.drawingml.diagramDrawing+xml"/>
  <Override PartName="/ppt/diagrams/drawing4.xml" ContentType="application/vnd.ms-office.drawingml.diagramDrawing+xml"/>
  <Override PartName="/ppt/diagrams/layout2.xml" ContentType="application/vnd.openxmlformats-officedocument.drawingml.diagramLayout+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drawing1.xml" ContentType="application/vnd.ms-office.drawingml.diagramDrawing+xml"/>
  <Override PartName="/ppt/theme/theme1.xml" ContentType="application/vnd.openxmlformats-officedocument.theme+xml"/>
  <Override PartName="/ppt/notesMasters/notesMaster1.xml" ContentType="application/vnd.openxmlformats-officedocument.presentationml.notesMaster+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2.xml" ContentType="application/vnd.openxmlformats-officedocument.theme+xml"/>
  <Override PartName="/ppt/diagrams/colors4.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1"/>
    <p:restoredTop sz="96327"/>
  </p:normalViewPr>
  <p:slideViewPr>
    <p:cSldViewPr snapToGrid="0">
      <p:cViewPr>
        <p:scale>
          <a:sx n="108" d="100"/>
          <a:sy n="108" d="100"/>
        </p:scale>
        <p:origin x="976"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B1211B-2C22-4C73-B48B-95B48DCD0E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ECE7F28-95E9-4EF9-B076-5BDAF6ABB81B}">
      <dgm:prSet/>
      <dgm:spPr/>
      <dgm:t>
        <a:bodyPr/>
        <a:lstStyle/>
        <a:p>
          <a:r>
            <a:rPr lang="en-US"/>
            <a:t>Robustness and Redundancy</a:t>
          </a:r>
        </a:p>
      </dgm:t>
    </dgm:pt>
    <dgm:pt modelId="{62E4DCC0-2AB0-420A-B5EC-BACDEF564022}" type="parTrans" cxnId="{7211F823-B945-4E52-818B-6ACA839AB7F8}">
      <dgm:prSet/>
      <dgm:spPr/>
      <dgm:t>
        <a:bodyPr/>
        <a:lstStyle/>
        <a:p>
          <a:endParaRPr lang="en-US"/>
        </a:p>
      </dgm:t>
    </dgm:pt>
    <dgm:pt modelId="{EC22AE7B-8ECE-4B78-9620-572263956A52}" type="sibTrans" cxnId="{7211F823-B945-4E52-818B-6ACA839AB7F8}">
      <dgm:prSet/>
      <dgm:spPr/>
      <dgm:t>
        <a:bodyPr/>
        <a:lstStyle/>
        <a:p>
          <a:endParaRPr lang="en-US"/>
        </a:p>
      </dgm:t>
    </dgm:pt>
    <dgm:pt modelId="{179166E6-7E05-468C-8526-3BBBB798D9CA}">
      <dgm:prSet/>
      <dgm:spPr/>
      <dgm:t>
        <a:bodyPr/>
        <a:lstStyle/>
        <a:p>
          <a:r>
            <a:rPr lang="en-US"/>
            <a:t>Resource Sharing</a:t>
          </a:r>
        </a:p>
      </dgm:t>
    </dgm:pt>
    <dgm:pt modelId="{F4D95F97-B60C-49F1-B340-934693589CB5}" type="parTrans" cxnId="{2F886976-14DD-4EE5-9466-41C651533E15}">
      <dgm:prSet/>
      <dgm:spPr/>
      <dgm:t>
        <a:bodyPr/>
        <a:lstStyle/>
        <a:p>
          <a:endParaRPr lang="en-US"/>
        </a:p>
      </dgm:t>
    </dgm:pt>
    <dgm:pt modelId="{7B3FC911-F60A-4521-B217-74F0A96701EC}" type="sibTrans" cxnId="{2F886976-14DD-4EE5-9466-41C651533E15}">
      <dgm:prSet/>
      <dgm:spPr/>
      <dgm:t>
        <a:bodyPr/>
        <a:lstStyle/>
        <a:p>
          <a:endParaRPr lang="en-US"/>
        </a:p>
      </dgm:t>
    </dgm:pt>
    <dgm:pt modelId="{82E6023A-5FE4-4499-96AD-0181DA17AAC5}">
      <dgm:prSet/>
      <dgm:spPr/>
      <dgm:t>
        <a:bodyPr/>
        <a:lstStyle/>
        <a:p>
          <a:r>
            <a:rPr lang="en-US"/>
            <a:t>Communication and Collaboration</a:t>
          </a:r>
        </a:p>
      </dgm:t>
    </dgm:pt>
    <dgm:pt modelId="{5458F840-CEB0-46DC-9482-F920FC7CB5D6}" type="parTrans" cxnId="{A5493E3B-87B1-4F40-BE00-7E103F4BE0E0}">
      <dgm:prSet/>
      <dgm:spPr/>
      <dgm:t>
        <a:bodyPr/>
        <a:lstStyle/>
        <a:p>
          <a:endParaRPr lang="en-US"/>
        </a:p>
      </dgm:t>
    </dgm:pt>
    <dgm:pt modelId="{9C30274A-B29E-4A96-A52C-9DBC3990AEF6}" type="sibTrans" cxnId="{A5493E3B-87B1-4F40-BE00-7E103F4BE0E0}">
      <dgm:prSet/>
      <dgm:spPr/>
      <dgm:t>
        <a:bodyPr/>
        <a:lstStyle/>
        <a:p>
          <a:endParaRPr lang="en-US"/>
        </a:p>
      </dgm:t>
    </dgm:pt>
    <dgm:pt modelId="{81542430-1A3A-4008-926E-B4DB095997D6}" type="pres">
      <dgm:prSet presAssocID="{4CB1211B-2C22-4C73-B48B-95B48DCD0EDF}" presName="root" presStyleCnt="0">
        <dgm:presLayoutVars>
          <dgm:dir/>
          <dgm:resizeHandles val="exact"/>
        </dgm:presLayoutVars>
      </dgm:prSet>
      <dgm:spPr/>
    </dgm:pt>
    <dgm:pt modelId="{D1492739-9902-48D1-8295-6EC39F1B459A}" type="pres">
      <dgm:prSet presAssocID="{EECE7F28-95E9-4EF9-B076-5BDAF6ABB81B}" presName="compNode" presStyleCnt="0"/>
      <dgm:spPr/>
    </dgm:pt>
    <dgm:pt modelId="{9FED723B-7E46-4715-AA22-D6735708E5D3}" type="pres">
      <dgm:prSet presAssocID="{EECE7F28-95E9-4EF9-B076-5BDAF6ABB81B}" presName="bgRect" presStyleLbl="bgShp" presStyleIdx="0" presStyleCnt="3"/>
      <dgm:spPr/>
    </dgm:pt>
    <dgm:pt modelId="{D9551331-9353-4631-96E6-FCACE83D51C3}" type="pres">
      <dgm:prSet presAssocID="{EECE7F28-95E9-4EF9-B076-5BDAF6ABB8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CFE2A77C-6D59-4642-A92F-289DF51A31A6}" type="pres">
      <dgm:prSet presAssocID="{EECE7F28-95E9-4EF9-B076-5BDAF6ABB81B}" presName="spaceRect" presStyleCnt="0"/>
      <dgm:spPr/>
    </dgm:pt>
    <dgm:pt modelId="{F0B8B4B0-E8B6-4104-A982-580DEA8B7B36}" type="pres">
      <dgm:prSet presAssocID="{EECE7F28-95E9-4EF9-B076-5BDAF6ABB81B}" presName="parTx" presStyleLbl="revTx" presStyleIdx="0" presStyleCnt="3">
        <dgm:presLayoutVars>
          <dgm:chMax val="0"/>
          <dgm:chPref val="0"/>
        </dgm:presLayoutVars>
      </dgm:prSet>
      <dgm:spPr/>
    </dgm:pt>
    <dgm:pt modelId="{3C9C6FE2-B7F5-4F7A-893A-862A968A42B5}" type="pres">
      <dgm:prSet presAssocID="{EC22AE7B-8ECE-4B78-9620-572263956A52}" presName="sibTrans" presStyleCnt="0"/>
      <dgm:spPr/>
    </dgm:pt>
    <dgm:pt modelId="{9420F003-9B64-401E-AA11-21052AE46544}" type="pres">
      <dgm:prSet presAssocID="{179166E6-7E05-468C-8526-3BBBB798D9CA}" presName="compNode" presStyleCnt="0"/>
      <dgm:spPr/>
    </dgm:pt>
    <dgm:pt modelId="{206C4D03-5786-42AB-8A4C-5AAE8CA10C81}" type="pres">
      <dgm:prSet presAssocID="{179166E6-7E05-468C-8526-3BBBB798D9CA}" presName="bgRect" presStyleLbl="bgShp" presStyleIdx="1" presStyleCnt="3"/>
      <dgm:spPr/>
    </dgm:pt>
    <dgm:pt modelId="{15E33896-3DAC-4C4A-957D-9ADA8A168CAF}" type="pres">
      <dgm:prSet presAssocID="{179166E6-7E05-468C-8526-3BBBB798D9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F4C00B29-4CC0-45D8-8680-DED639882A6B}" type="pres">
      <dgm:prSet presAssocID="{179166E6-7E05-468C-8526-3BBBB798D9CA}" presName="spaceRect" presStyleCnt="0"/>
      <dgm:spPr/>
    </dgm:pt>
    <dgm:pt modelId="{6AF26B2B-940D-4B79-838A-A2D43F4BE321}" type="pres">
      <dgm:prSet presAssocID="{179166E6-7E05-468C-8526-3BBBB798D9CA}" presName="parTx" presStyleLbl="revTx" presStyleIdx="1" presStyleCnt="3">
        <dgm:presLayoutVars>
          <dgm:chMax val="0"/>
          <dgm:chPref val="0"/>
        </dgm:presLayoutVars>
      </dgm:prSet>
      <dgm:spPr/>
    </dgm:pt>
    <dgm:pt modelId="{52F3E4A7-F910-4328-9D48-BDDCBEEEA6D1}" type="pres">
      <dgm:prSet presAssocID="{7B3FC911-F60A-4521-B217-74F0A96701EC}" presName="sibTrans" presStyleCnt="0"/>
      <dgm:spPr/>
    </dgm:pt>
    <dgm:pt modelId="{E287F9EC-EB62-4C37-B4A3-9EFE7D3A0644}" type="pres">
      <dgm:prSet presAssocID="{82E6023A-5FE4-4499-96AD-0181DA17AAC5}" presName="compNode" presStyleCnt="0"/>
      <dgm:spPr/>
    </dgm:pt>
    <dgm:pt modelId="{23C57BEC-170B-4746-87DC-F090977E7DD7}" type="pres">
      <dgm:prSet presAssocID="{82E6023A-5FE4-4499-96AD-0181DA17AAC5}" presName="bgRect" presStyleLbl="bgShp" presStyleIdx="2" presStyleCnt="3"/>
      <dgm:spPr/>
    </dgm:pt>
    <dgm:pt modelId="{CA52D9F1-B279-4C89-8640-56C598EA169E}" type="pres">
      <dgm:prSet presAssocID="{82E6023A-5FE4-4499-96AD-0181DA17AA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DDD7B212-D9EF-4793-96B5-A4ADC1BC522E}" type="pres">
      <dgm:prSet presAssocID="{82E6023A-5FE4-4499-96AD-0181DA17AAC5}" presName="spaceRect" presStyleCnt="0"/>
      <dgm:spPr/>
    </dgm:pt>
    <dgm:pt modelId="{A4B80550-DD29-4472-BEEC-F6715E65B8B1}" type="pres">
      <dgm:prSet presAssocID="{82E6023A-5FE4-4499-96AD-0181DA17AAC5}" presName="parTx" presStyleLbl="revTx" presStyleIdx="2" presStyleCnt="3">
        <dgm:presLayoutVars>
          <dgm:chMax val="0"/>
          <dgm:chPref val="0"/>
        </dgm:presLayoutVars>
      </dgm:prSet>
      <dgm:spPr/>
    </dgm:pt>
  </dgm:ptLst>
  <dgm:cxnLst>
    <dgm:cxn modelId="{4F262A07-3C51-4EE0-8F36-482CAB294049}" type="presOf" srcId="{EECE7F28-95E9-4EF9-B076-5BDAF6ABB81B}" destId="{F0B8B4B0-E8B6-4104-A982-580DEA8B7B36}" srcOrd="0" destOrd="0" presId="urn:microsoft.com/office/officeart/2018/2/layout/IconVerticalSolidList"/>
    <dgm:cxn modelId="{7211F823-B945-4E52-818B-6ACA839AB7F8}" srcId="{4CB1211B-2C22-4C73-B48B-95B48DCD0EDF}" destId="{EECE7F28-95E9-4EF9-B076-5BDAF6ABB81B}" srcOrd="0" destOrd="0" parTransId="{62E4DCC0-2AB0-420A-B5EC-BACDEF564022}" sibTransId="{EC22AE7B-8ECE-4B78-9620-572263956A52}"/>
    <dgm:cxn modelId="{A5493E3B-87B1-4F40-BE00-7E103F4BE0E0}" srcId="{4CB1211B-2C22-4C73-B48B-95B48DCD0EDF}" destId="{82E6023A-5FE4-4499-96AD-0181DA17AAC5}" srcOrd="2" destOrd="0" parTransId="{5458F840-CEB0-46DC-9482-F920FC7CB5D6}" sibTransId="{9C30274A-B29E-4A96-A52C-9DBC3990AEF6}"/>
    <dgm:cxn modelId="{7D1A6458-4C6E-41CA-A507-03FD197F59CA}" type="presOf" srcId="{82E6023A-5FE4-4499-96AD-0181DA17AAC5}" destId="{A4B80550-DD29-4472-BEEC-F6715E65B8B1}" srcOrd="0" destOrd="0" presId="urn:microsoft.com/office/officeart/2018/2/layout/IconVerticalSolidList"/>
    <dgm:cxn modelId="{2F886976-14DD-4EE5-9466-41C651533E15}" srcId="{4CB1211B-2C22-4C73-B48B-95B48DCD0EDF}" destId="{179166E6-7E05-468C-8526-3BBBB798D9CA}" srcOrd="1" destOrd="0" parTransId="{F4D95F97-B60C-49F1-B340-934693589CB5}" sibTransId="{7B3FC911-F60A-4521-B217-74F0A96701EC}"/>
    <dgm:cxn modelId="{B8F927D1-E0F4-4C0F-8AF3-72DF079D0E4A}" type="presOf" srcId="{4CB1211B-2C22-4C73-B48B-95B48DCD0EDF}" destId="{81542430-1A3A-4008-926E-B4DB095997D6}" srcOrd="0" destOrd="0" presId="urn:microsoft.com/office/officeart/2018/2/layout/IconVerticalSolidList"/>
    <dgm:cxn modelId="{E8B5F5E8-55D0-419B-A758-143EAB302395}" type="presOf" srcId="{179166E6-7E05-468C-8526-3BBBB798D9CA}" destId="{6AF26B2B-940D-4B79-838A-A2D43F4BE321}" srcOrd="0" destOrd="0" presId="urn:microsoft.com/office/officeart/2018/2/layout/IconVerticalSolidList"/>
    <dgm:cxn modelId="{B8971280-9C03-4798-A45B-C71F3F58FD05}" type="presParOf" srcId="{81542430-1A3A-4008-926E-B4DB095997D6}" destId="{D1492739-9902-48D1-8295-6EC39F1B459A}" srcOrd="0" destOrd="0" presId="urn:microsoft.com/office/officeart/2018/2/layout/IconVerticalSolidList"/>
    <dgm:cxn modelId="{1C53C260-0F0C-45FD-B6DB-FDBB74085258}" type="presParOf" srcId="{D1492739-9902-48D1-8295-6EC39F1B459A}" destId="{9FED723B-7E46-4715-AA22-D6735708E5D3}" srcOrd="0" destOrd="0" presId="urn:microsoft.com/office/officeart/2018/2/layout/IconVerticalSolidList"/>
    <dgm:cxn modelId="{22C9B15C-0A2F-4387-ABC0-362EAC0FA12F}" type="presParOf" srcId="{D1492739-9902-48D1-8295-6EC39F1B459A}" destId="{D9551331-9353-4631-96E6-FCACE83D51C3}" srcOrd="1" destOrd="0" presId="urn:microsoft.com/office/officeart/2018/2/layout/IconVerticalSolidList"/>
    <dgm:cxn modelId="{E022CFCF-9A76-4583-8A5D-620F9F17FEC4}" type="presParOf" srcId="{D1492739-9902-48D1-8295-6EC39F1B459A}" destId="{CFE2A77C-6D59-4642-A92F-289DF51A31A6}" srcOrd="2" destOrd="0" presId="urn:microsoft.com/office/officeart/2018/2/layout/IconVerticalSolidList"/>
    <dgm:cxn modelId="{B5BFAFEA-CDFB-4C3C-8E79-A43489DEC6BE}" type="presParOf" srcId="{D1492739-9902-48D1-8295-6EC39F1B459A}" destId="{F0B8B4B0-E8B6-4104-A982-580DEA8B7B36}" srcOrd="3" destOrd="0" presId="urn:microsoft.com/office/officeart/2018/2/layout/IconVerticalSolidList"/>
    <dgm:cxn modelId="{2B4016B9-ED20-44FF-8E92-67B5EB0A1400}" type="presParOf" srcId="{81542430-1A3A-4008-926E-B4DB095997D6}" destId="{3C9C6FE2-B7F5-4F7A-893A-862A968A42B5}" srcOrd="1" destOrd="0" presId="urn:microsoft.com/office/officeart/2018/2/layout/IconVerticalSolidList"/>
    <dgm:cxn modelId="{5F6B99B0-D42E-41D1-8BBB-53C770A843E2}" type="presParOf" srcId="{81542430-1A3A-4008-926E-B4DB095997D6}" destId="{9420F003-9B64-401E-AA11-21052AE46544}" srcOrd="2" destOrd="0" presId="urn:microsoft.com/office/officeart/2018/2/layout/IconVerticalSolidList"/>
    <dgm:cxn modelId="{F7A43A70-A256-4AB1-98DC-EC633D499A42}" type="presParOf" srcId="{9420F003-9B64-401E-AA11-21052AE46544}" destId="{206C4D03-5786-42AB-8A4C-5AAE8CA10C81}" srcOrd="0" destOrd="0" presId="urn:microsoft.com/office/officeart/2018/2/layout/IconVerticalSolidList"/>
    <dgm:cxn modelId="{7ACC2CF2-6D91-4EF1-9F3B-7F3CA46E02C3}" type="presParOf" srcId="{9420F003-9B64-401E-AA11-21052AE46544}" destId="{15E33896-3DAC-4C4A-957D-9ADA8A168CAF}" srcOrd="1" destOrd="0" presId="urn:microsoft.com/office/officeart/2018/2/layout/IconVerticalSolidList"/>
    <dgm:cxn modelId="{41877C69-3E85-4563-A7CC-25BE71F3C5E4}" type="presParOf" srcId="{9420F003-9B64-401E-AA11-21052AE46544}" destId="{F4C00B29-4CC0-45D8-8680-DED639882A6B}" srcOrd="2" destOrd="0" presId="urn:microsoft.com/office/officeart/2018/2/layout/IconVerticalSolidList"/>
    <dgm:cxn modelId="{1EFF65DA-48ED-42F2-A8DA-2A1E16B87642}" type="presParOf" srcId="{9420F003-9B64-401E-AA11-21052AE46544}" destId="{6AF26B2B-940D-4B79-838A-A2D43F4BE321}" srcOrd="3" destOrd="0" presId="urn:microsoft.com/office/officeart/2018/2/layout/IconVerticalSolidList"/>
    <dgm:cxn modelId="{C9B1CAF6-B8A7-4522-91EC-402504E62B44}" type="presParOf" srcId="{81542430-1A3A-4008-926E-B4DB095997D6}" destId="{52F3E4A7-F910-4328-9D48-BDDCBEEEA6D1}" srcOrd="3" destOrd="0" presId="urn:microsoft.com/office/officeart/2018/2/layout/IconVerticalSolidList"/>
    <dgm:cxn modelId="{8198BB88-ACD9-4B93-A1B5-81D193A5C695}" type="presParOf" srcId="{81542430-1A3A-4008-926E-B4DB095997D6}" destId="{E287F9EC-EB62-4C37-B4A3-9EFE7D3A0644}" srcOrd="4" destOrd="0" presId="urn:microsoft.com/office/officeart/2018/2/layout/IconVerticalSolidList"/>
    <dgm:cxn modelId="{34F23B52-D5B6-449A-B2E7-84FD0621B9D9}" type="presParOf" srcId="{E287F9EC-EB62-4C37-B4A3-9EFE7D3A0644}" destId="{23C57BEC-170B-4746-87DC-F090977E7DD7}" srcOrd="0" destOrd="0" presId="urn:microsoft.com/office/officeart/2018/2/layout/IconVerticalSolidList"/>
    <dgm:cxn modelId="{D25BCB93-BE6B-4AC8-8ACB-108A6CFA9C15}" type="presParOf" srcId="{E287F9EC-EB62-4C37-B4A3-9EFE7D3A0644}" destId="{CA52D9F1-B279-4C89-8640-56C598EA169E}" srcOrd="1" destOrd="0" presId="urn:microsoft.com/office/officeart/2018/2/layout/IconVerticalSolidList"/>
    <dgm:cxn modelId="{7924AD65-36CB-4BE5-B188-970AFACEF6A1}" type="presParOf" srcId="{E287F9EC-EB62-4C37-B4A3-9EFE7D3A0644}" destId="{DDD7B212-D9EF-4793-96B5-A4ADC1BC522E}" srcOrd="2" destOrd="0" presId="urn:microsoft.com/office/officeart/2018/2/layout/IconVerticalSolidList"/>
    <dgm:cxn modelId="{3E29DD68-1B1F-4B39-9FD7-2C933702866B}" type="presParOf" srcId="{E287F9EC-EB62-4C37-B4A3-9EFE7D3A0644}" destId="{A4B80550-DD29-4472-BEEC-F6715E65B8B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D96E21-801C-4548-A14A-75E9C41D90B3}" type="doc">
      <dgm:prSet loTypeId="urn:microsoft.com/office/officeart/2005/8/layout/hierarchy1" loCatId="hierarchy" qsTypeId="urn:microsoft.com/office/officeart/2005/8/quickstyle/simple1" qsCatId="simple" csTypeId="urn:microsoft.com/office/officeart/2005/8/colors/accent1_2" csCatId="accent1" phldr="1"/>
      <dgm:spPr/>
    </dgm:pt>
    <dgm:pt modelId="{90D27463-0954-8F4D-B294-C96D69074097}">
      <dgm:prSet phldrT="[Text]"/>
      <dgm:spPr/>
      <dgm:t>
        <a:bodyPr/>
        <a:lstStyle/>
        <a:p>
          <a:r>
            <a:rPr lang="en-GB" b="1" i="0" u="none" dirty="0"/>
            <a:t>VM/370</a:t>
          </a:r>
          <a:endParaRPr lang="en-GB" dirty="0"/>
        </a:p>
      </dgm:t>
    </dgm:pt>
    <dgm:pt modelId="{AA0E72F0-69C7-6C49-9A75-2C80BD220DEE}" type="parTrans" cxnId="{F611A3BC-8D21-F74C-9331-705BB3331C99}">
      <dgm:prSet/>
      <dgm:spPr/>
      <dgm:t>
        <a:bodyPr/>
        <a:lstStyle/>
        <a:p>
          <a:endParaRPr lang="en-GB"/>
        </a:p>
      </dgm:t>
    </dgm:pt>
    <dgm:pt modelId="{56A621FC-20CD-D142-A9AC-5DE17588F2B7}" type="sibTrans" cxnId="{F611A3BC-8D21-F74C-9331-705BB3331C99}">
      <dgm:prSet/>
      <dgm:spPr/>
      <dgm:t>
        <a:bodyPr/>
        <a:lstStyle/>
        <a:p>
          <a:endParaRPr lang="en-GB"/>
        </a:p>
      </dgm:t>
    </dgm:pt>
    <dgm:pt modelId="{DEF5BEC0-06A5-6847-A888-D7B2EC9AD754}">
      <dgm:prSet phldrT="[Text]"/>
      <dgm:spPr/>
      <dgm:t>
        <a:bodyPr/>
        <a:lstStyle/>
        <a:p>
          <a:r>
            <a:rPr lang="en-GB" b="1" i="0" u="none" dirty="0"/>
            <a:t>VMware</a:t>
          </a:r>
          <a:endParaRPr lang="en-GB" dirty="0"/>
        </a:p>
      </dgm:t>
    </dgm:pt>
    <dgm:pt modelId="{5BD48173-8E52-C24A-975D-47D0B4114996}" type="parTrans" cxnId="{9AA00F5F-A8B1-8240-8E6E-A53129749663}">
      <dgm:prSet/>
      <dgm:spPr/>
      <dgm:t>
        <a:bodyPr/>
        <a:lstStyle/>
        <a:p>
          <a:endParaRPr lang="en-GB"/>
        </a:p>
      </dgm:t>
    </dgm:pt>
    <dgm:pt modelId="{F894FF0F-3DBB-434D-A111-66510B70110A}" type="sibTrans" cxnId="{9AA00F5F-A8B1-8240-8E6E-A53129749663}">
      <dgm:prSet/>
      <dgm:spPr/>
      <dgm:t>
        <a:bodyPr/>
        <a:lstStyle/>
        <a:p>
          <a:endParaRPr lang="en-GB"/>
        </a:p>
      </dgm:t>
    </dgm:pt>
    <dgm:pt modelId="{29844EA0-BF20-544D-B4D1-0C025B6C02FB}">
      <dgm:prSet phldrT="[Text]"/>
      <dgm:spPr/>
      <dgm:t>
        <a:bodyPr/>
        <a:lstStyle/>
        <a:p>
          <a:r>
            <a:rPr lang="en-GB" b="1" i="0" u="none" dirty="0"/>
            <a:t>Hypervisor</a:t>
          </a:r>
          <a:endParaRPr lang="en-GB" dirty="0"/>
        </a:p>
      </dgm:t>
    </dgm:pt>
    <dgm:pt modelId="{2624E7E0-9B9D-094C-A811-14344A0DFA5A}" type="parTrans" cxnId="{15194A9C-CA54-9542-A57A-E77CBA7F7CA6}">
      <dgm:prSet/>
      <dgm:spPr/>
      <dgm:t>
        <a:bodyPr/>
        <a:lstStyle/>
        <a:p>
          <a:endParaRPr lang="en-GB"/>
        </a:p>
      </dgm:t>
    </dgm:pt>
    <dgm:pt modelId="{1957BABC-ECAE-2F4C-90EF-2935B0F07164}" type="sibTrans" cxnId="{15194A9C-CA54-9542-A57A-E77CBA7F7CA6}">
      <dgm:prSet/>
      <dgm:spPr/>
      <dgm:t>
        <a:bodyPr/>
        <a:lstStyle/>
        <a:p>
          <a:endParaRPr lang="en-GB"/>
        </a:p>
      </dgm:t>
    </dgm:pt>
    <dgm:pt modelId="{199FF198-9595-4849-A538-4064B2B5C8B5}">
      <dgm:prSet/>
      <dgm:spPr/>
      <dgm:t>
        <a:bodyPr/>
        <a:lstStyle/>
        <a:p>
          <a:r>
            <a:rPr lang="en-GB" dirty="0"/>
            <a:t>Cloud Computing</a:t>
          </a:r>
        </a:p>
      </dgm:t>
    </dgm:pt>
    <dgm:pt modelId="{F4EB3A8B-E8D7-F843-9DC4-52F098A26408}" type="parTrans" cxnId="{1845316A-983A-2348-B4EB-0B00A3F15767}">
      <dgm:prSet/>
      <dgm:spPr/>
      <dgm:t>
        <a:bodyPr/>
        <a:lstStyle/>
        <a:p>
          <a:endParaRPr lang="en-GB"/>
        </a:p>
      </dgm:t>
    </dgm:pt>
    <dgm:pt modelId="{76AFD04D-7562-E746-95FA-32EDF4C6ACB4}" type="sibTrans" cxnId="{1845316A-983A-2348-B4EB-0B00A3F15767}">
      <dgm:prSet/>
      <dgm:spPr/>
      <dgm:t>
        <a:bodyPr/>
        <a:lstStyle/>
        <a:p>
          <a:endParaRPr lang="en-GB"/>
        </a:p>
      </dgm:t>
    </dgm:pt>
    <dgm:pt modelId="{D08042C3-9165-4240-AAF1-3D9744F1FAE3}">
      <dgm:prSet/>
      <dgm:spPr/>
      <dgm:t>
        <a:bodyPr/>
        <a:lstStyle/>
        <a:p>
          <a:r>
            <a:rPr lang="en-GB" dirty="0"/>
            <a:t>Microservices</a:t>
          </a:r>
        </a:p>
      </dgm:t>
    </dgm:pt>
    <dgm:pt modelId="{2AFE90D0-BEAC-814A-A4DB-D88E0003137D}" type="parTrans" cxnId="{88CF782C-9868-5746-A9DF-5B507FFC60DE}">
      <dgm:prSet/>
      <dgm:spPr/>
      <dgm:t>
        <a:bodyPr/>
        <a:lstStyle/>
        <a:p>
          <a:endParaRPr lang="en-GB"/>
        </a:p>
      </dgm:t>
    </dgm:pt>
    <dgm:pt modelId="{C8D07A5C-3FFB-414A-8C09-E7C00AD03BAC}" type="sibTrans" cxnId="{88CF782C-9868-5746-A9DF-5B507FFC60DE}">
      <dgm:prSet/>
      <dgm:spPr/>
      <dgm:t>
        <a:bodyPr/>
        <a:lstStyle/>
        <a:p>
          <a:endParaRPr lang="en-GB"/>
        </a:p>
      </dgm:t>
    </dgm:pt>
    <dgm:pt modelId="{65533A68-0C27-464D-95E1-91AAB28AFC25}" type="pres">
      <dgm:prSet presAssocID="{AED96E21-801C-4548-A14A-75E9C41D90B3}" presName="hierChild1" presStyleCnt="0">
        <dgm:presLayoutVars>
          <dgm:chPref val="1"/>
          <dgm:dir/>
          <dgm:animOne val="branch"/>
          <dgm:animLvl val="lvl"/>
          <dgm:resizeHandles/>
        </dgm:presLayoutVars>
      </dgm:prSet>
      <dgm:spPr/>
    </dgm:pt>
    <dgm:pt modelId="{045B85DC-8424-E84B-9F91-0965F19A4D2B}" type="pres">
      <dgm:prSet presAssocID="{90D27463-0954-8F4D-B294-C96D69074097}" presName="hierRoot1" presStyleCnt="0"/>
      <dgm:spPr/>
    </dgm:pt>
    <dgm:pt modelId="{2EED5BCE-CC54-D54C-B5EC-CD8EEF1841ED}" type="pres">
      <dgm:prSet presAssocID="{90D27463-0954-8F4D-B294-C96D69074097}" presName="composite" presStyleCnt="0"/>
      <dgm:spPr/>
    </dgm:pt>
    <dgm:pt modelId="{7358B1EC-DEDD-5245-A158-5EE30DEDFAD4}" type="pres">
      <dgm:prSet presAssocID="{90D27463-0954-8F4D-B294-C96D69074097}" presName="background" presStyleLbl="node0" presStyleIdx="0" presStyleCnt="5"/>
      <dgm:spPr/>
    </dgm:pt>
    <dgm:pt modelId="{AE91C337-5E6D-AC4E-9129-E2D7BCA30F56}" type="pres">
      <dgm:prSet presAssocID="{90D27463-0954-8F4D-B294-C96D69074097}" presName="text" presStyleLbl="fgAcc0" presStyleIdx="0" presStyleCnt="5">
        <dgm:presLayoutVars>
          <dgm:chPref val="3"/>
        </dgm:presLayoutVars>
      </dgm:prSet>
      <dgm:spPr/>
    </dgm:pt>
    <dgm:pt modelId="{FAAE3D21-2EDE-C34A-9143-359DB36704E3}" type="pres">
      <dgm:prSet presAssocID="{90D27463-0954-8F4D-B294-C96D69074097}" presName="hierChild2" presStyleCnt="0"/>
      <dgm:spPr/>
    </dgm:pt>
    <dgm:pt modelId="{11EA3982-6669-1346-B97F-060EF6BB8830}" type="pres">
      <dgm:prSet presAssocID="{DEF5BEC0-06A5-6847-A888-D7B2EC9AD754}" presName="hierRoot1" presStyleCnt="0"/>
      <dgm:spPr/>
    </dgm:pt>
    <dgm:pt modelId="{13FD39D5-B96D-F940-A113-5F20CCD52A74}" type="pres">
      <dgm:prSet presAssocID="{DEF5BEC0-06A5-6847-A888-D7B2EC9AD754}" presName="composite" presStyleCnt="0"/>
      <dgm:spPr/>
    </dgm:pt>
    <dgm:pt modelId="{E6208AE8-A331-0D48-A807-644BDB45286C}" type="pres">
      <dgm:prSet presAssocID="{DEF5BEC0-06A5-6847-A888-D7B2EC9AD754}" presName="background" presStyleLbl="node0" presStyleIdx="1" presStyleCnt="5"/>
      <dgm:spPr/>
    </dgm:pt>
    <dgm:pt modelId="{F2109A35-2D3C-4D4A-9F9D-7FD01F8D34F7}" type="pres">
      <dgm:prSet presAssocID="{DEF5BEC0-06A5-6847-A888-D7B2EC9AD754}" presName="text" presStyleLbl="fgAcc0" presStyleIdx="1" presStyleCnt="5">
        <dgm:presLayoutVars>
          <dgm:chPref val="3"/>
        </dgm:presLayoutVars>
      </dgm:prSet>
      <dgm:spPr/>
    </dgm:pt>
    <dgm:pt modelId="{6678633F-610B-F241-9021-4B7594518428}" type="pres">
      <dgm:prSet presAssocID="{DEF5BEC0-06A5-6847-A888-D7B2EC9AD754}" presName="hierChild2" presStyleCnt="0"/>
      <dgm:spPr/>
    </dgm:pt>
    <dgm:pt modelId="{D942B035-01EA-724D-8401-BD8FD2B633EC}" type="pres">
      <dgm:prSet presAssocID="{29844EA0-BF20-544D-B4D1-0C025B6C02FB}" presName="hierRoot1" presStyleCnt="0"/>
      <dgm:spPr/>
    </dgm:pt>
    <dgm:pt modelId="{DB9DD349-7E8A-0A4D-A86F-A966D14E5490}" type="pres">
      <dgm:prSet presAssocID="{29844EA0-BF20-544D-B4D1-0C025B6C02FB}" presName="composite" presStyleCnt="0"/>
      <dgm:spPr/>
    </dgm:pt>
    <dgm:pt modelId="{BA01F2A5-AD70-554C-BFE2-B0667E52ADA4}" type="pres">
      <dgm:prSet presAssocID="{29844EA0-BF20-544D-B4D1-0C025B6C02FB}" presName="background" presStyleLbl="node0" presStyleIdx="2" presStyleCnt="5"/>
      <dgm:spPr/>
    </dgm:pt>
    <dgm:pt modelId="{EC07C631-0110-2642-A4CE-BA9E898B8C23}" type="pres">
      <dgm:prSet presAssocID="{29844EA0-BF20-544D-B4D1-0C025B6C02FB}" presName="text" presStyleLbl="fgAcc0" presStyleIdx="2" presStyleCnt="5">
        <dgm:presLayoutVars>
          <dgm:chPref val="3"/>
        </dgm:presLayoutVars>
      </dgm:prSet>
      <dgm:spPr/>
    </dgm:pt>
    <dgm:pt modelId="{0826CADA-8CFB-9442-90BC-7D6D0748A02F}" type="pres">
      <dgm:prSet presAssocID="{29844EA0-BF20-544D-B4D1-0C025B6C02FB}" presName="hierChild2" presStyleCnt="0"/>
      <dgm:spPr/>
    </dgm:pt>
    <dgm:pt modelId="{DE5AD5DB-332F-E34C-9400-1735C6E09F31}" type="pres">
      <dgm:prSet presAssocID="{199FF198-9595-4849-A538-4064B2B5C8B5}" presName="hierRoot1" presStyleCnt="0"/>
      <dgm:spPr/>
    </dgm:pt>
    <dgm:pt modelId="{5630FF00-07E0-5149-89D5-07F9A0D316E0}" type="pres">
      <dgm:prSet presAssocID="{199FF198-9595-4849-A538-4064B2B5C8B5}" presName="composite" presStyleCnt="0"/>
      <dgm:spPr/>
    </dgm:pt>
    <dgm:pt modelId="{66370C91-0D33-BB4A-B29F-38C77FC46D93}" type="pres">
      <dgm:prSet presAssocID="{199FF198-9595-4849-A538-4064B2B5C8B5}" presName="background" presStyleLbl="node0" presStyleIdx="3" presStyleCnt="5"/>
      <dgm:spPr/>
    </dgm:pt>
    <dgm:pt modelId="{B6979C04-07D1-114B-B060-03980503A616}" type="pres">
      <dgm:prSet presAssocID="{199FF198-9595-4849-A538-4064B2B5C8B5}" presName="text" presStyleLbl="fgAcc0" presStyleIdx="3" presStyleCnt="5">
        <dgm:presLayoutVars>
          <dgm:chPref val="3"/>
        </dgm:presLayoutVars>
      </dgm:prSet>
      <dgm:spPr/>
    </dgm:pt>
    <dgm:pt modelId="{AB3BED83-620C-404F-A9E8-81442F734205}" type="pres">
      <dgm:prSet presAssocID="{199FF198-9595-4849-A538-4064B2B5C8B5}" presName="hierChild2" presStyleCnt="0"/>
      <dgm:spPr/>
    </dgm:pt>
    <dgm:pt modelId="{DBE7D902-2B32-A347-84C5-38C69ECDF6C6}" type="pres">
      <dgm:prSet presAssocID="{D08042C3-9165-4240-AAF1-3D9744F1FAE3}" presName="hierRoot1" presStyleCnt="0"/>
      <dgm:spPr/>
    </dgm:pt>
    <dgm:pt modelId="{F8C590E3-A35F-3F4B-AD43-A259B626D677}" type="pres">
      <dgm:prSet presAssocID="{D08042C3-9165-4240-AAF1-3D9744F1FAE3}" presName="composite" presStyleCnt="0"/>
      <dgm:spPr/>
    </dgm:pt>
    <dgm:pt modelId="{7F3052EF-B46E-374E-BE4A-A9D82031436E}" type="pres">
      <dgm:prSet presAssocID="{D08042C3-9165-4240-AAF1-3D9744F1FAE3}" presName="background" presStyleLbl="node0" presStyleIdx="4" presStyleCnt="5"/>
      <dgm:spPr/>
    </dgm:pt>
    <dgm:pt modelId="{746CBC6E-8450-4242-9BAC-35EC592A7DBF}" type="pres">
      <dgm:prSet presAssocID="{D08042C3-9165-4240-AAF1-3D9744F1FAE3}" presName="text" presStyleLbl="fgAcc0" presStyleIdx="4" presStyleCnt="5">
        <dgm:presLayoutVars>
          <dgm:chPref val="3"/>
        </dgm:presLayoutVars>
      </dgm:prSet>
      <dgm:spPr/>
    </dgm:pt>
    <dgm:pt modelId="{F11A2FB4-3642-AD4C-B791-C950A2FC39EC}" type="pres">
      <dgm:prSet presAssocID="{D08042C3-9165-4240-AAF1-3D9744F1FAE3}" presName="hierChild2" presStyleCnt="0"/>
      <dgm:spPr/>
    </dgm:pt>
  </dgm:ptLst>
  <dgm:cxnLst>
    <dgm:cxn modelId="{9D64CC27-9BBA-8746-9F42-7BB870F7BFB7}" type="presOf" srcId="{90D27463-0954-8F4D-B294-C96D69074097}" destId="{AE91C337-5E6D-AC4E-9129-E2D7BCA30F56}" srcOrd="0" destOrd="0" presId="urn:microsoft.com/office/officeart/2005/8/layout/hierarchy1"/>
    <dgm:cxn modelId="{88CF782C-9868-5746-A9DF-5B507FFC60DE}" srcId="{AED96E21-801C-4548-A14A-75E9C41D90B3}" destId="{D08042C3-9165-4240-AAF1-3D9744F1FAE3}" srcOrd="4" destOrd="0" parTransId="{2AFE90D0-BEAC-814A-A4DB-D88E0003137D}" sibTransId="{C8D07A5C-3FFB-414A-8C09-E7C00AD03BAC}"/>
    <dgm:cxn modelId="{D973D944-7F40-054D-B0DD-F713D6272071}" type="presOf" srcId="{AED96E21-801C-4548-A14A-75E9C41D90B3}" destId="{65533A68-0C27-464D-95E1-91AAB28AFC25}" srcOrd="0" destOrd="0" presId="urn:microsoft.com/office/officeart/2005/8/layout/hierarchy1"/>
    <dgm:cxn modelId="{9AA00F5F-A8B1-8240-8E6E-A53129749663}" srcId="{AED96E21-801C-4548-A14A-75E9C41D90B3}" destId="{DEF5BEC0-06A5-6847-A888-D7B2EC9AD754}" srcOrd="1" destOrd="0" parTransId="{5BD48173-8E52-C24A-975D-47D0B4114996}" sibTransId="{F894FF0F-3DBB-434D-A111-66510B70110A}"/>
    <dgm:cxn modelId="{41C56C64-5D0F-C743-9348-FDC1AFC4441E}" type="presOf" srcId="{D08042C3-9165-4240-AAF1-3D9744F1FAE3}" destId="{746CBC6E-8450-4242-9BAC-35EC592A7DBF}" srcOrd="0" destOrd="0" presId="urn:microsoft.com/office/officeart/2005/8/layout/hierarchy1"/>
    <dgm:cxn modelId="{1845316A-983A-2348-B4EB-0B00A3F15767}" srcId="{AED96E21-801C-4548-A14A-75E9C41D90B3}" destId="{199FF198-9595-4849-A538-4064B2B5C8B5}" srcOrd="3" destOrd="0" parTransId="{F4EB3A8B-E8D7-F843-9DC4-52F098A26408}" sibTransId="{76AFD04D-7562-E746-95FA-32EDF4C6ACB4}"/>
    <dgm:cxn modelId="{99692972-7AEF-C04F-9FC2-7C27F9E72A67}" type="presOf" srcId="{29844EA0-BF20-544D-B4D1-0C025B6C02FB}" destId="{EC07C631-0110-2642-A4CE-BA9E898B8C23}" srcOrd="0" destOrd="0" presId="urn:microsoft.com/office/officeart/2005/8/layout/hierarchy1"/>
    <dgm:cxn modelId="{11672B93-6F25-3342-960F-D05D3FE1D53D}" type="presOf" srcId="{DEF5BEC0-06A5-6847-A888-D7B2EC9AD754}" destId="{F2109A35-2D3C-4D4A-9F9D-7FD01F8D34F7}" srcOrd="0" destOrd="0" presId="urn:microsoft.com/office/officeart/2005/8/layout/hierarchy1"/>
    <dgm:cxn modelId="{15194A9C-CA54-9542-A57A-E77CBA7F7CA6}" srcId="{AED96E21-801C-4548-A14A-75E9C41D90B3}" destId="{29844EA0-BF20-544D-B4D1-0C025B6C02FB}" srcOrd="2" destOrd="0" parTransId="{2624E7E0-9B9D-094C-A811-14344A0DFA5A}" sibTransId="{1957BABC-ECAE-2F4C-90EF-2935B0F07164}"/>
    <dgm:cxn modelId="{F611A3BC-8D21-F74C-9331-705BB3331C99}" srcId="{AED96E21-801C-4548-A14A-75E9C41D90B3}" destId="{90D27463-0954-8F4D-B294-C96D69074097}" srcOrd="0" destOrd="0" parTransId="{AA0E72F0-69C7-6C49-9A75-2C80BD220DEE}" sibTransId="{56A621FC-20CD-D142-A9AC-5DE17588F2B7}"/>
    <dgm:cxn modelId="{9F2E7DF5-6330-F34F-8E0D-B16CCF6944C5}" type="presOf" srcId="{199FF198-9595-4849-A538-4064B2B5C8B5}" destId="{B6979C04-07D1-114B-B060-03980503A616}" srcOrd="0" destOrd="0" presId="urn:microsoft.com/office/officeart/2005/8/layout/hierarchy1"/>
    <dgm:cxn modelId="{FF0178D7-E510-0B48-8629-2D9C2340151E}" type="presParOf" srcId="{65533A68-0C27-464D-95E1-91AAB28AFC25}" destId="{045B85DC-8424-E84B-9F91-0965F19A4D2B}" srcOrd="0" destOrd="0" presId="urn:microsoft.com/office/officeart/2005/8/layout/hierarchy1"/>
    <dgm:cxn modelId="{C7A084DF-B52C-6E4F-8A60-B9A578A8D599}" type="presParOf" srcId="{045B85DC-8424-E84B-9F91-0965F19A4D2B}" destId="{2EED5BCE-CC54-D54C-B5EC-CD8EEF1841ED}" srcOrd="0" destOrd="0" presId="urn:microsoft.com/office/officeart/2005/8/layout/hierarchy1"/>
    <dgm:cxn modelId="{8CC5226C-1FE7-D847-BBC9-E9E252FB9B12}" type="presParOf" srcId="{2EED5BCE-CC54-D54C-B5EC-CD8EEF1841ED}" destId="{7358B1EC-DEDD-5245-A158-5EE30DEDFAD4}" srcOrd="0" destOrd="0" presId="urn:microsoft.com/office/officeart/2005/8/layout/hierarchy1"/>
    <dgm:cxn modelId="{4C8523A1-2941-B946-9DE8-9A2B3572A05D}" type="presParOf" srcId="{2EED5BCE-CC54-D54C-B5EC-CD8EEF1841ED}" destId="{AE91C337-5E6D-AC4E-9129-E2D7BCA30F56}" srcOrd="1" destOrd="0" presId="urn:microsoft.com/office/officeart/2005/8/layout/hierarchy1"/>
    <dgm:cxn modelId="{D6294E4D-41C6-7242-A48D-7AB34AECC1BE}" type="presParOf" srcId="{045B85DC-8424-E84B-9F91-0965F19A4D2B}" destId="{FAAE3D21-2EDE-C34A-9143-359DB36704E3}" srcOrd="1" destOrd="0" presId="urn:microsoft.com/office/officeart/2005/8/layout/hierarchy1"/>
    <dgm:cxn modelId="{89C4060F-3C10-8142-BE99-176FC92C5B64}" type="presParOf" srcId="{65533A68-0C27-464D-95E1-91AAB28AFC25}" destId="{11EA3982-6669-1346-B97F-060EF6BB8830}" srcOrd="1" destOrd="0" presId="urn:microsoft.com/office/officeart/2005/8/layout/hierarchy1"/>
    <dgm:cxn modelId="{EBCFCB4A-420A-8E4B-A8F7-C86B15C69A47}" type="presParOf" srcId="{11EA3982-6669-1346-B97F-060EF6BB8830}" destId="{13FD39D5-B96D-F940-A113-5F20CCD52A74}" srcOrd="0" destOrd="0" presId="urn:microsoft.com/office/officeart/2005/8/layout/hierarchy1"/>
    <dgm:cxn modelId="{4876752C-24D9-7742-8C23-08AB2C7A5BDF}" type="presParOf" srcId="{13FD39D5-B96D-F940-A113-5F20CCD52A74}" destId="{E6208AE8-A331-0D48-A807-644BDB45286C}" srcOrd="0" destOrd="0" presId="urn:microsoft.com/office/officeart/2005/8/layout/hierarchy1"/>
    <dgm:cxn modelId="{C4BD1E86-4487-8B49-A00D-2F4121ADE896}" type="presParOf" srcId="{13FD39D5-B96D-F940-A113-5F20CCD52A74}" destId="{F2109A35-2D3C-4D4A-9F9D-7FD01F8D34F7}" srcOrd="1" destOrd="0" presId="urn:microsoft.com/office/officeart/2005/8/layout/hierarchy1"/>
    <dgm:cxn modelId="{3B67191C-91F3-F04B-9420-2746C352A8E9}" type="presParOf" srcId="{11EA3982-6669-1346-B97F-060EF6BB8830}" destId="{6678633F-610B-F241-9021-4B7594518428}" srcOrd="1" destOrd="0" presId="urn:microsoft.com/office/officeart/2005/8/layout/hierarchy1"/>
    <dgm:cxn modelId="{2F60137F-306E-474F-A8C3-D4F6C89000A8}" type="presParOf" srcId="{65533A68-0C27-464D-95E1-91AAB28AFC25}" destId="{D942B035-01EA-724D-8401-BD8FD2B633EC}" srcOrd="2" destOrd="0" presId="urn:microsoft.com/office/officeart/2005/8/layout/hierarchy1"/>
    <dgm:cxn modelId="{5849E632-3F72-824C-912D-25E07B15D530}" type="presParOf" srcId="{D942B035-01EA-724D-8401-BD8FD2B633EC}" destId="{DB9DD349-7E8A-0A4D-A86F-A966D14E5490}" srcOrd="0" destOrd="0" presId="urn:microsoft.com/office/officeart/2005/8/layout/hierarchy1"/>
    <dgm:cxn modelId="{17E7FD13-29AE-6648-B9FF-CE91072746AA}" type="presParOf" srcId="{DB9DD349-7E8A-0A4D-A86F-A966D14E5490}" destId="{BA01F2A5-AD70-554C-BFE2-B0667E52ADA4}" srcOrd="0" destOrd="0" presId="urn:microsoft.com/office/officeart/2005/8/layout/hierarchy1"/>
    <dgm:cxn modelId="{AC75CC9E-5BDE-3848-9862-556CA0F79C94}" type="presParOf" srcId="{DB9DD349-7E8A-0A4D-A86F-A966D14E5490}" destId="{EC07C631-0110-2642-A4CE-BA9E898B8C23}" srcOrd="1" destOrd="0" presId="urn:microsoft.com/office/officeart/2005/8/layout/hierarchy1"/>
    <dgm:cxn modelId="{29E4E1C6-E6A4-2E49-9499-24A4FA2BDB83}" type="presParOf" srcId="{D942B035-01EA-724D-8401-BD8FD2B633EC}" destId="{0826CADA-8CFB-9442-90BC-7D6D0748A02F}" srcOrd="1" destOrd="0" presId="urn:microsoft.com/office/officeart/2005/8/layout/hierarchy1"/>
    <dgm:cxn modelId="{2768D3C8-A2FF-514C-BBBB-0B3403E65210}" type="presParOf" srcId="{65533A68-0C27-464D-95E1-91AAB28AFC25}" destId="{DE5AD5DB-332F-E34C-9400-1735C6E09F31}" srcOrd="3" destOrd="0" presId="urn:microsoft.com/office/officeart/2005/8/layout/hierarchy1"/>
    <dgm:cxn modelId="{35752F9D-1DEE-3741-9790-4C80D6B86EB1}" type="presParOf" srcId="{DE5AD5DB-332F-E34C-9400-1735C6E09F31}" destId="{5630FF00-07E0-5149-89D5-07F9A0D316E0}" srcOrd="0" destOrd="0" presId="urn:microsoft.com/office/officeart/2005/8/layout/hierarchy1"/>
    <dgm:cxn modelId="{B443C6C6-29AD-8A4B-BA6A-1E44F0481FBF}" type="presParOf" srcId="{5630FF00-07E0-5149-89D5-07F9A0D316E0}" destId="{66370C91-0D33-BB4A-B29F-38C77FC46D93}" srcOrd="0" destOrd="0" presId="urn:microsoft.com/office/officeart/2005/8/layout/hierarchy1"/>
    <dgm:cxn modelId="{135F0861-F88B-5342-920E-265497FB68E7}" type="presParOf" srcId="{5630FF00-07E0-5149-89D5-07F9A0D316E0}" destId="{B6979C04-07D1-114B-B060-03980503A616}" srcOrd="1" destOrd="0" presId="urn:microsoft.com/office/officeart/2005/8/layout/hierarchy1"/>
    <dgm:cxn modelId="{04417F63-B394-BC49-92E1-304D520A124B}" type="presParOf" srcId="{DE5AD5DB-332F-E34C-9400-1735C6E09F31}" destId="{AB3BED83-620C-404F-A9E8-81442F734205}" srcOrd="1" destOrd="0" presId="urn:microsoft.com/office/officeart/2005/8/layout/hierarchy1"/>
    <dgm:cxn modelId="{AD95AB50-8578-7344-B869-D54EF6C7F851}" type="presParOf" srcId="{65533A68-0C27-464D-95E1-91AAB28AFC25}" destId="{DBE7D902-2B32-A347-84C5-38C69ECDF6C6}" srcOrd="4" destOrd="0" presId="urn:microsoft.com/office/officeart/2005/8/layout/hierarchy1"/>
    <dgm:cxn modelId="{95A026D2-F98C-994D-8F88-A5D875B82F29}" type="presParOf" srcId="{DBE7D902-2B32-A347-84C5-38C69ECDF6C6}" destId="{F8C590E3-A35F-3F4B-AD43-A259B626D677}" srcOrd="0" destOrd="0" presId="urn:microsoft.com/office/officeart/2005/8/layout/hierarchy1"/>
    <dgm:cxn modelId="{89426C98-ABED-AA4F-B4CE-6B88AB029B39}" type="presParOf" srcId="{F8C590E3-A35F-3F4B-AD43-A259B626D677}" destId="{7F3052EF-B46E-374E-BE4A-A9D82031436E}" srcOrd="0" destOrd="0" presId="urn:microsoft.com/office/officeart/2005/8/layout/hierarchy1"/>
    <dgm:cxn modelId="{92CDBDD7-C27B-B041-B9CD-8DEC4FCE7F5B}" type="presParOf" srcId="{F8C590E3-A35F-3F4B-AD43-A259B626D677}" destId="{746CBC6E-8450-4242-9BAC-35EC592A7DBF}" srcOrd="1" destOrd="0" presId="urn:microsoft.com/office/officeart/2005/8/layout/hierarchy1"/>
    <dgm:cxn modelId="{0D9E5488-0AF6-7145-B813-605AF1663E7E}" type="presParOf" srcId="{DBE7D902-2B32-A347-84C5-38C69ECDF6C6}" destId="{F11A2FB4-3642-AD4C-B791-C950A2FC39E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1CA159-DCDA-4CA9-99D1-3CC8B2E1A2A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FA989A8-9F64-4DE5-89AF-C5448D4678D6}">
      <dgm:prSet custT="1"/>
      <dgm:spPr/>
      <dgm:t>
        <a:bodyPr/>
        <a:lstStyle/>
        <a:p>
          <a:pPr>
            <a:lnSpc>
              <a:spcPct val="100000"/>
            </a:lnSpc>
          </a:pPr>
          <a:r>
            <a:rPr lang="en-US" sz="1400"/>
            <a:t>One of the earliest examples of cloud computing in action was Salesforce.com, founded in 1999. </a:t>
          </a:r>
        </a:p>
      </dgm:t>
    </dgm:pt>
    <dgm:pt modelId="{4D2AB6FD-EC6F-4603-B903-86026213F514}" type="parTrans" cxnId="{8DB44726-5920-4DF3-A452-DF76774075ED}">
      <dgm:prSet/>
      <dgm:spPr/>
      <dgm:t>
        <a:bodyPr/>
        <a:lstStyle/>
        <a:p>
          <a:endParaRPr lang="en-US" sz="1400"/>
        </a:p>
      </dgm:t>
    </dgm:pt>
    <dgm:pt modelId="{BCAC05FB-567B-421E-9962-8CD8C281486E}" type="sibTrans" cxnId="{8DB44726-5920-4DF3-A452-DF76774075ED}">
      <dgm:prSet/>
      <dgm:spPr/>
      <dgm:t>
        <a:bodyPr/>
        <a:lstStyle/>
        <a:p>
          <a:endParaRPr lang="en-US" sz="1400"/>
        </a:p>
      </dgm:t>
    </dgm:pt>
    <dgm:pt modelId="{EDFFB13D-0BE2-42FA-9CBB-1DF798AA9FB0}">
      <dgm:prSet custT="1"/>
      <dgm:spPr/>
      <dgm:t>
        <a:bodyPr/>
        <a:lstStyle/>
        <a:p>
          <a:pPr>
            <a:lnSpc>
              <a:spcPct val="100000"/>
            </a:lnSpc>
          </a:pPr>
          <a:r>
            <a:rPr lang="en-US" sz="1400"/>
            <a:t>It revolutionized the software industry by delivering enterprise applications via a website.</a:t>
          </a:r>
        </a:p>
      </dgm:t>
    </dgm:pt>
    <dgm:pt modelId="{DE66B933-BA95-45C2-A3F2-D07557B7675A}" type="parTrans" cxnId="{6D14E64F-A232-4101-9E64-EAA86D6ACBF7}">
      <dgm:prSet/>
      <dgm:spPr/>
      <dgm:t>
        <a:bodyPr/>
        <a:lstStyle/>
        <a:p>
          <a:endParaRPr lang="en-US" sz="1400"/>
        </a:p>
      </dgm:t>
    </dgm:pt>
    <dgm:pt modelId="{257BCD48-E71B-4FA8-A89E-D722BC61C9E4}" type="sibTrans" cxnId="{6D14E64F-A232-4101-9E64-EAA86D6ACBF7}">
      <dgm:prSet/>
      <dgm:spPr/>
      <dgm:t>
        <a:bodyPr/>
        <a:lstStyle/>
        <a:p>
          <a:endParaRPr lang="en-US" sz="1400"/>
        </a:p>
      </dgm:t>
    </dgm:pt>
    <dgm:pt modelId="{2617C24D-1054-4F10-9BBC-2FE6623A6377}">
      <dgm:prSet custT="1"/>
      <dgm:spPr/>
      <dgm:t>
        <a:bodyPr/>
        <a:lstStyle/>
        <a:p>
          <a:pPr>
            <a:lnSpc>
              <a:spcPct val="100000"/>
            </a:lnSpc>
          </a:pPr>
          <a:r>
            <a:rPr lang="en-US" sz="1400"/>
            <a:t>This was a significant departure from the standard method of installing, running, and maintaining software on individual machines.</a:t>
          </a:r>
        </a:p>
      </dgm:t>
    </dgm:pt>
    <dgm:pt modelId="{64F63CD9-BE37-4376-BDCD-16B3067060C4}" type="parTrans" cxnId="{0D6A2C5A-B068-4FED-9C6E-2E0D1AC409EC}">
      <dgm:prSet/>
      <dgm:spPr/>
      <dgm:t>
        <a:bodyPr/>
        <a:lstStyle/>
        <a:p>
          <a:endParaRPr lang="en-US" sz="1400"/>
        </a:p>
      </dgm:t>
    </dgm:pt>
    <dgm:pt modelId="{047C0FAE-095B-469E-A7A5-67F4F452A34E}" type="sibTrans" cxnId="{0D6A2C5A-B068-4FED-9C6E-2E0D1AC409EC}">
      <dgm:prSet/>
      <dgm:spPr/>
      <dgm:t>
        <a:bodyPr/>
        <a:lstStyle/>
        <a:p>
          <a:endParaRPr lang="en-US" sz="1400"/>
        </a:p>
      </dgm:t>
    </dgm:pt>
    <dgm:pt modelId="{0FA9A21F-AED3-41E3-AB08-079B1559103E}" type="pres">
      <dgm:prSet presAssocID="{831CA159-DCDA-4CA9-99D1-3CC8B2E1A2A0}" presName="root" presStyleCnt="0">
        <dgm:presLayoutVars>
          <dgm:dir/>
          <dgm:resizeHandles val="exact"/>
        </dgm:presLayoutVars>
      </dgm:prSet>
      <dgm:spPr/>
    </dgm:pt>
    <dgm:pt modelId="{3CAFD258-698F-474E-B224-616129F99A4B}" type="pres">
      <dgm:prSet presAssocID="{1FA989A8-9F64-4DE5-89AF-C5448D4678D6}" presName="compNode" presStyleCnt="0"/>
      <dgm:spPr/>
    </dgm:pt>
    <dgm:pt modelId="{D136A769-6F35-43A3-A666-0B38CADCB952}" type="pres">
      <dgm:prSet presAssocID="{1FA989A8-9F64-4DE5-89AF-C5448D4678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EAE52E3A-44FB-4AE1-9424-2C04B29478FB}" type="pres">
      <dgm:prSet presAssocID="{1FA989A8-9F64-4DE5-89AF-C5448D4678D6}" presName="spaceRect" presStyleCnt="0"/>
      <dgm:spPr/>
    </dgm:pt>
    <dgm:pt modelId="{05DA9F26-255C-4E20-BA78-630B3BDF637C}" type="pres">
      <dgm:prSet presAssocID="{1FA989A8-9F64-4DE5-89AF-C5448D4678D6}" presName="textRect" presStyleLbl="revTx" presStyleIdx="0" presStyleCnt="3">
        <dgm:presLayoutVars>
          <dgm:chMax val="1"/>
          <dgm:chPref val="1"/>
        </dgm:presLayoutVars>
      </dgm:prSet>
      <dgm:spPr/>
    </dgm:pt>
    <dgm:pt modelId="{33A0150F-3098-46AC-B698-6B43D2CB11A9}" type="pres">
      <dgm:prSet presAssocID="{BCAC05FB-567B-421E-9962-8CD8C281486E}" presName="sibTrans" presStyleCnt="0"/>
      <dgm:spPr/>
    </dgm:pt>
    <dgm:pt modelId="{8573AC8A-C2E3-44A6-BE36-518F9B66C009}" type="pres">
      <dgm:prSet presAssocID="{EDFFB13D-0BE2-42FA-9CBB-1DF798AA9FB0}" presName="compNode" presStyleCnt="0"/>
      <dgm:spPr/>
    </dgm:pt>
    <dgm:pt modelId="{3F1CC40B-3535-4FC0-B9EA-F14BF4168DDB}" type="pres">
      <dgm:prSet presAssocID="{EDFFB13D-0BE2-42FA-9CBB-1DF798AA9F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AC85C250-E3FC-4EED-81EA-0A2150496C3C}" type="pres">
      <dgm:prSet presAssocID="{EDFFB13D-0BE2-42FA-9CBB-1DF798AA9FB0}" presName="spaceRect" presStyleCnt="0"/>
      <dgm:spPr/>
    </dgm:pt>
    <dgm:pt modelId="{4AA2A625-5B55-4F4A-8EA5-2708A89402AD}" type="pres">
      <dgm:prSet presAssocID="{EDFFB13D-0BE2-42FA-9CBB-1DF798AA9FB0}" presName="textRect" presStyleLbl="revTx" presStyleIdx="1" presStyleCnt="3">
        <dgm:presLayoutVars>
          <dgm:chMax val="1"/>
          <dgm:chPref val="1"/>
        </dgm:presLayoutVars>
      </dgm:prSet>
      <dgm:spPr/>
    </dgm:pt>
    <dgm:pt modelId="{634E4BA9-4092-462A-A2AC-9F7A9DCE3526}" type="pres">
      <dgm:prSet presAssocID="{257BCD48-E71B-4FA8-A89E-D722BC61C9E4}" presName="sibTrans" presStyleCnt="0"/>
      <dgm:spPr/>
    </dgm:pt>
    <dgm:pt modelId="{508AC3B7-FD23-4FF1-A54D-6A037A984E1E}" type="pres">
      <dgm:prSet presAssocID="{2617C24D-1054-4F10-9BBC-2FE6623A6377}" presName="compNode" presStyleCnt="0"/>
      <dgm:spPr/>
    </dgm:pt>
    <dgm:pt modelId="{7BB258ED-FC97-4A8A-AC21-C03794603A51}" type="pres">
      <dgm:prSet presAssocID="{2617C24D-1054-4F10-9BBC-2FE6623A63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F3805555-5A01-478F-9979-ADFE638EA504}" type="pres">
      <dgm:prSet presAssocID="{2617C24D-1054-4F10-9BBC-2FE6623A6377}" presName="spaceRect" presStyleCnt="0"/>
      <dgm:spPr/>
    </dgm:pt>
    <dgm:pt modelId="{F7A70DE3-7CD3-4CEA-BCCD-EED10751E7D1}" type="pres">
      <dgm:prSet presAssocID="{2617C24D-1054-4F10-9BBC-2FE6623A6377}" presName="textRect" presStyleLbl="revTx" presStyleIdx="2" presStyleCnt="3">
        <dgm:presLayoutVars>
          <dgm:chMax val="1"/>
          <dgm:chPref val="1"/>
        </dgm:presLayoutVars>
      </dgm:prSet>
      <dgm:spPr/>
    </dgm:pt>
  </dgm:ptLst>
  <dgm:cxnLst>
    <dgm:cxn modelId="{8EEA6A0D-C6F9-41BD-B209-0F63F33CAEC0}" type="presOf" srcId="{EDFFB13D-0BE2-42FA-9CBB-1DF798AA9FB0}" destId="{4AA2A625-5B55-4F4A-8EA5-2708A89402AD}" srcOrd="0" destOrd="0" presId="urn:microsoft.com/office/officeart/2018/2/layout/IconLabelList"/>
    <dgm:cxn modelId="{8DB44726-5920-4DF3-A452-DF76774075ED}" srcId="{831CA159-DCDA-4CA9-99D1-3CC8B2E1A2A0}" destId="{1FA989A8-9F64-4DE5-89AF-C5448D4678D6}" srcOrd="0" destOrd="0" parTransId="{4D2AB6FD-EC6F-4603-B903-86026213F514}" sibTransId="{BCAC05FB-567B-421E-9962-8CD8C281486E}"/>
    <dgm:cxn modelId="{6D14E64F-A232-4101-9E64-EAA86D6ACBF7}" srcId="{831CA159-DCDA-4CA9-99D1-3CC8B2E1A2A0}" destId="{EDFFB13D-0BE2-42FA-9CBB-1DF798AA9FB0}" srcOrd="1" destOrd="0" parTransId="{DE66B933-BA95-45C2-A3F2-D07557B7675A}" sibTransId="{257BCD48-E71B-4FA8-A89E-D722BC61C9E4}"/>
    <dgm:cxn modelId="{0D6A2C5A-B068-4FED-9C6E-2E0D1AC409EC}" srcId="{831CA159-DCDA-4CA9-99D1-3CC8B2E1A2A0}" destId="{2617C24D-1054-4F10-9BBC-2FE6623A6377}" srcOrd="2" destOrd="0" parTransId="{64F63CD9-BE37-4376-BDCD-16B3067060C4}" sibTransId="{047C0FAE-095B-469E-A7A5-67F4F452A34E}"/>
    <dgm:cxn modelId="{F472AF70-8316-4294-9CA1-C9AF0EB80E65}" type="presOf" srcId="{1FA989A8-9F64-4DE5-89AF-C5448D4678D6}" destId="{05DA9F26-255C-4E20-BA78-630B3BDF637C}" srcOrd="0" destOrd="0" presId="urn:microsoft.com/office/officeart/2018/2/layout/IconLabelList"/>
    <dgm:cxn modelId="{A80123D0-E36B-4356-9068-728DD2FC4FE5}" type="presOf" srcId="{2617C24D-1054-4F10-9BBC-2FE6623A6377}" destId="{F7A70DE3-7CD3-4CEA-BCCD-EED10751E7D1}" srcOrd="0" destOrd="0" presId="urn:microsoft.com/office/officeart/2018/2/layout/IconLabelList"/>
    <dgm:cxn modelId="{6D9A02EC-9031-42D2-B53E-758FFAD5B1AD}" type="presOf" srcId="{831CA159-DCDA-4CA9-99D1-3CC8B2E1A2A0}" destId="{0FA9A21F-AED3-41E3-AB08-079B1559103E}" srcOrd="0" destOrd="0" presId="urn:microsoft.com/office/officeart/2018/2/layout/IconLabelList"/>
    <dgm:cxn modelId="{CAB1581F-72FC-4BD3-A683-9E2D28E00441}" type="presParOf" srcId="{0FA9A21F-AED3-41E3-AB08-079B1559103E}" destId="{3CAFD258-698F-474E-B224-616129F99A4B}" srcOrd="0" destOrd="0" presId="urn:microsoft.com/office/officeart/2018/2/layout/IconLabelList"/>
    <dgm:cxn modelId="{51C3E629-342E-480C-9029-A7B7CCE09FB9}" type="presParOf" srcId="{3CAFD258-698F-474E-B224-616129F99A4B}" destId="{D136A769-6F35-43A3-A666-0B38CADCB952}" srcOrd="0" destOrd="0" presId="urn:microsoft.com/office/officeart/2018/2/layout/IconLabelList"/>
    <dgm:cxn modelId="{232047E9-0F03-4AFC-ACBA-DBCBDD8DB313}" type="presParOf" srcId="{3CAFD258-698F-474E-B224-616129F99A4B}" destId="{EAE52E3A-44FB-4AE1-9424-2C04B29478FB}" srcOrd="1" destOrd="0" presId="urn:microsoft.com/office/officeart/2018/2/layout/IconLabelList"/>
    <dgm:cxn modelId="{970AF128-C93A-4D81-A3EE-09486192B2B3}" type="presParOf" srcId="{3CAFD258-698F-474E-B224-616129F99A4B}" destId="{05DA9F26-255C-4E20-BA78-630B3BDF637C}" srcOrd="2" destOrd="0" presId="urn:microsoft.com/office/officeart/2018/2/layout/IconLabelList"/>
    <dgm:cxn modelId="{BB6FDAEF-6E9B-4418-86FC-B4CE4CE182D3}" type="presParOf" srcId="{0FA9A21F-AED3-41E3-AB08-079B1559103E}" destId="{33A0150F-3098-46AC-B698-6B43D2CB11A9}" srcOrd="1" destOrd="0" presId="urn:microsoft.com/office/officeart/2018/2/layout/IconLabelList"/>
    <dgm:cxn modelId="{926346E8-6AE0-45F7-AB68-99CEFFC52813}" type="presParOf" srcId="{0FA9A21F-AED3-41E3-AB08-079B1559103E}" destId="{8573AC8A-C2E3-44A6-BE36-518F9B66C009}" srcOrd="2" destOrd="0" presId="urn:microsoft.com/office/officeart/2018/2/layout/IconLabelList"/>
    <dgm:cxn modelId="{BEDD0E4A-2CF0-4F6F-BDAC-A13E9773522A}" type="presParOf" srcId="{8573AC8A-C2E3-44A6-BE36-518F9B66C009}" destId="{3F1CC40B-3535-4FC0-B9EA-F14BF4168DDB}" srcOrd="0" destOrd="0" presId="urn:microsoft.com/office/officeart/2018/2/layout/IconLabelList"/>
    <dgm:cxn modelId="{E0522771-0CD0-40B4-8487-31CC2CB80B6B}" type="presParOf" srcId="{8573AC8A-C2E3-44A6-BE36-518F9B66C009}" destId="{AC85C250-E3FC-4EED-81EA-0A2150496C3C}" srcOrd="1" destOrd="0" presId="urn:microsoft.com/office/officeart/2018/2/layout/IconLabelList"/>
    <dgm:cxn modelId="{BF818CC4-196B-45CC-BFE3-166178B9A8D6}" type="presParOf" srcId="{8573AC8A-C2E3-44A6-BE36-518F9B66C009}" destId="{4AA2A625-5B55-4F4A-8EA5-2708A89402AD}" srcOrd="2" destOrd="0" presId="urn:microsoft.com/office/officeart/2018/2/layout/IconLabelList"/>
    <dgm:cxn modelId="{CCF47733-5489-4042-91B4-E0499570E83C}" type="presParOf" srcId="{0FA9A21F-AED3-41E3-AB08-079B1559103E}" destId="{634E4BA9-4092-462A-A2AC-9F7A9DCE3526}" srcOrd="3" destOrd="0" presId="urn:microsoft.com/office/officeart/2018/2/layout/IconLabelList"/>
    <dgm:cxn modelId="{6E3C1168-6845-473A-B0C9-FF6DB7B07E0E}" type="presParOf" srcId="{0FA9A21F-AED3-41E3-AB08-079B1559103E}" destId="{508AC3B7-FD23-4FF1-A54D-6A037A984E1E}" srcOrd="4" destOrd="0" presId="urn:microsoft.com/office/officeart/2018/2/layout/IconLabelList"/>
    <dgm:cxn modelId="{98051853-33BD-45C5-AB1A-4E81959F5BD1}" type="presParOf" srcId="{508AC3B7-FD23-4FF1-A54D-6A037A984E1E}" destId="{7BB258ED-FC97-4A8A-AC21-C03794603A51}" srcOrd="0" destOrd="0" presId="urn:microsoft.com/office/officeart/2018/2/layout/IconLabelList"/>
    <dgm:cxn modelId="{EE5A8A6F-060A-4E53-8D57-0E058F209ABB}" type="presParOf" srcId="{508AC3B7-FD23-4FF1-A54D-6A037A984E1E}" destId="{F3805555-5A01-478F-9979-ADFE638EA504}" srcOrd="1" destOrd="0" presId="urn:microsoft.com/office/officeart/2018/2/layout/IconLabelList"/>
    <dgm:cxn modelId="{77D93242-C0F7-4BC1-927F-013AE26817C6}" type="presParOf" srcId="{508AC3B7-FD23-4FF1-A54D-6A037A984E1E}" destId="{F7A70DE3-7CD3-4CEA-BCCD-EED10751E7D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E766CD-38D9-4265-958A-4C9D5F52B1D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62D20AE-25FE-4C03-B0FA-2296B2A592B3}">
      <dgm:prSet/>
      <dgm:spPr/>
      <dgm:t>
        <a:bodyPr/>
        <a:lstStyle/>
        <a:p>
          <a:r>
            <a:rPr lang="en-US"/>
            <a:t>The concept of containerization in computing has its roots in the concept of process isolation. This dates back to the 1970s and 1980s with technologies like the Unix 'chroot' system call, introduced in 1979.</a:t>
          </a:r>
        </a:p>
      </dgm:t>
    </dgm:pt>
    <dgm:pt modelId="{F3389CFD-70DD-4E30-A3F2-C9041776B930}" type="parTrans" cxnId="{0F41E98F-7701-4454-B54E-E774441B8365}">
      <dgm:prSet/>
      <dgm:spPr/>
      <dgm:t>
        <a:bodyPr/>
        <a:lstStyle/>
        <a:p>
          <a:endParaRPr lang="en-US"/>
        </a:p>
      </dgm:t>
    </dgm:pt>
    <dgm:pt modelId="{8EC4BB36-D52C-44DF-88AF-9597630DF9EA}" type="sibTrans" cxnId="{0F41E98F-7701-4454-B54E-E774441B8365}">
      <dgm:prSet/>
      <dgm:spPr/>
      <dgm:t>
        <a:bodyPr/>
        <a:lstStyle/>
        <a:p>
          <a:endParaRPr lang="en-US"/>
        </a:p>
      </dgm:t>
    </dgm:pt>
    <dgm:pt modelId="{D9E9BDC0-BB9E-4350-B9C3-468EAF45076F}">
      <dgm:prSet/>
      <dgm:spPr/>
      <dgm:t>
        <a:bodyPr/>
        <a:lstStyle/>
        <a:p>
          <a:r>
            <a:rPr lang="en-US"/>
            <a:t>The next significant development came in 2000 with FreeBSD Jails. Jails expanded on the idea of simple process isolation to the partitioning of a FreeBSD computer system into multiple smaller systems, called 'jails'.</a:t>
          </a:r>
        </a:p>
      </dgm:t>
    </dgm:pt>
    <dgm:pt modelId="{2D75251E-5A9C-4B12-B009-955DE2F3849E}" type="parTrans" cxnId="{1B334102-78F3-478C-A2AC-7180EF4AA698}">
      <dgm:prSet/>
      <dgm:spPr/>
      <dgm:t>
        <a:bodyPr/>
        <a:lstStyle/>
        <a:p>
          <a:endParaRPr lang="en-US"/>
        </a:p>
      </dgm:t>
    </dgm:pt>
    <dgm:pt modelId="{68A06DC0-22CB-4585-B432-74230792BE8F}" type="sibTrans" cxnId="{1B334102-78F3-478C-A2AC-7180EF4AA698}">
      <dgm:prSet/>
      <dgm:spPr/>
      <dgm:t>
        <a:bodyPr/>
        <a:lstStyle/>
        <a:p>
          <a:endParaRPr lang="en-US"/>
        </a:p>
      </dgm:t>
    </dgm:pt>
    <dgm:pt modelId="{43A9F1C5-52B7-1C4A-9BEC-30B07192F50D}" type="pres">
      <dgm:prSet presAssocID="{58E766CD-38D9-4265-958A-4C9D5F52B1D5}" presName="hierChild1" presStyleCnt="0">
        <dgm:presLayoutVars>
          <dgm:chPref val="1"/>
          <dgm:dir/>
          <dgm:animOne val="branch"/>
          <dgm:animLvl val="lvl"/>
          <dgm:resizeHandles/>
        </dgm:presLayoutVars>
      </dgm:prSet>
      <dgm:spPr/>
    </dgm:pt>
    <dgm:pt modelId="{FD3F8647-962D-344A-930D-1F575B6F0DE8}" type="pres">
      <dgm:prSet presAssocID="{962D20AE-25FE-4C03-B0FA-2296B2A592B3}" presName="hierRoot1" presStyleCnt="0"/>
      <dgm:spPr/>
    </dgm:pt>
    <dgm:pt modelId="{991C35BD-B477-DD46-BF3C-C9A8CF7AC3A6}" type="pres">
      <dgm:prSet presAssocID="{962D20AE-25FE-4C03-B0FA-2296B2A592B3}" presName="composite" presStyleCnt="0"/>
      <dgm:spPr/>
    </dgm:pt>
    <dgm:pt modelId="{F46AEBAD-B626-224C-A8B8-7ADD02158F2E}" type="pres">
      <dgm:prSet presAssocID="{962D20AE-25FE-4C03-B0FA-2296B2A592B3}" presName="background" presStyleLbl="node0" presStyleIdx="0" presStyleCnt="2"/>
      <dgm:spPr/>
    </dgm:pt>
    <dgm:pt modelId="{6EBE3373-8169-5242-A541-E8382A79688A}" type="pres">
      <dgm:prSet presAssocID="{962D20AE-25FE-4C03-B0FA-2296B2A592B3}" presName="text" presStyleLbl="fgAcc0" presStyleIdx="0" presStyleCnt="2">
        <dgm:presLayoutVars>
          <dgm:chPref val="3"/>
        </dgm:presLayoutVars>
      </dgm:prSet>
      <dgm:spPr/>
    </dgm:pt>
    <dgm:pt modelId="{DF7E151B-F1AA-1F47-A0FD-3E1A33D30301}" type="pres">
      <dgm:prSet presAssocID="{962D20AE-25FE-4C03-B0FA-2296B2A592B3}" presName="hierChild2" presStyleCnt="0"/>
      <dgm:spPr/>
    </dgm:pt>
    <dgm:pt modelId="{9AC0EBCD-8B8C-4A46-9031-850FDB615C52}" type="pres">
      <dgm:prSet presAssocID="{D9E9BDC0-BB9E-4350-B9C3-468EAF45076F}" presName="hierRoot1" presStyleCnt="0"/>
      <dgm:spPr/>
    </dgm:pt>
    <dgm:pt modelId="{BBF4B118-0937-064D-99CB-A9C7D9FBF30E}" type="pres">
      <dgm:prSet presAssocID="{D9E9BDC0-BB9E-4350-B9C3-468EAF45076F}" presName="composite" presStyleCnt="0"/>
      <dgm:spPr/>
    </dgm:pt>
    <dgm:pt modelId="{EF25360B-2448-F749-B475-83E17A61FA24}" type="pres">
      <dgm:prSet presAssocID="{D9E9BDC0-BB9E-4350-B9C3-468EAF45076F}" presName="background" presStyleLbl="node0" presStyleIdx="1" presStyleCnt="2"/>
      <dgm:spPr/>
    </dgm:pt>
    <dgm:pt modelId="{ACA76460-6D41-304D-AF9C-D79A9D2C2EC3}" type="pres">
      <dgm:prSet presAssocID="{D9E9BDC0-BB9E-4350-B9C3-468EAF45076F}" presName="text" presStyleLbl="fgAcc0" presStyleIdx="1" presStyleCnt="2">
        <dgm:presLayoutVars>
          <dgm:chPref val="3"/>
        </dgm:presLayoutVars>
      </dgm:prSet>
      <dgm:spPr/>
    </dgm:pt>
    <dgm:pt modelId="{E5BDB7A6-793F-D448-889C-06C177C6EDA2}" type="pres">
      <dgm:prSet presAssocID="{D9E9BDC0-BB9E-4350-B9C3-468EAF45076F}" presName="hierChild2" presStyleCnt="0"/>
      <dgm:spPr/>
    </dgm:pt>
  </dgm:ptLst>
  <dgm:cxnLst>
    <dgm:cxn modelId="{1B334102-78F3-478C-A2AC-7180EF4AA698}" srcId="{58E766CD-38D9-4265-958A-4C9D5F52B1D5}" destId="{D9E9BDC0-BB9E-4350-B9C3-468EAF45076F}" srcOrd="1" destOrd="0" parTransId="{2D75251E-5A9C-4B12-B009-955DE2F3849E}" sibTransId="{68A06DC0-22CB-4585-B432-74230792BE8F}"/>
    <dgm:cxn modelId="{953C4E2B-090A-4E45-9968-7DA5C7023B0E}" type="presOf" srcId="{58E766CD-38D9-4265-958A-4C9D5F52B1D5}" destId="{43A9F1C5-52B7-1C4A-9BEC-30B07192F50D}" srcOrd="0" destOrd="0" presId="urn:microsoft.com/office/officeart/2005/8/layout/hierarchy1"/>
    <dgm:cxn modelId="{7120168D-9CBC-444C-BC67-8186328FE05A}" type="presOf" srcId="{D9E9BDC0-BB9E-4350-B9C3-468EAF45076F}" destId="{ACA76460-6D41-304D-AF9C-D79A9D2C2EC3}" srcOrd="0" destOrd="0" presId="urn:microsoft.com/office/officeart/2005/8/layout/hierarchy1"/>
    <dgm:cxn modelId="{0F41E98F-7701-4454-B54E-E774441B8365}" srcId="{58E766CD-38D9-4265-958A-4C9D5F52B1D5}" destId="{962D20AE-25FE-4C03-B0FA-2296B2A592B3}" srcOrd="0" destOrd="0" parTransId="{F3389CFD-70DD-4E30-A3F2-C9041776B930}" sibTransId="{8EC4BB36-D52C-44DF-88AF-9597630DF9EA}"/>
    <dgm:cxn modelId="{882513C2-9B57-6B44-82E0-9D3B7D0F0978}" type="presOf" srcId="{962D20AE-25FE-4C03-B0FA-2296B2A592B3}" destId="{6EBE3373-8169-5242-A541-E8382A79688A}" srcOrd="0" destOrd="0" presId="urn:microsoft.com/office/officeart/2005/8/layout/hierarchy1"/>
    <dgm:cxn modelId="{6EEB294F-4E14-1F49-8A19-0248ED6FD743}" type="presParOf" srcId="{43A9F1C5-52B7-1C4A-9BEC-30B07192F50D}" destId="{FD3F8647-962D-344A-930D-1F575B6F0DE8}" srcOrd="0" destOrd="0" presId="urn:microsoft.com/office/officeart/2005/8/layout/hierarchy1"/>
    <dgm:cxn modelId="{F383B64D-B7C3-754E-B6C4-C9416313CD2A}" type="presParOf" srcId="{FD3F8647-962D-344A-930D-1F575B6F0DE8}" destId="{991C35BD-B477-DD46-BF3C-C9A8CF7AC3A6}" srcOrd="0" destOrd="0" presId="urn:microsoft.com/office/officeart/2005/8/layout/hierarchy1"/>
    <dgm:cxn modelId="{7D75A7A5-654B-D148-9D46-B709DE889413}" type="presParOf" srcId="{991C35BD-B477-DD46-BF3C-C9A8CF7AC3A6}" destId="{F46AEBAD-B626-224C-A8B8-7ADD02158F2E}" srcOrd="0" destOrd="0" presId="urn:microsoft.com/office/officeart/2005/8/layout/hierarchy1"/>
    <dgm:cxn modelId="{B5EF6E88-CA90-9642-BA5F-9AD8DECCEDBF}" type="presParOf" srcId="{991C35BD-B477-DD46-BF3C-C9A8CF7AC3A6}" destId="{6EBE3373-8169-5242-A541-E8382A79688A}" srcOrd="1" destOrd="0" presId="urn:microsoft.com/office/officeart/2005/8/layout/hierarchy1"/>
    <dgm:cxn modelId="{1C6010B6-8293-654B-8261-7E5A33222844}" type="presParOf" srcId="{FD3F8647-962D-344A-930D-1F575B6F0DE8}" destId="{DF7E151B-F1AA-1F47-A0FD-3E1A33D30301}" srcOrd="1" destOrd="0" presId="urn:microsoft.com/office/officeart/2005/8/layout/hierarchy1"/>
    <dgm:cxn modelId="{15C64253-C1CA-E348-B07B-2B4E8C65EF79}" type="presParOf" srcId="{43A9F1C5-52B7-1C4A-9BEC-30B07192F50D}" destId="{9AC0EBCD-8B8C-4A46-9031-850FDB615C52}" srcOrd="1" destOrd="0" presId="urn:microsoft.com/office/officeart/2005/8/layout/hierarchy1"/>
    <dgm:cxn modelId="{3A60AAFA-BDB4-BC41-B6F3-D366A23CBF51}" type="presParOf" srcId="{9AC0EBCD-8B8C-4A46-9031-850FDB615C52}" destId="{BBF4B118-0937-064D-99CB-A9C7D9FBF30E}" srcOrd="0" destOrd="0" presId="urn:microsoft.com/office/officeart/2005/8/layout/hierarchy1"/>
    <dgm:cxn modelId="{FCDB5FCD-1944-A747-A620-C3DFB4D060C3}" type="presParOf" srcId="{BBF4B118-0937-064D-99CB-A9C7D9FBF30E}" destId="{EF25360B-2448-F749-B475-83E17A61FA24}" srcOrd="0" destOrd="0" presId="urn:microsoft.com/office/officeart/2005/8/layout/hierarchy1"/>
    <dgm:cxn modelId="{0D271AC3-E022-F645-8CC2-7FFDECB99306}" type="presParOf" srcId="{BBF4B118-0937-064D-99CB-A9C7D9FBF30E}" destId="{ACA76460-6D41-304D-AF9C-D79A9D2C2EC3}" srcOrd="1" destOrd="0" presId="urn:microsoft.com/office/officeart/2005/8/layout/hierarchy1"/>
    <dgm:cxn modelId="{B2167AEE-7BDE-C045-A169-1AF370EE200A}" type="presParOf" srcId="{9AC0EBCD-8B8C-4A46-9031-850FDB615C52}" destId="{E5BDB7A6-793F-D448-889C-06C177C6ED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D723B-7E46-4715-AA22-D6735708E5D3}">
      <dsp:nvSpPr>
        <dsp:cNvPr id="0" name=""/>
        <dsp:cNvSpPr/>
      </dsp:nvSpPr>
      <dsp:spPr>
        <a:xfrm>
          <a:off x="0" y="657"/>
          <a:ext cx="5955658" cy="15382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551331-9353-4631-96E6-FCACE83D51C3}">
      <dsp:nvSpPr>
        <dsp:cNvPr id="0" name=""/>
        <dsp:cNvSpPr/>
      </dsp:nvSpPr>
      <dsp:spPr>
        <a:xfrm>
          <a:off x="465334" y="346774"/>
          <a:ext cx="846063" cy="846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B8B4B0-E8B6-4104-A982-580DEA8B7B36}">
      <dsp:nvSpPr>
        <dsp:cNvPr id="0" name=""/>
        <dsp:cNvSpPr/>
      </dsp:nvSpPr>
      <dsp:spPr>
        <a:xfrm>
          <a:off x="1776732" y="657"/>
          <a:ext cx="4178925" cy="1538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803" tIns="162803" rIns="162803" bIns="162803" numCol="1" spcCol="1270" anchor="ctr" anchorCtr="0">
          <a:noAutofit/>
        </a:bodyPr>
        <a:lstStyle/>
        <a:p>
          <a:pPr marL="0" lvl="0" indent="0" algn="l" defTabSz="1111250">
            <a:lnSpc>
              <a:spcPct val="90000"/>
            </a:lnSpc>
            <a:spcBef>
              <a:spcPct val="0"/>
            </a:spcBef>
            <a:spcAft>
              <a:spcPct val="35000"/>
            </a:spcAft>
            <a:buNone/>
          </a:pPr>
          <a:r>
            <a:rPr lang="en-US" sz="2500" kern="1200"/>
            <a:t>Robustness and Redundancy</a:t>
          </a:r>
        </a:p>
      </dsp:txBody>
      <dsp:txXfrm>
        <a:off x="1776732" y="657"/>
        <a:ext cx="4178925" cy="1538296"/>
      </dsp:txXfrm>
    </dsp:sp>
    <dsp:sp modelId="{206C4D03-5786-42AB-8A4C-5AAE8CA10C81}">
      <dsp:nvSpPr>
        <dsp:cNvPr id="0" name=""/>
        <dsp:cNvSpPr/>
      </dsp:nvSpPr>
      <dsp:spPr>
        <a:xfrm>
          <a:off x="0" y="1923528"/>
          <a:ext cx="5955658" cy="15382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33896-3DAC-4C4A-957D-9ADA8A168CAF}">
      <dsp:nvSpPr>
        <dsp:cNvPr id="0" name=""/>
        <dsp:cNvSpPr/>
      </dsp:nvSpPr>
      <dsp:spPr>
        <a:xfrm>
          <a:off x="465334" y="2269645"/>
          <a:ext cx="846063" cy="846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F26B2B-940D-4B79-838A-A2D43F4BE321}">
      <dsp:nvSpPr>
        <dsp:cNvPr id="0" name=""/>
        <dsp:cNvSpPr/>
      </dsp:nvSpPr>
      <dsp:spPr>
        <a:xfrm>
          <a:off x="1776732" y="1923528"/>
          <a:ext cx="4178925" cy="1538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803" tIns="162803" rIns="162803" bIns="162803" numCol="1" spcCol="1270" anchor="ctr" anchorCtr="0">
          <a:noAutofit/>
        </a:bodyPr>
        <a:lstStyle/>
        <a:p>
          <a:pPr marL="0" lvl="0" indent="0" algn="l" defTabSz="1111250">
            <a:lnSpc>
              <a:spcPct val="90000"/>
            </a:lnSpc>
            <a:spcBef>
              <a:spcPct val="0"/>
            </a:spcBef>
            <a:spcAft>
              <a:spcPct val="35000"/>
            </a:spcAft>
            <a:buNone/>
          </a:pPr>
          <a:r>
            <a:rPr lang="en-US" sz="2500" kern="1200"/>
            <a:t>Resource Sharing</a:t>
          </a:r>
        </a:p>
      </dsp:txBody>
      <dsp:txXfrm>
        <a:off x="1776732" y="1923528"/>
        <a:ext cx="4178925" cy="1538296"/>
      </dsp:txXfrm>
    </dsp:sp>
    <dsp:sp modelId="{23C57BEC-170B-4746-87DC-F090977E7DD7}">
      <dsp:nvSpPr>
        <dsp:cNvPr id="0" name=""/>
        <dsp:cNvSpPr/>
      </dsp:nvSpPr>
      <dsp:spPr>
        <a:xfrm>
          <a:off x="0" y="3846399"/>
          <a:ext cx="5955658" cy="15382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2D9F1-B279-4C89-8640-56C598EA169E}">
      <dsp:nvSpPr>
        <dsp:cNvPr id="0" name=""/>
        <dsp:cNvSpPr/>
      </dsp:nvSpPr>
      <dsp:spPr>
        <a:xfrm>
          <a:off x="465334" y="4192516"/>
          <a:ext cx="846063" cy="8460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B80550-DD29-4472-BEEC-F6715E65B8B1}">
      <dsp:nvSpPr>
        <dsp:cNvPr id="0" name=""/>
        <dsp:cNvSpPr/>
      </dsp:nvSpPr>
      <dsp:spPr>
        <a:xfrm>
          <a:off x="1776732" y="3846399"/>
          <a:ext cx="4178925" cy="1538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803" tIns="162803" rIns="162803" bIns="162803" numCol="1" spcCol="1270" anchor="ctr" anchorCtr="0">
          <a:noAutofit/>
        </a:bodyPr>
        <a:lstStyle/>
        <a:p>
          <a:pPr marL="0" lvl="0" indent="0" algn="l" defTabSz="1111250">
            <a:lnSpc>
              <a:spcPct val="90000"/>
            </a:lnSpc>
            <a:spcBef>
              <a:spcPct val="0"/>
            </a:spcBef>
            <a:spcAft>
              <a:spcPct val="35000"/>
            </a:spcAft>
            <a:buNone/>
          </a:pPr>
          <a:r>
            <a:rPr lang="en-US" sz="2500" kern="1200"/>
            <a:t>Communication and Collaboration</a:t>
          </a:r>
        </a:p>
      </dsp:txBody>
      <dsp:txXfrm>
        <a:off x="1776732" y="3846399"/>
        <a:ext cx="4178925" cy="1538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8B1EC-DEDD-5245-A158-5EE30DEDFAD4}">
      <dsp:nvSpPr>
        <dsp:cNvPr id="0" name=""/>
        <dsp:cNvSpPr/>
      </dsp:nvSpPr>
      <dsp:spPr>
        <a:xfrm>
          <a:off x="3701" y="1131497"/>
          <a:ext cx="1803872" cy="11454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1C337-5E6D-AC4E-9129-E2D7BCA30F56}">
      <dsp:nvSpPr>
        <dsp:cNvPr id="0" name=""/>
        <dsp:cNvSpPr/>
      </dsp:nvSpPr>
      <dsp:spPr>
        <a:xfrm>
          <a:off x="204132" y="1321906"/>
          <a:ext cx="1803872" cy="11454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i="0" u="none" kern="1200" dirty="0"/>
            <a:t>VM/370</a:t>
          </a:r>
          <a:endParaRPr lang="en-GB" sz="2000" kern="1200" dirty="0"/>
        </a:p>
      </dsp:txBody>
      <dsp:txXfrm>
        <a:off x="237681" y="1355455"/>
        <a:ext cx="1736774" cy="1078361"/>
      </dsp:txXfrm>
    </dsp:sp>
    <dsp:sp modelId="{E6208AE8-A331-0D48-A807-644BDB45286C}">
      <dsp:nvSpPr>
        <dsp:cNvPr id="0" name=""/>
        <dsp:cNvSpPr/>
      </dsp:nvSpPr>
      <dsp:spPr>
        <a:xfrm>
          <a:off x="2208435" y="1131497"/>
          <a:ext cx="1803872" cy="11454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109A35-2D3C-4D4A-9F9D-7FD01F8D34F7}">
      <dsp:nvSpPr>
        <dsp:cNvPr id="0" name=""/>
        <dsp:cNvSpPr/>
      </dsp:nvSpPr>
      <dsp:spPr>
        <a:xfrm>
          <a:off x="2408865" y="1321906"/>
          <a:ext cx="1803872" cy="11454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i="0" u="none" kern="1200" dirty="0"/>
            <a:t>VMware</a:t>
          </a:r>
          <a:endParaRPr lang="en-GB" sz="2000" kern="1200" dirty="0"/>
        </a:p>
      </dsp:txBody>
      <dsp:txXfrm>
        <a:off x="2442414" y="1355455"/>
        <a:ext cx="1736774" cy="1078361"/>
      </dsp:txXfrm>
    </dsp:sp>
    <dsp:sp modelId="{BA01F2A5-AD70-554C-BFE2-B0667E52ADA4}">
      <dsp:nvSpPr>
        <dsp:cNvPr id="0" name=""/>
        <dsp:cNvSpPr/>
      </dsp:nvSpPr>
      <dsp:spPr>
        <a:xfrm>
          <a:off x="4413168" y="1131497"/>
          <a:ext cx="1803872" cy="11454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07C631-0110-2642-A4CE-BA9E898B8C23}">
      <dsp:nvSpPr>
        <dsp:cNvPr id="0" name=""/>
        <dsp:cNvSpPr/>
      </dsp:nvSpPr>
      <dsp:spPr>
        <a:xfrm>
          <a:off x="4613599" y="1321906"/>
          <a:ext cx="1803872" cy="11454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i="0" u="none" kern="1200" dirty="0"/>
            <a:t>Hypervisor</a:t>
          </a:r>
          <a:endParaRPr lang="en-GB" sz="2000" kern="1200" dirty="0"/>
        </a:p>
      </dsp:txBody>
      <dsp:txXfrm>
        <a:off x="4647148" y="1355455"/>
        <a:ext cx="1736774" cy="1078361"/>
      </dsp:txXfrm>
    </dsp:sp>
    <dsp:sp modelId="{66370C91-0D33-BB4A-B29F-38C77FC46D93}">
      <dsp:nvSpPr>
        <dsp:cNvPr id="0" name=""/>
        <dsp:cNvSpPr/>
      </dsp:nvSpPr>
      <dsp:spPr>
        <a:xfrm>
          <a:off x="6617902" y="1131497"/>
          <a:ext cx="1803872" cy="11454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979C04-07D1-114B-B060-03980503A616}">
      <dsp:nvSpPr>
        <dsp:cNvPr id="0" name=""/>
        <dsp:cNvSpPr/>
      </dsp:nvSpPr>
      <dsp:spPr>
        <a:xfrm>
          <a:off x="6818332" y="1321906"/>
          <a:ext cx="1803872" cy="11454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Cloud Computing</a:t>
          </a:r>
        </a:p>
      </dsp:txBody>
      <dsp:txXfrm>
        <a:off x="6851881" y="1355455"/>
        <a:ext cx="1736774" cy="1078361"/>
      </dsp:txXfrm>
    </dsp:sp>
    <dsp:sp modelId="{7F3052EF-B46E-374E-BE4A-A9D82031436E}">
      <dsp:nvSpPr>
        <dsp:cNvPr id="0" name=""/>
        <dsp:cNvSpPr/>
      </dsp:nvSpPr>
      <dsp:spPr>
        <a:xfrm>
          <a:off x="8822635" y="1131497"/>
          <a:ext cx="1803872" cy="11454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6CBC6E-8450-4242-9BAC-35EC592A7DBF}">
      <dsp:nvSpPr>
        <dsp:cNvPr id="0" name=""/>
        <dsp:cNvSpPr/>
      </dsp:nvSpPr>
      <dsp:spPr>
        <a:xfrm>
          <a:off x="9023066" y="1321906"/>
          <a:ext cx="1803872" cy="11454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Microservices</a:t>
          </a:r>
        </a:p>
      </dsp:txBody>
      <dsp:txXfrm>
        <a:off x="9056615" y="1355455"/>
        <a:ext cx="1736774" cy="10783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6A769-6F35-43A3-A666-0B38CADCB952}">
      <dsp:nvSpPr>
        <dsp:cNvPr id="0" name=""/>
        <dsp:cNvSpPr/>
      </dsp:nvSpPr>
      <dsp:spPr>
        <a:xfrm>
          <a:off x="919867" y="459594"/>
          <a:ext cx="1444966" cy="14449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DA9F26-255C-4E20-BA78-630B3BDF637C}">
      <dsp:nvSpPr>
        <dsp:cNvPr id="0" name=""/>
        <dsp:cNvSpPr/>
      </dsp:nvSpPr>
      <dsp:spPr>
        <a:xfrm>
          <a:off x="36832" y="2306768"/>
          <a:ext cx="3211037"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One of the earliest examples of cloud computing in action was Salesforce.com, founded in 1999. </a:t>
          </a:r>
        </a:p>
      </dsp:txBody>
      <dsp:txXfrm>
        <a:off x="36832" y="2306768"/>
        <a:ext cx="3211037" cy="832500"/>
      </dsp:txXfrm>
    </dsp:sp>
    <dsp:sp modelId="{3F1CC40B-3535-4FC0-B9EA-F14BF4168DDB}">
      <dsp:nvSpPr>
        <dsp:cNvPr id="0" name=""/>
        <dsp:cNvSpPr/>
      </dsp:nvSpPr>
      <dsp:spPr>
        <a:xfrm>
          <a:off x="4692837" y="459594"/>
          <a:ext cx="1444966" cy="14449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A2A625-5B55-4F4A-8EA5-2708A89402AD}">
      <dsp:nvSpPr>
        <dsp:cNvPr id="0" name=""/>
        <dsp:cNvSpPr/>
      </dsp:nvSpPr>
      <dsp:spPr>
        <a:xfrm>
          <a:off x="3809801" y="2306768"/>
          <a:ext cx="3211037"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It revolutionized the software industry by delivering enterprise applications via a website.</a:t>
          </a:r>
        </a:p>
      </dsp:txBody>
      <dsp:txXfrm>
        <a:off x="3809801" y="2306768"/>
        <a:ext cx="3211037" cy="832500"/>
      </dsp:txXfrm>
    </dsp:sp>
    <dsp:sp modelId="{7BB258ED-FC97-4A8A-AC21-C03794603A51}">
      <dsp:nvSpPr>
        <dsp:cNvPr id="0" name=""/>
        <dsp:cNvSpPr/>
      </dsp:nvSpPr>
      <dsp:spPr>
        <a:xfrm>
          <a:off x="8465806" y="459594"/>
          <a:ext cx="1444966" cy="14449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A70DE3-7CD3-4CEA-BCCD-EED10751E7D1}">
      <dsp:nvSpPr>
        <dsp:cNvPr id="0" name=""/>
        <dsp:cNvSpPr/>
      </dsp:nvSpPr>
      <dsp:spPr>
        <a:xfrm>
          <a:off x="7582770" y="2306768"/>
          <a:ext cx="3211037"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This was a significant departure from the standard method of installing, running, and maintaining software on individual machines.</a:t>
          </a:r>
        </a:p>
      </dsp:txBody>
      <dsp:txXfrm>
        <a:off x="7582770" y="2306768"/>
        <a:ext cx="3211037" cy="83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AEBAD-B626-224C-A8B8-7ADD02158F2E}">
      <dsp:nvSpPr>
        <dsp:cNvPr id="0" name=""/>
        <dsp:cNvSpPr/>
      </dsp:nvSpPr>
      <dsp:spPr>
        <a:xfrm>
          <a:off x="1173" y="274402"/>
          <a:ext cx="4119220" cy="2615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BE3373-8169-5242-A541-E8382A79688A}">
      <dsp:nvSpPr>
        <dsp:cNvPr id="0" name=""/>
        <dsp:cNvSpPr/>
      </dsp:nvSpPr>
      <dsp:spPr>
        <a:xfrm>
          <a:off x="458864" y="709208"/>
          <a:ext cx="4119220" cy="26157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concept of containerization in computing has its roots in the concept of process isolation. This dates back to the 1970s and 1980s with technologies like the Unix 'chroot' system call, introduced in 1979.</a:t>
          </a:r>
        </a:p>
      </dsp:txBody>
      <dsp:txXfrm>
        <a:off x="535475" y="785819"/>
        <a:ext cx="3965998" cy="2462482"/>
      </dsp:txXfrm>
    </dsp:sp>
    <dsp:sp modelId="{EF25360B-2448-F749-B475-83E17A61FA24}">
      <dsp:nvSpPr>
        <dsp:cNvPr id="0" name=""/>
        <dsp:cNvSpPr/>
      </dsp:nvSpPr>
      <dsp:spPr>
        <a:xfrm>
          <a:off x="5035776" y="274402"/>
          <a:ext cx="4119220" cy="2615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A76460-6D41-304D-AF9C-D79A9D2C2EC3}">
      <dsp:nvSpPr>
        <dsp:cNvPr id="0" name=""/>
        <dsp:cNvSpPr/>
      </dsp:nvSpPr>
      <dsp:spPr>
        <a:xfrm>
          <a:off x="5493467" y="709208"/>
          <a:ext cx="4119220" cy="26157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next significant development came in 2000 with FreeBSD Jails. Jails expanded on the idea of simple process isolation to the partitioning of a FreeBSD computer system into multiple smaller systems, called 'jails'.</a:t>
          </a:r>
        </a:p>
      </dsp:txBody>
      <dsp:txXfrm>
        <a:off x="5570078" y="785819"/>
        <a:ext cx="3965998" cy="24624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05CA4-3942-DF41-9195-D53DEC274351}"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46230-77FA-654B-A90E-FA6BF88BEEA0}" type="slidenum">
              <a:rPr lang="en-US" smtClean="0"/>
              <a:t>‹#›</a:t>
            </a:fld>
            <a:endParaRPr lang="en-US"/>
          </a:p>
        </p:txBody>
      </p:sp>
    </p:spTree>
    <p:extLst>
      <p:ext uri="{BB962C8B-B14F-4D97-AF65-F5344CB8AC3E}">
        <p14:creationId xmlns:p14="http://schemas.microsoft.com/office/powerpoint/2010/main" val="322524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1/29/24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1/29/24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8.svg"/><Relationship Id="rId4" Type="http://schemas.openxmlformats.org/officeDocument/2006/relationships/diagramData" Target="../diagrams/data1.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14" name="Rectangle 13">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654B44-CB2F-1E8E-E7AB-E130CFFA0E37}"/>
              </a:ext>
            </a:extLst>
          </p:cNvPr>
          <p:cNvSpPr>
            <a:spLocks noGrp="1"/>
          </p:cNvSpPr>
          <p:nvPr>
            <p:ph type="ctrTitle"/>
          </p:nvPr>
        </p:nvSpPr>
        <p:spPr>
          <a:xfrm>
            <a:off x="690908" y="4710483"/>
            <a:ext cx="8133478" cy="940240"/>
          </a:xfrm>
        </p:spPr>
        <p:txBody>
          <a:bodyPr>
            <a:normAutofit/>
          </a:bodyPr>
          <a:lstStyle/>
          <a:p>
            <a:r>
              <a:rPr lang="en-US" sz="3000" dirty="0">
                <a:solidFill>
                  <a:srgbClr val="FFFFFF"/>
                </a:solidFill>
              </a:rPr>
              <a:t>Cloud Technology and Blockchain</a:t>
            </a:r>
            <a:br>
              <a:rPr lang="en-US" sz="3000" dirty="0">
                <a:solidFill>
                  <a:srgbClr val="FFFFFF"/>
                </a:solidFill>
              </a:rPr>
            </a:br>
            <a:r>
              <a:rPr lang="en-US" sz="3000" dirty="0">
                <a:solidFill>
                  <a:srgbClr val="FFFFFF"/>
                </a:solidFill>
              </a:rPr>
              <a:t>Introduction</a:t>
            </a:r>
          </a:p>
        </p:txBody>
      </p:sp>
      <p:sp>
        <p:nvSpPr>
          <p:cNvPr id="3" name="Subtitle 2">
            <a:extLst>
              <a:ext uri="{FF2B5EF4-FFF2-40B4-BE49-F238E27FC236}">
                <a16:creationId xmlns:a16="http://schemas.microsoft.com/office/drawing/2014/main" id="{7794E7C9-E421-AC2F-D9E0-9829F98646DD}"/>
              </a:ext>
            </a:extLst>
          </p:cNvPr>
          <p:cNvSpPr>
            <a:spLocks noGrp="1"/>
          </p:cNvSpPr>
          <p:nvPr>
            <p:ph type="subTitle" idx="1"/>
          </p:nvPr>
        </p:nvSpPr>
        <p:spPr>
          <a:xfrm>
            <a:off x="690908" y="5650118"/>
            <a:ext cx="8133478" cy="406566"/>
          </a:xfrm>
        </p:spPr>
        <p:txBody>
          <a:bodyPr>
            <a:normAutofit/>
          </a:bodyPr>
          <a:lstStyle/>
          <a:p>
            <a:r>
              <a:rPr lang="en-US" sz="1800" dirty="0">
                <a:solidFill>
                  <a:srgbClr val="FFFFFF"/>
                </a:solidFill>
              </a:rPr>
              <a:t>Instructors: </a:t>
            </a:r>
            <a:r>
              <a:rPr lang="en-US" sz="1800" dirty="0" err="1">
                <a:solidFill>
                  <a:srgbClr val="FFFFFF"/>
                </a:solidFill>
              </a:rPr>
              <a:t>Nihad</a:t>
            </a:r>
            <a:r>
              <a:rPr lang="en-US" sz="1800" dirty="0">
                <a:solidFill>
                  <a:srgbClr val="FFFFFF"/>
                </a:solidFill>
              </a:rPr>
              <a:t> </a:t>
            </a:r>
            <a:r>
              <a:rPr lang="en-US" sz="1800" dirty="0" err="1">
                <a:solidFill>
                  <a:srgbClr val="FFFFFF"/>
                </a:solidFill>
              </a:rPr>
              <a:t>Elili</a:t>
            </a:r>
            <a:r>
              <a:rPr lang="en-US" sz="1800" dirty="0">
                <a:solidFill>
                  <a:srgbClr val="FFFFFF"/>
                </a:solidFill>
              </a:rPr>
              <a:t> | Ismayil Eyyub</a:t>
            </a:r>
          </a:p>
        </p:txBody>
      </p:sp>
      <p:pic>
        <p:nvPicPr>
          <p:cNvPr id="5" name="Picture 4" descr="Blue text on a black background&#10;&#10;Description automatically generated">
            <a:extLst>
              <a:ext uri="{FF2B5EF4-FFF2-40B4-BE49-F238E27FC236}">
                <a16:creationId xmlns:a16="http://schemas.microsoft.com/office/drawing/2014/main" id="{1177D277-D40A-435A-0C66-1296EA763B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77" y="1792748"/>
            <a:ext cx="10917644" cy="2456470"/>
          </a:xfrm>
          <a:prstGeom prst="rect">
            <a:avLst/>
          </a:prstGeom>
          <a:ln>
            <a:noFill/>
          </a:ln>
          <a:effectLst>
            <a:outerShdw blurRad="76200" dist="63500" dir="5040000" algn="tl" rotWithShape="0">
              <a:srgbClr val="000000">
                <a:alpha val="41000"/>
              </a:srgbClr>
            </a:outerShdw>
          </a:effectLst>
        </p:spPr>
      </p:pic>
      <p:sp>
        <p:nvSpPr>
          <p:cNvPr id="18" name="Rectangle 17">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D826A815-FF3C-6D8F-BA66-41A0E7623E9B}"/>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33666" t="3813" r="33502" b="37293"/>
          <a:stretch/>
        </p:blipFill>
        <p:spPr>
          <a:xfrm>
            <a:off x="9886123" y="4525219"/>
            <a:ext cx="1549464" cy="1716728"/>
          </a:xfrm>
          <a:prstGeom prst="rect">
            <a:avLst/>
          </a:prstGeom>
        </p:spPr>
      </p:pic>
    </p:spTree>
    <p:extLst>
      <p:ext uri="{BB962C8B-B14F-4D97-AF65-F5344CB8AC3E}">
        <p14:creationId xmlns:p14="http://schemas.microsoft.com/office/powerpoint/2010/main" val="3976476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E38B-1BEF-E185-219A-1BE3CFEB9B3F}"/>
              </a:ext>
            </a:extLst>
          </p:cNvPr>
          <p:cNvSpPr>
            <a:spLocks noGrp="1"/>
          </p:cNvSpPr>
          <p:nvPr>
            <p:ph type="title"/>
          </p:nvPr>
        </p:nvSpPr>
        <p:spPr>
          <a:xfrm>
            <a:off x="680321" y="753228"/>
            <a:ext cx="9613861" cy="1080938"/>
          </a:xfrm>
        </p:spPr>
        <p:txBody>
          <a:bodyPr>
            <a:normAutofit/>
          </a:bodyPr>
          <a:lstStyle/>
          <a:p>
            <a:r>
              <a:rPr lang="en-US" dirty="0"/>
              <a:t>Cloud Computing</a:t>
            </a:r>
          </a:p>
        </p:txBody>
      </p:sp>
      <p:graphicFrame>
        <p:nvGraphicFramePr>
          <p:cNvPr id="5" name="Content Placeholder 2">
            <a:extLst>
              <a:ext uri="{FF2B5EF4-FFF2-40B4-BE49-F238E27FC236}">
                <a16:creationId xmlns:a16="http://schemas.microsoft.com/office/drawing/2014/main" id="{CFE24FD9-2897-EAF1-CA7F-24F0E5816D27}"/>
              </a:ext>
            </a:extLst>
          </p:cNvPr>
          <p:cNvGraphicFramePr>
            <a:graphicFrameLocks noGrp="1"/>
          </p:cNvGraphicFramePr>
          <p:nvPr>
            <p:ph idx="1"/>
            <p:extLst>
              <p:ext uri="{D42A27DB-BD31-4B8C-83A1-F6EECF244321}">
                <p14:modId xmlns:p14="http://schemas.microsoft.com/office/powerpoint/2010/main" val="263773951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a:extLst>
              <a:ext uri="{FF2B5EF4-FFF2-40B4-BE49-F238E27FC236}">
                <a16:creationId xmlns:a16="http://schemas.microsoft.com/office/drawing/2014/main" id="{CDC5A1BA-ED05-FC9B-0A34-9F114109A490}"/>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30558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2E7320B5-B9BE-3BC7-D009-D81B401FF917}"/>
              </a:ext>
            </a:extLst>
          </p:cNvPr>
          <p:cNvSpPr>
            <a:spLocks noGrp="1"/>
          </p:cNvSpPr>
          <p:nvPr>
            <p:ph idx="1"/>
          </p:nvPr>
        </p:nvSpPr>
        <p:spPr>
          <a:xfrm>
            <a:off x="680322" y="2336873"/>
            <a:ext cx="5041628" cy="3599316"/>
          </a:xfrm>
        </p:spPr>
        <p:txBody>
          <a:bodyPr>
            <a:normAutofit/>
          </a:bodyPr>
          <a:lstStyle/>
          <a:p>
            <a:r>
              <a:rPr lang="en-US" dirty="0"/>
              <a:t>Amazon Web Services, launched in 2002, was another critical step in the development of cloud computing. </a:t>
            </a:r>
          </a:p>
          <a:p>
            <a:r>
              <a:rPr lang="en-US" dirty="0"/>
              <a:t>Initially, AWS provided a suite of cloud-based services, including storage, computation, and even human intelligence through the Amazon Mechanical Turk.</a:t>
            </a:r>
          </a:p>
        </p:txBody>
      </p:sp>
      <p:pic>
        <p:nvPicPr>
          <p:cNvPr id="5" name="Picture 4" descr="Sphere of mesh and nodes">
            <a:extLst>
              <a:ext uri="{FF2B5EF4-FFF2-40B4-BE49-F238E27FC236}">
                <a16:creationId xmlns:a16="http://schemas.microsoft.com/office/drawing/2014/main" id="{857AD2CF-907C-7AD1-028A-CE8148715195}"/>
              </a:ext>
            </a:extLst>
          </p:cNvPr>
          <p:cNvPicPr>
            <a:picLocks noChangeAspect="1"/>
          </p:cNvPicPr>
          <p:nvPr/>
        </p:nvPicPr>
        <p:blipFill rotWithShape="1">
          <a:blip r:embed="rId3"/>
          <a:srcRect l="32171" r="1180" b="-2"/>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DE83F5F-A5EE-CC8C-C59B-190F0EC805CD}"/>
              </a:ext>
            </a:extLst>
          </p:cNvPr>
          <p:cNvSpPr>
            <a:spLocks noGrp="1"/>
          </p:cNvSpPr>
          <p:nvPr>
            <p:ph type="title"/>
          </p:nvPr>
        </p:nvSpPr>
        <p:spPr>
          <a:xfrm>
            <a:off x="680321" y="753228"/>
            <a:ext cx="5041629" cy="1080938"/>
          </a:xfrm>
        </p:spPr>
        <p:txBody>
          <a:bodyPr>
            <a:normAutofit/>
          </a:bodyPr>
          <a:lstStyle/>
          <a:p>
            <a:r>
              <a:rPr lang="en-US" dirty="0"/>
              <a:t>Cloud Computing</a:t>
            </a:r>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pic>
        <p:nvPicPr>
          <p:cNvPr id="4" name="Graphic 3">
            <a:extLst>
              <a:ext uri="{FF2B5EF4-FFF2-40B4-BE49-F238E27FC236}">
                <a16:creationId xmlns:a16="http://schemas.microsoft.com/office/drawing/2014/main" id="{F39C3E8F-8B49-5CC0-C82A-DB01E29908D1}"/>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262232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9" name="Picture 10258">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51" name="Rectangle 10250">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9794993-D45C-08D7-B63D-A47593A6B620}"/>
              </a:ext>
            </a:extLst>
          </p:cNvPr>
          <p:cNvSpPr>
            <a:spLocks noGrp="1"/>
          </p:cNvSpPr>
          <p:nvPr>
            <p:ph type="title"/>
          </p:nvPr>
        </p:nvSpPr>
        <p:spPr>
          <a:xfrm>
            <a:off x="680321" y="753228"/>
            <a:ext cx="7087552" cy="1080938"/>
          </a:xfrm>
        </p:spPr>
        <p:txBody>
          <a:bodyPr>
            <a:normAutofit/>
          </a:bodyPr>
          <a:lstStyle/>
          <a:p>
            <a:r>
              <a:rPr lang="en-US"/>
              <a:t>Cloud Computing</a:t>
            </a:r>
            <a:endParaRPr lang="en-US" dirty="0"/>
          </a:p>
        </p:txBody>
      </p:sp>
      <p:pic>
        <p:nvPicPr>
          <p:cNvPr id="10260" name="Picture 10259">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B108FA55-6A54-6DF2-6F33-4FBCE0C0B417}"/>
              </a:ext>
            </a:extLst>
          </p:cNvPr>
          <p:cNvSpPr>
            <a:spLocks noGrp="1"/>
          </p:cNvSpPr>
          <p:nvPr>
            <p:ph idx="1"/>
          </p:nvPr>
        </p:nvSpPr>
        <p:spPr>
          <a:xfrm>
            <a:off x="680321" y="2336873"/>
            <a:ext cx="6423211" cy="3599316"/>
          </a:xfrm>
        </p:spPr>
        <p:txBody>
          <a:bodyPr>
            <a:normAutofit/>
          </a:bodyPr>
          <a:lstStyle/>
          <a:p>
            <a:r>
              <a:rPr lang="en-US" sz="2000"/>
              <a:t>AWS launched its Elastic Compute Cloud (EC2) and Simple Storage Service (S3) in 2006. </a:t>
            </a:r>
          </a:p>
          <a:p>
            <a:r>
              <a:rPr lang="en-US" sz="2000"/>
              <a:t>EC2 allowed users to rent virtual computers on which to run their own applications, which was a groundbreaking idea at the time. S3 offered scalable storage in the cloud. </a:t>
            </a:r>
          </a:p>
          <a:p>
            <a:r>
              <a:rPr lang="en-US" sz="2000"/>
              <a:t>These services truly brought the concept of cloud computing to a broader audience and demonstrated its potential for scalability and flexibility</a:t>
            </a:r>
          </a:p>
        </p:txBody>
      </p:sp>
      <p:pic>
        <p:nvPicPr>
          <p:cNvPr id="10242" name="Picture 2" descr="distributed-computing-assignements / 1-cloud-amazon-AWS-EC2 · GitLab">
            <a:extLst>
              <a:ext uri="{FF2B5EF4-FFF2-40B4-BE49-F238E27FC236}">
                <a16:creationId xmlns:a16="http://schemas.microsoft.com/office/drawing/2014/main" id="{D4264773-D9F8-4E39-FC70-AFF91A4CDD2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87091" y="1665416"/>
            <a:ext cx="3358478" cy="3527168"/>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4" name="Graphic 3">
            <a:extLst>
              <a:ext uri="{FF2B5EF4-FFF2-40B4-BE49-F238E27FC236}">
                <a16:creationId xmlns:a16="http://schemas.microsoft.com/office/drawing/2014/main" id="{6DB646F4-8F72-7075-4636-5D0D5A61127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411747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D73A-F9E5-AF9C-EEDF-C1CAE9128F0E}"/>
              </a:ext>
            </a:extLst>
          </p:cNvPr>
          <p:cNvSpPr>
            <a:spLocks noGrp="1"/>
          </p:cNvSpPr>
          <p:nvPr>
            <p:ph type="title"/>
          </p:nvPr>
        </p:nvSpPr>
        <p:spPr>
          <a:xfrm>
            <a:off x="680321" y="753228"/>
            <a:ext cx="9613861" cy="1080938"/>
          </a:xfrm>
        </p:spPr>
        <p:txBody>
          <a:bodyPr>
            <a:normAutofit/>
          </a:bodyPr>
          <a:lstStyle/>
          <a:p>
            <a:r>
              <a:rPr lang="en-US" dirty="0"/>
              <a:t>Cloud Computing</a:t>
            </a:r>
          </a:p>
        </p:txBody>
      </p:sp>
      <p:sp>
        <p:nvSpPr>
          <p:cNvPr id="3" name="Content Placeholder 2">
            <a:extLst>
              <a:ext uri="{FF2B5EF4-FFF2-40B4-BE49-F238E27FC236}">
                <a16:creationId xmlns:a16="http://schemas.microsoft.com/office/drawing/2014/main" id="{229A0FE1-EF8F-3405-ED2E-48E11069FA49}"/>
              </a:ext>
            </a:extLst>
          </p:cNvPr>
          <p:cNvSpPr>
            <a:spLocks noGrp="1"/>
          </p:cNvSpPr>
          <p:nvPr>
            <p:ph idx="1"/>
          </p:nvPr>
        </p:nvSpPr>
        <p:spPr>
          <a:xfrm>
            <a:off x="680322" y="2336873"/>
            <a:ext cx="4931045" cy="3599316"/>
          </a:xfrm>
        </p:spPr>
        <p:txBody>
          <a:bodyPr>
            <a:normAutofit/>
          </a:bodyPr>
          <a:lstStyle/>
          <a:p>
            <a:r>
              <a:rPr lang="en-US" sz="2000"/>
              <a:t>Google entered the cloud market in 2008 with Google App Engine, a platform for developing and hosting web applications in Google-managed data centers. </a:t>
            </a:r>
          </a:p>
          <a:p>
            <a:r>
              <a:rPr lang="en-US" sz="2000"/>
              <a:t>This further validated the cloud computing model, particularly for web and application development.</a:t>
            </a:r>
          </a:p>
        </p:txBody>
      </p:sp>
      <p:pic>
        <p:nvPicPr>
          <p:cNvPr id="11266" name="Picture 2" descr="Google Cloud Platform - Aginic">
            <a:extLst>
              <a:ext uri="{FF2B5EF4-FFF2-40B4-BE49-F238E27FC236}">
                <a16:creationId xmlns:a16="http://schemas.microsoft.com/office/drawing/2014/main" id="{C25359CC-072C-7F09-3744-70BAF288D8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9" y="2824300"/>
            <a:ext cx="4198182" cy="2623863"/>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4" name="Graphic 3">
            <a:extLst>
              <a:ext uri="{FF2B5EF4-FFF2-40B4-BE49-F238E27FC236}">
                <a16:creationId xmlns:a16="http://schemas.microsoft.com/office/drawing/2014/main" id="{90264826-7ED5-A322-252F-539531B1F5D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340705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2BD9-35ED-D95A-0AC5-3BA0BE88949A}"/>
              </a:ext>
            </a:extLst>
          </p:cNvPr>
          <p:cNvSpPr>
            <a:spLocks noGrp="1"/>
          </p:cNvSpPr>
          <p:nvPr>
            <p:ph type="title"/>
          </p:nvPr>
        </p:nvSpPr>
        <p:spPr/>
        <p:txBody>
          <a:bodyPr/>
          <a:lstStyle/>
          <a:p>
            <a:r>
              <a:rPr lang="en-US" dirty="0"/>
              <a:t>Containers</a:t>
            </a:r>
          </a:p>
        </p:txBody>
      </p:sp>
      <p:graphicFrame>
        <p:nvGraphicFramePr>
          <p:cNvPr id="5" name="Content Placeholder 2">
            <a:extLst>
              <a:ext uri="{FF2B5EF4-FFF2-40B4-BE49-F238E27FC236}">
                <a16:creationId xmlns:a16="http://schemas.microsoft.com/office/drawing/2014/main" id="{D1AF09B7-CED7-D555-351F-7DB6BD1D582C}"/>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a:extLst>
              <a:ext uri="{FF2B5EF4-FFF2-40B4-BE49-F238E27FC236}">
                <a16:creationId xmlns:a16="http://schemas.microsoft.com/office/drawing/2014/main" id="{6318B94D-C161-5DF3-142B-77468F5BC765}"/>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187062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Pile of storage crates">
            <a:extLst>
              <a:ext uri="{FF2B5EF4-FFF2-40B4-BE49-F238E27FC236}">
                <a16:creationId xmlns:a16="http://schemas.microsoft.com/office/drawing/2014/main" id="{190A3037-5956-9616-6B0A-8F6B6D031C89}"/>
              </a:ext>
            </a:extLst>
          </p:cNvPr>
          <p:cNvPicPr>
            <a:picLocks noChangeAspect="1"/>
          </p:cNvPicPr>
          <p:nvPr/>
        </p:nvPicPr>
        <p:blipFill rotWithShape="1">
          <a:blip r:embed="rId3"/>
          <a:srcRect l="14833" r="40154" b="2"/>
          <a:stretch/>
        </p:blipFill>
        <p:spPr>
          <a:xfrm>
            <a:off x="7547810" y="10"/>
            <a:ext cx="4641013" cy="6856310"/>
          </a:xfrm>
          <a:prstGeom prst="rect">
            <a:avLst/>
          </a:prstGeom>
          <a:ln>
            <a:noFill/>
          </a:ln>
          <a:effectLst/>
        </p:spPr>
      </p:pic>
      <p:sp>
        <p:nvSpPr>
          <p:cNvPr id="13" name="Rectangle 12">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F93D220-9B5D-1603-D78F-CBAF7364ECE0}"/>
              </a:ext>
            </a:extLst>
          </p:cNvPr>
          <p:cNvSpPr>
            <a:spLocks noGrp="1"/>
          </p:cNvSpPr>
          <p:nvPr>
            <p:ph type="title"/>
          </p:nvPr>
        </p:nvSpPr>
        <p:spPr>
          <a:xfrm>
            <a:off x="680321" y="753228"/>
            <a:ext cx="7087552" cy="1080938"/>
          </a:xfrm>
        </p:spPr>
        <p:txBody>
          <a:bodyPr>
            <a:normAutofit/>
          </a:bodyPr>
          <a:lstStyle/>
          <a:p>
            <a:r>
              <a:rPr lang="en-US" dirty="0"/>
              <a:t>Containers</a:t>
            </a:r>
          </a:p>
        </p:txBody>
      </p:sp>
      <p:pic>
        <p:nvPicPr>
          <p:cNvPr id="15" name="Picture 14">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5E9E6C03-0665-D7AB-FAFA-058E7ECBD185}"/>
              </a:ext>
            </a:extLst>
          </p:cNvPr>
          <p:cNvSpPr>
            <a:spLocks noGrp="1"/>
          </p:cNvSpPr>
          <p:nvPr>
            <p:ph idx="1"/>
          </p:nvPr>
        </p:nvSpPr>
        <p:spPr>
          <a:xfrm>
            <a:off x="680321" y="2336873"/>
            <a:ext cx="6423211" cy="3599316"/>
          </a:xfrm>
        </p:spPr>
        <p:txBody>
          <a:bodyPr>
            <a:normAutofit lnSpcReduction="10000"/>
          </a:bodyPr>
          <a:lstStyle/>
          <a:p>
            <a:r>
              <a:rPr lang="en-US" dirty="0"/>
              <a:t>LXC, introduced in 2008, was a significant step forward, as it was one of the first, most complete implementations of container management through Linux namespaces and groups.</a:t>
            </a:r>
          </a:p>
          <a:p>
            <a:r>
              <a:rPr lang="en-US" dirty="0"/>
              <a:t>The real breakthrough in the popularization of container technology came with Docker in 2013. Docker made containers easier to use through automation and a high-level API, which provided a convenient way to create, deploy, and run applications.</a:t>
            </a:r>
          </a:p>
        </p:txBody>
      </p:sp>
      <p:pic>
        <p:nvPicPr>
          <p:cNvPr id="4" name="Graphic 3">
            <a:extLst>
              <a:ext uri="{FF2B5EF4-FFF2-40B4-BE49-F238E27FC236}">
                <a16:creationId xmlns:a16="http://schemas.microsoft.com/office/drawing/2014/main" id="{0018680C-C189-9C7A-D351-F818BA2A3A0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2543687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2826-F920-D275-88A7-56E87A2C0582}"/>
              </a:ext>
            </a:extLst>
          </p:cNvPr>
          <p:cNvSpPr>
            <a:spLocks noGrp="1"/>
          </p:cNvSpPr>
          <p:nvPr>
            <p:ph type="title"/>
          </p:nvPr>
        </p:nvSpPr>
        <p:spPr/>
        <p:txBody>
          <a:bodyPr>
            <a:normAutofit/>
          </a:bodyPr>
          <a:lstStyle/>
          <a:p>
            <a:r>
              <a:rPr lang="en-US" sz="8000" dirty="0"/>
              <a:t>Thank you for your attention</a:t>
            </a:r>
          </a:p>
        </p:txBody>
      </p:sp>
      <p:sp>
        <p:nvSpPr>
          <p:cNvPr id="5" name="Title 1">
            <a:extLst>
              <a:ext uri="{FF2B5EF4-FFF2-40B4-BE49-F238E27FC236}">
                <a16:creationId xmlns:a16="http://schemas.microsoft.com/office/drawing/2014/main" id="{EE39FD93-92C2-1F77-11FE-3031964F875C}"/>
              </a:ext>
            </a:extLst>
          </p:cNvPr>
          <p:cNvSpPr txBox="1">
            <a:spLocks/>
          </p:cNvSpPr>
          <p:nvPr/>
        </p:nvSpPr>
        <p:spPr>
          <a:xfrm>
            <a:off x="2029261" y="4532353"/>
            <a:ext cx="8133478" cy="940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US" sz="3000" dirty="0">
                <a:solidFill>
                  <a:srgbClr val="FFFFFF"/>
                </a:solidFill>
              </a:rPr>
              <a:t>Cloud Technology and Blockchain</a:t>
            </a:r>
          </a:p>
        </p:txBody>
      </p:sp>
      <p:sp>
        <p:nvSpPr>
          <p:cNvPr id="6" name="Subtitle 2">
            <a:extLst>
              <a:ext uri="{FF2B5EF4-FFF2-40B4-BE49-F238E27FC236}">
                <a16:creationId xmlns:a16="http://schemas.microsoft.com/office/drawing/2014/main" id="{9F19B172-BD16-E58F-71B4-6B0831012C06}"/>
              </a:ext>
            </a:extLst>
          </p:cNvPr>
          <p:cNvSpPr txBox="1">
            <a:spLocks/>
          </p:cNvSpPr>
          <p:nvPr/>
        </p:nvSpPr>
        <p:spPr>
          <a:xfrm>
            <a:off x="2029261" y="5471988"/>
            <a:ext cx="8133478" cy="4065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r">
              <a:buNone/>
            </a:pPr>
            <a:r>
              <a:rPr lang="en-US" sz="1800" dirty="0">
                <a:solidFill>
                  <a:srgbClr val="FFFFFF"/>
                </a:solidFill>
              </a:rPr>
              <a:t>Instructors: </a:t>
            </a:r>
            <a:r>
              <a:rPr lang="en-US" sz="1800" dirty="0" err="1">
                <a:solidFill>
                  <a:srgbClr val="FFFFFF"/>
                </a:solidFill>
              </a:rPr>
              <a:t>Nihad</a:t>
            </a:r>
            <a:r>
              <a:rPr lang="en-US" sz="1800" dirty="0">
                <a:solidFill>
                  <a:srgbClr val="FFFFFF"/>
                </a:solidFill>
              </a:rPr>
              <a:t> </a:t>
            </a:r>
            <a:r>
              <a:rPr lang="en-US" sz="1800" dirty="0" err="1">
                <a:solidFill>
                  <a:srgbClr val="FFFFFF"/>
                </a:solidFill>
              </a:rPr>
              <a:t>Elili</a:t>
            </a:r>
            <a:r>
              <a:rPr lang="en-US" sz="1800" dirty="0">
                <a:solidFill>
                  <a:srgbClr val="FFFFFF"/>
                </a:solidFill>
              </a:rPr>
              <a:t> | Ismayil Eyyub</a:t>
            </a:r>
          </a:p>
        </p:txBody>
      </p:sp>
      <p:pic>
        <p:nvPicPr>
          <p:cNvPr id="7" name="Graphic 6">
            <a:extLst>
              <a:ext uri="{FF2B5EF4-FFF2-40B4-BE49-F238E27FC236}">
                <a16:creationId xmlns:a16="http://schemas.microsoft.com/office/drawing/2014/main" id="{0102EFB6-C4AC-D7DC-ACCA-09155A8DAA0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3666" t="3813" r="33502" b="37293"/>
          <a:stretch/>
        </p:blipFill>
        <p:spPr>
          <a:xfrm>
            <a:off x="10820645" y="4532353"/>
            <a:ext cx="1197185" cy="1326418"/>
          </a:xfrm>
          <a:prstGeom prst="rect">
            <a:avLst/>
          </a:prstGeom>
        </p:spPr>
      </p:pic>
    </p:spTree>
    <p:extLst>
      <p:ext uri="{BB962C8B-B14F-4D97-AF65-F5344CB8AC3E}">
        <p14:creationId xmlns:p14="http://schemas.microsoft.com/office/powerpoint/2010/main" val="192530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033" name="Picture 103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35" name="Rectangle 103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E0083E9-5FA8-6D14-24DA-1EA91BAA5E55}"/>
              </a:ext>
            </a:extLst>
          </p:cNvPr>
          <p:cNvSpPr>
            <a:spLocks noGrp="1"/>
          </p:cNvSpPr>
          <p:nvPr>
            <p:ph type="title"/>
          </p:nvPr>
        </p:nvSpPr>
        <p:spPr>
          <a:xfrm>
            <a:off x="680321" y="753228"/>
            <a:ext cx="4136123" cy="1080938"/>
          </a:xfrm>
        </p:spPr>
        <p:txBody>
          <a:bodyPr>
            <a:normAutofit/>
          </a:bodyPr>
          <a:lstStyle/>
          <a:p>
            <a:r>
              <a:rPr lang="en-US" dirty="0">
                <a:solidFill>
                  <a:srgbClr val="FFFFFF"/>
                </a:solidFill>
              </a:rPr>
              <a:t>History of Cloud</a:t>
            </a:r>
          </a:p>
        </p:txBody>
      </p:sp>
      <p:pic>
        <p:nvPicPr>
          <p:cNvPr id="1039" name="Picture 103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9ED6F2ED-408C-E7D8-2286-239DB23551D0}"/>
              </a:ext>
            </a:extLst>
          </p:cNvPr>
          <p:cNvSpPr>
            <a:spLocks noGrp="1"/>
          </p:cNvSpPr>
          <p:nvPr>
            <p:ph idx="1"/>
          </p:nvPr>
        </p:nvSpPr>
        <p:spPr>
          <a:xfrm>
            <a:off x="680321" y="2336873"/>
            <a:ext cx="3656289" cy="3599316"/>
          </a:xfrm>
        </p:spPr>
        <p:txBody>
          <a:bodyPr>
            <a:normAutofit lnSpcReduction="10000"/>
          </a:bodyPr>
          <a:lstStyle/>
          <a:p>
            <a:r>
              <a:rPr lang="en-US" dirty="0">
                <a:solidFill>
                  <a:srgbClr val="FFFFFF"/>
                </a:solidFill>
              </a:rPr>
              <a:t>"The cloud" refers to servers that are accessed over the Internet, and the software and databases that run on those servers.</a:t>
            </a:r>
          </a:p>
          <a:p>
            <a:r>
              <a:rPr lang="en-US" dirty="0">
                <a:solidFill>
                  <a:srgbClr val="FFFFFF"/>
                </a:solidFill>
              </a:rPr>
              <a:t>Cloud servers are located in data centers all over the world. </a:t>
            </a:r>
          </a:p>
        </p:txBody>
      </p:sp>
      <p:sp useBgFill="1">
        <p:nvSpPr>
          <p:cNvPr id="1041" name="Rectangle 104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the Cloud Diagram">
            <a:extLst>
              <a:ext uri="{FF2B5EF4-FFF2-40B4-BE49-F238E27FC236}">
                <a16:creationId xmlns:a16="http://schemas.microsoft.com/office/drawing/2014/main" id="{31ABFE24-7738-4088-B099-45EEB7F40A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79" t="14526" r="6905" b="14118"/>
          <a:stretch/>
        </p:blipFill>
        <p:spPr bwMode="auto">
          <a:xfrm>
            <a:off x="5385586" y="1679713"/>
            <a:ext cx="6053662" cy="3498574"/>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9EC2DE22-BCCD-6340-501C-E9A03982CDC4}"/>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387130725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056" name="Rectangle 2055">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7" name="Picture 2056">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2050" name="Picture 2" descr="A person wearing glasses and a suit&#10;&#10;Description automatically generated">
            <a:extLst>
              <a:ext uri="{FF2B5EF4-FFF2-40B4-BE49-F238E27FC236}">
                <a16:creationId xmlns:a16="http://schemas.microsoft.com/office/drawing/2014/main" id="{F6C4EB15-1B66-5B55-1CF9-8BF33450D6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35" r="15022" b="1"/>
          <a:stretch/>
        </p:blipFill>
        <p:spPr bwMode="auto">
          <a:xfrm>
            <a:off x="7547810" y="10"/>
            <a:ext cx="4641013" cy="6856310"/>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8450FD0-C3C3-2CA3-A142-5F4F4CD0A0D5}"/>
              </a:ext>
            </a:extLst>
          </p:cNvPr>
          <p:cNvSpPr>
            <a:spLocks noGrp="1"/>
          </p:cNvSpPr>
          <p:nvPr>
            <p:ph type="title"/>
          </p:nvPr>
        </p:nvSpPr>
        <p:spPr>
          <a:xfrm>
            <a:off x="680321" y="753228"/>
            <a:ext cx="7087552" cy="1080938"/>
          </a:xfrm>
        </p:spPr>
        <p:txBody>
          <a:bodyPr>
            <a:normAutofit/>
          </a:bodyPr>
          <a:lstStyle/>
          <a:p>
            <a:r>
              <a:rPr lang="en-US" sz="3600" dirty="0">
                <a:solidFill>
                  <a:srgbClr val="FFFFFF"/>
                </a:solidFill>
              </a:rPr>
              <a:t>History of Cloud</a:t>
            </a:r>
            <a:endParaRPr lang="en-US" dirty="0"/>
          </a:p>
        </p:txBody>
      </p:sp>
      <p:pic>
        <p:nvPicPr>
          <p:cNvPr id="2061" name="Picture 2060">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7B6CBCBC-D1EB-B43E-4181-07C505A1CC34}"/>
              </a:ext>
            </a:extLst>
          </p:cNvPr>
          <p:cNvSpPr>
            <a:spLocks noGrp="1"/>
          </p:cNvSpPr>
          <p:nvPr>
            <p:ph idx="1"/>
          </p:nvPr>
        </p:nvSpPr>
        <p:spPr>
          <a:xfrm>
            <a:off x="680321" y="2336873"/>
            <a:ext cx="6423211" cy="3599316"/>
          </a:xfrm>
        </p:spPr>
        <p:txBody>
          <a:bodyPr>
            <a:normAutofit lnSpcReduction="10000"/>
          </a:bodyPr>
          <a:lstStyle/>
          <a:p>
            <a:r>
              <a:rPr lang="en-US" dirty="0"/>
              <a:t>J.C.R. </a:t>
            </a:r>
            <a:r>
              <a:rPr lang="en-US" dirty="0" err="1"/>
              <a:t>Licklider</a:t>
            </a:r>
            <a:r>
              <a:rPr lang="en-US" dirty="0"/>
              <a:t> introduced the idea of an "intergalactic computer network”.</a:t>
            </a:r>
          </a:p>
          <a:p>
            <a:r>
              <a:rPr lang="en-US" dirty="0"/>
              <a:t>He was serving as the head of Information Processing Techniques Office (IPTO) at the U.S. Department of Defense Advanced Research Projects Agency.</a:t>
            </a:r>
          </a:p>
          <a:p>
            <a:r>
              <a:rPr lang="en-US" dirty="0"/>
              <a:t>Although </a:t>
            </a:r>
            <a:r>
              <a:rPr lang="en-US" dirty="0" err="1"/>
              <a:t>Licklider</a:t>
            </a:r>
            <a:r>
              <a:rPr lang="en-US" dirty="0"/>
              <a:t> left IPTO in 1964, his successors and team were heavily influenced by his vision of a globally interconnected network of computers.</a:t>
            </a:r>
          </a:p>
        </p:txBody>
      </p:sp>
      <p:pic>
        <p:nvPicPr>
          <p:cNvPr id="5" name="Graphic 4">
            <a:extLst>
              <a:ext uri="{FF2B5EF4-FFF2-40B4-BE49-F238E27FC236}">
                <a16:creationId xmlns:a16="http://schemas.microsoft.com/office/drawing/2014/main" id="{EA3B8F9E-E3C2-5E22-C4CB-E642D1A56A1A}"/>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392274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130" name="Picture 4129">
            <a:extLst>
              <a:ext uri="{FF2B5EF4-FFF2-40B4-BE49-F238E27FC236}">
                <a16:creationId xmlns:a16="http://schemas.microsoft.com/office/drawing/2014/main" id="{0E93D5FC-63A0-47A4-A8C7-365881F645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132" name="Picture 4131">
            <a:extLst>
              <a:ext uri="{FF2B5EF4-FFF2-40B4-BE49-F238E27FC236}">
                <a16:creationId xmlns:a16="http://schemas.microsoft.com/office/drawing/2014/main" id="{85C2F18C-671F-4ECE-96A3-EBAFC5796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134" name="Picture 4133">
            <a:extLst>
              <a:ext uri="{FF2B5EF4-FFF2-40B4-BE49-F238E27FC236}">
                <a16:creationId xmlns:a16="http://schemas.microsoft.com/office/drawing/2014/main" id="{89728584-DEE7-4174-9BB7-DAEBB71F92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136" name="Rectangle 4135">
            <a:extLst>
              <a:ext uri="{FF2B5EF4-FFF2-40B4-BE49-F238E27FC236}">
                <a16:creationId xmlns:a16="http://schemas.microsoft.com/office/drawing/2014/main" id="{64C1E679-9F46-4A3D-8724-12767F0EB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38" name="Rectangle 4137">
            <a:extLst>
              <a:ext uri="{FF2B5EF4-FFF2-40B4-BE49-F238E27FC236}">
                <a16:creationId xmlns:a16="http://schemas.microsoft.com/office/drawing/2014/main" id="{2DB7D69C-15F2-4834-A591-AF4B6F90B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4140" name="Group 4139">
            <a:extLst>
              <a:ext uri="{FF2B5EF4-FFF2-40B4-BE49-F238E27FC236}">
                <a16:creationId xmlns:a16="http://schemas.microsoft.com/office/drawing/2014/main" id="{7D0669C1-CDCE-41C7-A9AB-65D9119F8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4141" name="Rectangle 4140">
              <a:extLst>
                <a:ext uri="{FF2B5EF4-FFF2-40B4-BE49-F238E27FC236}">
                  <a16:creationId xmlns:a16="http://schemas.microsoft.com/office/drawing/2014/main" id="{1F80B4EE-271C-45C6-9338-555D3B0C4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42" name="Picture 4141">
              <a:extLst>
                <a:ext uri="{FF2B5EF4-FFF2-40B4-BE49-F238E27FC236}">
                  <a16:creationId xmlns:a16="http://schemas.microsoft.com/office/drawing/2014/main" id="{6FCF3DCC-E585-4F88-8F8B-4EABFEF062C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144" name="Rectangle 4143">
            <a:extLst>
              <a:ext uri="{FF2B5EF4-FFF2-40B4-BE49-F238E27FC236}">
                <a16:creationId xmlns:a16="http://schemas.microsoft.com/office/drawing/2014/main" id="{F1AACF4D-AF22-463C-97CE-C34F0783C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94F3523-B285-477C-7BD0-E4DD168A93E6}"/>
              </a:ext>
            </a:extLst>
          </p:cNvPr>
          <p:cNvSpPr>
            <a:spLocks noGrp="1"/>
          </p:cNvSpPr>
          <p:nvPr>
            <p:ph type="title"/>
          </p:nvPr>
        </p:nvSpPr>
        <p:spPr>
          <a:xfrm>
            <a:off x="680321" y="753228"/>
            <a:ext cx="5632247" cy="1080938"/>
          </a:xfrm>
        </p:spPr>
        <p:txBody>
          <a:bodyPr vert="horz" lIns="91440" tIns="45720" rIns="91440" bIns="45720" rtlCol="0" anchor="ctr">
            <a:normAutofit/>
          </a:bodyPr>
          <a:lstStyle/>
          <a:p>
            <a:r>
              <a:rPr lang="en-US" sz="3600" dirty="0"/>
              <a:t>History of Cloud</a:t>
            </a:r>
          </a:p>
        </p:txBody>
      </p:sp>
      <p:pic>
        <p:nvPicPr>
          <p:cNvPr id="4146" name="Picture 4145">
            <a:extLst>
              <a:ext uri="{FF2B5EF4-FFF2-40B4-BE49-F238E27FC236}">
                <a16:creationId xmlns:a16="http://schemas.microsoft.com/office/drawing/2014/main" id="{6524329A-37E7-4025-B6E9-A97D405368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4" name="Text Placeholder 3">
            <a:extLst>
              <a:ext uri="{FF2B5EF4-FFF2-40B4-BE49-F238E27FC236}">
                <a16:creationId xmlns:a16="http://schemas.microsoft.com/office/drawing/2014/main" id="{64E8C2BD-8DFF-1AB5-1AE9-193C4A9B3913}"/>
              </a:ext>
            </a:extLst>
          </p:cNvPr>
          <p:cNvSpPr>
            <a:spLocks noGrp="1"/>
          </p:cNvSpPr>
          <p:nvPr>
            <p:ph type="body" sz="half" idx="2"/>
          </p:nvPr>
        </p:nvSpPr>
        <p:spPr>
          <a:xfrm>
            <a:off x="680322" y="2336873"/>
            <a:ext cx="5632246" cy="3599316"/>
          </a:xfrm>
        </p:spPr>
        <p:txBody>
          <a:bodyPr vert="horz" lIns="91440" tIns="45720" rIns="91440" bIns="45720" rtlCol="0">
            <a:normAutofit/>
          </a:bodyPr>
          <a:lstStyle/>
          <a:p>
            <a:pPr indent="-228600">
              <a:buFont typeface="Arial" panose="020B0604020202020204" pitchFamily="34" charset="0"/>
              <a:buChar char="•"/>
            </a:pPr>
            <a:r>
              <a:rPr lang="en-US" sz="2000" dirty="0"/>
              <a:t>The first computers were connected to ARPANET in 1969 and the Network Control Protocol was implemented in 1970.</a:t>
            </a:r>
          </a:p>
          <a:p>
            <a:pPr indent="-228600">
              <a:buFont typeface="Arial" panose="020B0604020202020204" pitchFamily="34" charset="0"/>
              <a:buChar char="•"/>
            </a:pPr>
            <a:r>
              <a:rPr lang="en-US" sz="2000" dirty="0"/>
              <a:t>The first message ever sent over the ARPANET was "LO," which was actually an incomplete attempt at "LOGIN." On October 29, 1969, Charley Kline, a student programmer at UCLA, tried to transmit the word "LOGIN" to a computer at Stanford Research Institute over the ARPANET. However, the system crashed after he typed in the "O," hence the first message was "LO."</a:t>
            </a:r>
          </a:p>
        </p:txBody>
      </p:sp>
      <p:pic>
        <p:nvPicPr>
          <p:cNvPr id="4102" name="Picture 6" descr="How a simple 'hello' became the first message sent via the ...">
            <a:extLst>
              <a:ext uri="{FF2B5EF4-FFF2-40B4-BE49-F238E27FC236}">
                <a16:creationId xmlns:a16="http://schemas.microsoft.com/office/drawing/2014/main" id="{761D4F54-018D-FA7D-62D9-F976911C1A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 b="11311"/>
          <a:stretch/>
        </p:blipFill>
        <p:spPr bwMode="auto">
          <a:xfrm>
            <a:off x="6984387" y="484632"/>
            <a:ext cx="4719805" cy="2836084"/>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4100" name="Picture 4" descr="A diagram of a network&#10;&#10;Description automatically generated">
            <a:extLst>
              <a:ext uri="{FF2B5EF4-FFF2-40B4-BE49-F238E27FC236}">
                <a16:creationId xmlns:a16="http://schemas.microsoft.com/office/drawing/2014/main" id="{0A4FD076-958B-6514-6420-2ED97A4C474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415" r="4" b="11404"/>
          <a:stretch/>
        </p:blipFill>
        <p:spPr bwMode="auto">
          <a:xfrm>
            <a:off x="6984386" y="3632401"/>
            <a:ext cx="4719805" cy="2743530"/>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14569840-ADBB-7779-0A62-43269B16214C}"/>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214060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C122FC8-37BD-5C61-8643-118F08164100}"/>
              </a:ext>
            </a:extLst>
          </p:cNvPr>
          <p:cNvSpPr>
            <a:spLocks noGrp="1"/>
          </p:cNvSpPr>
          <p:nvPr>
            <p:ph type="title"/>
          </p:nvPr>
        </p:nvSpPr>
        <p:spPr>
          <a:xfrm>
            <a:off x="680321" y="2063262"/>
            <a:ext cx="3739279" cy="2661052"/>
          </a:xfrm>
        </p:spPr>
        <p:txBody>
          <a:bodyPr>
            <a:normAutofit/>
          </a:bodyPr>
          <a:lstStyle/>
          <a:p>
            <a:pPr algn="r"/>
            <a:r>
              <a:rPr lang="en-US" sz="4400" dirty="0"/>
              <a:t>History of Cloud</a:t>
            </a:r>
          </a:p>
        </p:txBody>
      </p:sp>
      <p:graphicFrame>
        <p:nvGraphicFramePr>
          <p:cNvPr id="7" name="Content Placeholder 2">
            <a:extLst>
              <a:ext uri="{FF2B5EF4-FFF2-40B4-BE49-F238E27FC236}">
                <a16:creationId xmlns:a16="http://schemas.microsoft.com/office/drawing/2014/main" id="{F9570DFF-7039-26E8-0880-2B9C43581043}"/>
              </a:ext>
            </a:extLst>
          </p:cNvPr>
          <p:cNvGraphicFramePr>
            <a:graphicFrameLocks noGrp="1"/>
          </p:cNvGraphicFramePr>
          <p:nvPr>
            <p:ph idx="1"/>
            <p:extLst>
              <p:ext uri="{D42A27DB-BD31-4B8C-83A1-F6EECF244321}">
                <p14:modId xmlns:p14="http://schemas.microsoft.com/office/powerpoint/2010/main" val="132168311"/>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Graphic 7">
            <a:extLst>
              <a:ext uri="{FF2B5EF4-FFF2-40B4-BE49-F238E27FC236}">
                <a16:creationId xmlns:a16="http://schemas.microsoft.com/office/drawing/2014/main" id="{0B6FA11B-4053-E598-4E50-D7F41B134DFF}"/>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378277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5127" name="Group 5126">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5128" name="Rectangle 5127">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9" name="Picture 5128">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122" name="Picture 2" descr="Tim Berners-Lee">
            <a:extLst>
              <a:ext uri="{FF2B5EF4-FFF2-40B4-BE49-F238E27FC236}">
                <a16:creationId xmlns:a16="http://schemas.microsoft.com/office/drawing/2014/main" id="{50FAC67F-C818-6958-EE31-A7B04508CA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13" r="24097"/>
          <a:stretch/>
        </p:blipFill>
        <p:spPr bwMode="auto">
          <a:xfrm>
            <a:off x="7547810" y="10"/>
            <a:ext cx="4641013" cy="6856310"/>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5131" name="Rectangle 5130">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C2E45A9-8CDA-C97E-754B-F03FF4E95336}"/>
              </a:ext>
            </a:extLst>
          </p:cNvPr>
          <p:cNvSpPr>
            <a:spLocks noGrp="1"/>
          </p:cNvSpPr>
          <p:nvPr>
            <p:ph type="title"/>
          </p:nvPr>
        </p:nvSpPr>
        <p:spPr>
          <a:xfrm>
            <a:off x="680321" y="753228"/>
            <a:ext cx="7087552" cy="1080938"/>
          </a:xfrm>
        </p:spPr>
        <p:txBody>
          <a:bodyPr>
            <a:normAutofit/>
          </a:bodyPr>
          <a:lstStyle/>
          <a:p>
            <a:r>
              <a:rPr lang="en-US" dirty="0"/>
              <a:t>History of Cloud</a:t>
            </a:r>
          </a:p>
        </p:txBody>
      </p:sp>
      <p:pic>
        <p:nvPicPr>
          <p:cNvPr id="5133" name="Picture 5132">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2C419D1A-3CE5-94BC-0BD7-834C270CC0AD}"/>
              </a:ext>
            </a:extLst>
          </p:cNvPr>
          <p:cNvSpPr>
            <a:spLocks noGrp="1"/>
          </p:cNvSpPr>
          <p:nvPr>
            <p:ph idx="1"/>
          </p:nvPr>
        </p:nvSpPr>
        <p:spPr>
          <a:xfrm>
            <a:off x="680321" y="2336873"/>
            <a:ext cx="6423211" cy="3599316"/>
          </a:xfrm>
        </p:spPr>
        <p:txBody>
          <a:bodyPr>
            <a:normAutofit/>
          </a:bodyPr>
          <a:lstStyle/>
          <a:p>
            <a:r>
              <a:rPr lang="en-US" dirty="0"/>
              <a:t>In the 1980s, as more networks joined this interconnected web and as commercial networks and ISPs (Internet Service Providers) emerged, the role of ARPANET diminished.</a:t>
            </a:r>
          </a:p>
          <a:p>
            <a:r>
              <a:rPr lang="en-US" dirty="0"/>
              <a:t>In 1989-1990, Tim Berners-Lee, a researcher at CERN, developed the World Wide Web.</a:t>
            </a:r>
          </a:p>
        </p:txBody>
      </p:sp>
      <p:pic>
        <p:nvPicPr>
          <p:cNvPr id="4" name="Graphic 3">
            <a:extLst>
              <a:ext uri="{FF2B5EF4-FFF2-40B4-BE49-F238E27FC236}">
                <a16:creationId xmlns:a16="http://schemas.microsoft.com/office/drawing/2014/main" id="{6A77F725-E843-8156-102E-CD3919C1C4E8}"/>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162538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6153" name="Group 6152">
            <a:extLst>
              <a:ext uri="{FF2B5EF4-FFF2-40B4-BE49-F238E27FC236}">
                <a16:creationId xmlns:a16="http://schemas.microsoft.com/office/drawing/2014/main" id="{905A9BAA-B344-45D2-838C-73856C4B1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6154" name="Rectangle 6153">
              <a:extLst>
                <a:ext uri="{FF2B5EF4-FFF2-40B4-BE49-F238E27FC236}">
                  <a16:creationId xmlns:a16="http://schemas.microsoft.com/office/drawing/2014/main" id="{390434AA-4632-440E-9AE7-411396A7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5" name="Picture 6154">
              <a:extLst>
                <a:ext uri="{FF2B5EF4-FFF2-40B4-BE49-F238E27FC236}">
                  <a16:creationId xmlns:a16="http://schemas.microsoft.com/office/drawing/2014/main" id="{D462FD1E-E713-4FD4-8746-671C946723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6146" name="Picture 2" descr="Tim Berners-Lee: WorldWideWeb, the first Web client">
            <a:extLst>
              <a:ext uri="{FF2B5EF4-FFF2-40B4-BE49-F238E27FC236}">
                <a16:creationId xmlns:a16="http://schemas.microsoft.com/office/drawing/2014/main" id="{38B21417-CD66-99E6-DCBA-67D29DE8F7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 r="18237" b="4"/>
          <a:stretch/>
        </p:blipFill>
        <p:spPr bwMode="auto">
          <a:xfrm>
            <a:off x="4636008" y="10"/>
            <a:ext cx="7552815" cy="6856310"/>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6157" name="Rectangle 6156">
            <a:extLst>
              <a:ext uri="{FF2B5EF4-FFF2-40B4-BE49-F238E27FC236}">
                <a16:creationId xmlns:a16="http://schemas.microsoft.com/office/drawing/2014/main" id="{78A4CDE5-C7BC-41E1-8A4A-79E024CC0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D74D070-B670-BB70-4683-5428AA427E56}"/>
              </a:ext>
            </a:extLst>
          </p:cNvPr>
          <p:cNvSpPr>
            <a:spLocks noGrp="1"/>
          </p:cNvSpPr>
          <p:nvPr>
            <p:ph type="title"/>
          </p:nvPr>
        </p:nvSpPr>
        <p:spPr>
          <a:xfrm>
            <a:off x="680322" y="753228"/>
            <a:ext cx="3679028" cy="1080938"/>
          </a:xfrm>
        </p:spPr>
        <p:txBody>
          <a:bodyPr>
            <a:normAutofit/>
          </a:bodyPr>
          <a:lstStyle/>
          <a:p>
            <a:r>
              <a:rPr lang="en-US" sz="3200" dirty="0"/>
              <a:t>Virtual Machines</a:t>
            </a:r>
          </a:p>
        </p:txBody>
      </p:sp>
      <p:pic>
        <p:nvPicPr>
          <p:cNvPr id="6159" name="Picture 6158">
            <a:extLst>
              <a:ext uri="{FF2B5EF4-FFF2-40B4-BE49-F238E27FC236}">
                <a16:creationId xmlns:a16="http://schemas.microsoft.com/office/drawing/2014/main" id="{025C7952-5703-489E-8DBD-F2EFAC8EEB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6150" name="Content Placeholder 6149">
            <a:extLst>
              <a:ext uri="{FF2B5EF4-FFF2-40B4-BE49-F238E27FC236}">
                <a16:creationId xmlns:a16="http://schemas.microsoft.com/office/drawing/2014/main" id="{7E03F093-CCC2-8A7E-ECA0-D3AA10F9347C}"/>
              </a:ext>
            </a:extLst>
          </p:cNvPr>
          <p:cNvSpPr>
            <a:spLocks noGrp="1"/>
          </p:cNvSpPr>
          <p:nvPr>
            <p:ph idx="1"/>
          </p:nvPr>
        </p:nvSpPr>
        <p:spPr>
          <a:xfrm>
            <a:off x="680322" y="2336873"/>
            <a:ext cx="3581635" cy="3599316"/>
          </a:xfrm>
        </p:spPr>
        <p:txBody>
          <a:bodyPr>
            <a:normAutofit/>
          </a:bodyPr>
          <a:lstStyle/>
          <a:p>
            <a:r>
              <a:rPr lang="en-US" sz="2000" dirty="0"/>
              <a:t>In the 1970s, the concept of virtual machines (VMs) became popular, allowing multiple distinct computing environments to reside in one physical environment.</a:t>
            </a:r>
          </a:p>
          <a:p>
            <a:r>
              <a:rPr lang="en-US" sz="2000" dirty="0"/>
              <a:t>VM technology increased the efficiency of servers and was a key component in the development of large-scale, reliable cloud computing services.</a:t>
            </a:r>
          </a:p>
        </p:txBody>
      </p:sp>
      <p:pic>
        <p:nvPicPr>
          <p:cNvPr id="5" name="Graphic 4">
            <a:extLst>
              <a:ext uri="{FF2B5EF4-FFF2-40B4-BE49-F238E27FC236}">
                <a16:creationId xmlns:a16="http://schemas.microsoft.com/office/drawing/2014/main" id="{7AF439FB-38B0-08B2-57D7-9B3B6D2E9B37}"/>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116696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2A4E-2E3F-BB86-FCF5-15C775A5D1E0}"/>
              </a:ext>
            </a:extLst>
          </p:cNvPr>
          <p:cNvSpPr>
            <a:spLocks noGrp="1"/>
          </p:cNvSpPr>
          <p:nvPr>
            <p:ph type="title"/>
          </p:nvPr>
        </p:nvSpPr>
        <p:spPr>
          <a:xfrm>
            <a:off x="680321" y="753228"/>
            <a:ext cx="9613861" cy="1080938"/>
          </a:xfrm>
        </p:spPr>
        <p:txBody>
          <a:bodyPr>
            <a:normAutofit/>
          </a:bodyPr>
          <a:lstStyle/>
          <a:p>
            <a:r>
              <a:rPr lang="en-US"/>
              <a:t>Virtual Machines</a:t>
            </a:r>
            <a:endParaRPr lang="en-US" dirty="0"/>
          </a:p>
        </p:txBody>
      </p:sp>
      <p:graphicFrame>
        <p:nvGraphicFramePr>
          <p:cNvPr id="4" name="Content Placeholder 3">
            <a:extLst>
              <a:ext uri="{FF2B5EF4-FFF2-40B4-BE49-F238E27FC236}">
                <a16:creationId xmlns:a16="http://schemas.microsoft.com/office/drawing/2014/main" id="{A3B8E1F7-39AC-4566-0609-8DD955FF5AF5}"/>
              </a:ext>
            </a:extLst>
          </p:cNvPr>
          <p:cNvGraphicFramePr>
            <a:graphicFrameLocks noGrp="1"/>
          </p:cNvGraphicFramePr>
          <p:nvPr>
            <p:ph idx="1"/>
            <p:extLst>
              <p:ext uri="{D42A27DB-BD31-4B8C-83A1-F6EECF244321}">
                <p14:modId xmlns:p14="http://schemas.microsoft.com/office/powerpoint/2010/main" val="2105266567"/>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a:extLst>
              <a:ext uri="{FF2B5EF4-FFF2-40B4-BE49-F238E27FC236}">
                <a16:creationId xmlns:a16="http://schemas.microsoft.com/office/drawing/2014/main" id="{180269F3-8FAA-6646-441F-FBA2968890DF}"/>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35341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0C4F-3FB9-A1CA-9090-53A0A65A47D4}"/>
              </a:ext>
            </a:extLst>
          </p:cNvPr>
          <p:cNvSpPr>
            <a:spLocks noGrp="1"/>
          </p:cNvSpPr>
          <p:nvPr>
            <p:ph type="title"/>
          </p:nvPr>
        </p:nvSpPr>
        <p:spPr/>
        <p:txBody>
          <a:bodyPr/>
          <a:lstStyle/>
          <a:p>
            <a:r>
              <a:rPr lang="en-US" sz="3600" dirty="0"/>
              <a:t>Virtual Machines</a:t>
            </a:r>
            <a:endParaRPr lang="en-US" dirty="0"/>
          </a:p>
        </p:txBody>
      </p:sp>
      <p:sp>
        <p:nvSpPr>
          <p:cNvPr id="8" name="Rounded Rectangle 7">
            <a:extLst>
              <a:ext uri="{FF2B5EF4-FFF2-40B4-BE49-F238E27FC236}">
                <a16:creationId xmlns:a16="http://schemas.microsoft.com/office/drawing/2014/main" id="{9EE0B0CE-FE2C-9833-774E-C0EAF3937F4F}"/>
              </a:ext>
            </a:extLst>
          </p:cNvPr>
          <p:cNvSpPr/>
          <p:nvPr/>
        </p:nvSpPr>
        <p:spPr>
          <a:xfrm>
            <a:off x="423821" y="2218922"/>
            <a:ext cx="5532198" cy="58391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248" tIns="144248" rIns="144248" bIns="144248" numCol="1" spcCol="1270" anchor="ctr" anchorCtr="0">
            <a:noAutofit/>
          </a:bodyPr>
          <a:lstStyle/>
          <a:p>
            <a:pPr marL="0" lvl="0" indent="0" algn="ctr" defTabSz="1111250">
              <a:lnSpc>
                <a:spcPct val="90000"/>
              </a:lnSpc>
              <a:spcBef>
                <a:spcPct val="0"/>
              </a:spcBef>
              <a:spcAft>
                <a:spcPct val="35000"/>
              </a:spcAft>
              <a:buNone/>
            </a:pPr>
            <a:r>
              <a:rPr lang="en-GB" sz="2500" kern="1200" dirty="0"/>
              <a:t>Regular Computer</a:t>
            </a:r>
          </a:p>
        </p:txBody>
      </p:sp>
      <p:sp>
        <p:nvSpPr>
          <p:cNvPr id="9" name="Freeform 8">
            <a:extLst>
              <a:ext uri="{FF2B5EF4-FFF2-40B4-BE49-F238E27FC236}">
                <a16:creationId xmlns:a16="http://schemas.microsoft.com/office/drawing/2014/main" id="{32317C59-3240-EC8E-9508-E444EFFF07C8}"/>
              </a:ext>
            </a:extLst>
          </p:cNvPr>
          <p:cNvSpPr/>
          <p:nvPr/>
        </p:nvSpPr>
        <p:spPr>
          <a:xfrm>
            <a:off x="423821" y="2980174"/>
            <a:ext cx="1746274" cy="1672908"/>
          </a:xfrm>
          <a:custGeom>
            <a:avLst/>
            <a:gdLst>
              <a:gd name="connsiteX0" fmla="*/ 0 w 1746274"/>
              <a:gd name="connsiteY0" fmla="*/ 167291 h 1672908"/>
              <a:gd name="connsiteX1" fmla="*/ 167291 w 1746274"/>
              <a:gd name="connsiteY1" fmla="*/ 0 h 1672908"/>
              <a:gd name="connsiteX2" fmla="*/ 1578983 w 1746274"/>
              <a:gd name="connsiteY2" fmla="*/ 0 h 1672908"/>
              <a:gd name="connsiteX3" fmla="*/ 1746274 w 1746274"/>
              <a:gd name="connsiteY3" fmla="*/ 167291 h 1672908"/>
              <a:gd name="connsiteX4" fmla="*/ 1746274 w 1746274"/>
              <a:gd name="connsiteY4" fmla="*/ 1505617 h 1672908"/>
              <a:gd name="connsiteX5" fmla="*/ 1578983 w 1746274"/>
              <a:gd name="connsiteY5" fmla="*/ 1672908 h 1672908"/>
              <a:gd name="connsiteX6" fmla="*/ 167291 w 1746274"/>
              <a:gd name="connsiteY6" fmla="*/ 1672908 h 1672908"/>
              <a:gd name="connsiteX7" fmla="*/ 0 w 1746274"/>
              <a:gd name="connsiteY7" fmla="*/ 1505617 h 1672908"/>
              <a:gd name="connsiteX8" fmla="*/ 0 w 1746274"/>
              <a:gd name="connsiteY8" fmla="*/ 167291 h 16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274" h="1672908">
                <a:moveTo>
                  <a:pt x="0" y="167291"/>
                </a:moveTo>
                <a:cubicBezTo>
                  <a:pt x="0" y="74899"/>
                  <a:pt x="74899" y="0"/>
                  <a:pt x="167291" y="0"/>
                </a:cubicBezTo>
                <a:lnTo>
                  <a:pt x="1578983" y="0"/>
                </a:lnTo>
                <a:cubicBezTo>
                  <a:pt x="1671375" y="0"/>
                  <a:pt x="1746274" y="74899"/>
                  <a:pt x="1746274" y="167291"/>
                </a:cubicBezTo>
                <a:lnTo>
                  <a:pt x="1746274" y="1505617"/>
                </a:lnTo>
                <a:cubicBezTo>
                  <a:pt x="1746274" y="1598009"/>
                  <a:pt x="1671375" y="1672908"/>
                  <a:pt x="1578983" y="1672908"/>
                </a:cubicBezTo>
                <a:lnTo>
                  <a:pt x="167291" y="1672908"/>
                </a:lnTo>
                <a:cubicBezTo>
                  <a:pt x="74899" y="1672908"/>
                  <a:pt x="0" y="1598009"/>
                  <a:pt x="0" y="1505617"/>
                </a:cubicBezTo>
                <a:lnTo>
                  <a:pt x="0" y="167291"/>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r>
              <a:rPr lang="en-GB" sz="2200" kern="1200" dirty="0"/>
              <a:t>Application</a:t>
            </a:r>
          </a:p>
        </p:txBody>
      </p:sp>
      <p:sp>
        <p:nvSpPr>
          <p:cNvPr id="10" name="Freeform 9">
            <a:extLst>
              <a:ext uri="{FF2B5EF4-FFF2-40B4-BE49-F238E27FC236}">
                <a16:creationId xmlns:a16="http://schemas.microsoft.com/office/drawing/2014/main" id="{6DA5CB11-A959-12F3-14DB-6C112C37CB0B}"/>
              </a:ext>
            </a:extLst>
          </p:cNvPr>
          <p:cNvSpPr/>
          <p:nvPr/>
        </p:nvSpPr>
        <p:spPr>
          <a:xfrm>
            <a:off x="2316783" y="2980174"/>
            <a:ext cx="1746274" cy="1672908"/>
          </a:xfrm>
          <a:custGeom>
            <a:avLst/>
            <a:gdLst>
              <a:gd name="connsiteX0" fmla="*/ 0 w 1746274"/>
              <a:gd name="connsiteY0" fmla="*/ 167291 h 1672908"/>
              <a:gd name="connsiteX1" fmla="*/ 167291 w 1746274"/>
              <a:gd name="connsiteY1" fmla="*/ 0 h 1672908"/>
              <a:gd name="connsiteX2" fmla="*/ 1578983 w 1746274"/>
              <a:gd name="connsiteY2" fmla="*/ 0 h 1672908"/>
              <a:gd name="connsiteX3" fmla="*/ 1746274 w 1746274"/>
              <a:gd name="connsiteY3" fmla="*/ 167291 h 1672908"/>
              <a:gd name="connsiteX4" fmla="*/ 1746274 w 1746274"/>
              <a:gd name="connsiteY4" fmla="*/ 1505617 h 1672908"/>
              <a:gd name="connsiteX5" fmla="*/ 1578983 w 1746274"/>
              <a:gd name="connsiteY5" fmla="*/ 1672908 h 1672908"/>
              <a:gd name="connsiteX6" fmla="*/ 167291 w 1746274"/>
              <a:gd name="connsiteY6" fmla="*/ 1672908 h 1672908"/>
              <a:gd name="connsiteX7" fmla="*/ 0 w 1746274"/>
              <a:gd name="connsiteY7" fmla="*/ 1505617 h 1672908"/>
              <a:gd name="connsiteX8" fmla="*/ 0 w 1746274"/>
              <a:gd name="connsiteY8" fmla="*/ 167291 h 16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274" h="1672908">
                <a:moveTo>
                  <a:pt x="0" y="167291"/>
                </a:moveTo>
                <a:cubicBezTo>
                  <a:pt x="0" y="74899"/>
                  <a:pt x="74899" y="0"/>
                  <a:pt x="167291" y="0"/>
                </a:cubicBezTo>
                <a:lnTo>
                  <a:pt x="1578983" y="0"/>
                </a:lnTo>
                <a:cubicBezTo>
                  <a:pt x="1671375" y="0"/>
                  <a:pt x="1746274" y="74899"/>
                  <a:pt x="1746274" y="167291"/>
                </a:cubicBezTo>
                <a:lnTo>
                  <a:pt x="1746274" y="1505617"/>
                </a:lnTo>
                <a:cubicBezTo>
                  <a:pt x="1746274" y="1598009"/>
                  <a:pt x="1671375" y="1672908"/>
                  <a:pt x="1578983" y="1672908"/>
                </a:cubicBezTo>
                <a:lnTo>
                  <a:pt x="167291" y="1672908"/>
                </a:lnTo>
                <a:cubicBezTo>
                  <a:pt x="74899" y="1672908"/>
                  <a:pt x="0" y="1598009"/>
                  <a:pt x="0" y="1505617"/>
                </a:cubicBezTo>
                <a:lnTo>
                  <a:pt x="0" y="167291"/>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r>
              <a:rPr lang="en-GB" sz="2200" kern="1200" dirty="0"/>
              <a:t>Application</a:t>
            </a:r>
          </a:p>
        </p:txBody>
      </p:sp>
      <p:sp>
        <p:nvSpPr>
          <p:cNvPr id="11" name="Freeform 10">
            <a:extLst>
              <a:ext uri="{FF2B5EF4-FFF2-40B4-BE49-F238E27FC236}">
                <a16:creationId xmlns:a16="http://schemas.microsoft.com/office/drawing/2014/main" id="{B2832157-EC48-4D77-276C-CDA988F3EF9A}"/>
              </a:ext>
            </a:extLst>
          </p:cNvPr>
          <p:cNvSpPr/>
          <p:nvPr/>
        </p:nvSpPr>
        <p:spPr>
          <a:xfrm>
            <a:off x="4209745" y="2971803"/>
            <a:ext cx="1746274" cy="1672908"/>
          </a:xfrm>
          <a:custGeom>
            <a:avLst/>
            <a:gdLst>
              <a:gd name="connsiteX0" fmla="*/ 0 w 1746274"/>
              <a:gd name="connsiteY0" fmla="*/ 167291 h 1672908"/>
              <a:gd name="connsiteX1" fmla="*/ 167291 w 1746274"/>
              <a:gd name="connsiteY1" fmla="*/ 0 h 1672908"/>
              <a:gd name="connsiteX2" fmla="*/ 1578983 w 1746274"/>
              <a:gd name="connsiteY2" fmla="*/ 0 h 1672908"/>
              <a:gd name="connsiteX3" fmla="*/ 1746274 w 1746274"/>
              <a:gd name="connsiteY3" fmla="*/ 167291 h 1672908"/>
              <a:gd name="connsiteX4" fmla="*/ 1746274 w 1746274"/>
              <a:gd name="connsiteY4" fmla="*/ 1505617 h 1672908"/>
              <a:gd name="connsiteX5" fmla="*/ 1578983 w 1746274"/>
              <a:gd name="connsiteY5" fmla="*/ 1672908 h 1672908"/>
              <a:gd name="connsiteX6" fmla="*/ 167291 w 1746274"/>
              <a:gd name="connsiteY6" fmla="*/ 1672908 h 1672908"/>
              <a:gd name="connsiteX7" fmla="*/ 0 w 1746274"/>
              <a:gd name="connsiteY7" fmla="*/ 1505617 h 1672908"/>
              <a:gd name="connsiteX8" fmla="*/ 0 w 1746274"/>
              <a:gd name="connsiteY8" fmla="*/ 167291 h 16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274" h="1672908">
                <a:moveTo>
                  <a:pt x="0" y="167291"/>
                </a:moveTo>
                <a:cubicBezTo>
                  <a:pt x="0" y="74899"/>
                  <a:pt x="74899" y="0"/>
                  <a:pt x="167291" y="0"/>
                </a:cubicBezTo>
                <a:lnTo>
                  <a:pt x="1578983" y="0"/>
                </a:lnTo>
                <a:cubicBezTo>
                  <a:pt x="1671375" y="0"/>
                  <a:pt x="1746274" y="74899"/>
                  <a:pt x="1746274" y="167291"/>
                </a:cubicBezTo>
                <a:lnTo>
                  <a:pt x="1746274" y="1505617"/>
                </a:lnTo>
                <a:cubicBezTo>
                  <a:pt x="1746274" y="1598009"/>
                  <a:pt x="1671375" y="1672908"/>
                  <a:pt x="1578983" y="1672908"/>
                </a:cubicBezTo>
                <a:lnTo>
                  <a:pt x="167291" y="1672908"/>
                </a:lnTo>
                <a:cubicBezTo>
                  <a:pt x="74899" y="1672908"/>
                  <a:pt x="0" y="1598009"/>
                  <a:pt x="0" y="1505617"/>
                </a:cubicBezTo>
                <a:lnTo>
                  <a:pt x="0" y="167291"/>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r>
              <a:rPr lang="en-GB" sz="2200" kern="1200" dirty="0"/>
              <a:t>Application</a:t>
            </a:r>
          </a:p>
        </p:txBody>
      </p:sp>
      <p:sp>
        <p:nvSpPr>
          <p:cNvPr id="12" name="Rounded Rectangle 11">
            <a:extLst>
              <a:ext uri="{FF2B5EF4-FFF2-40B4-BE49-F238E27FC236}">
                <a16:creationId xmlns:a16="http://schemas.microsoft.com/office/drawing/2014/main" id="{A26A420D-DCA5-62C2-8602-9FAF748E00D0}"/>
              </a:ext>
            </a:extLst>
          </p:cNvPr>
          <p:cNvSpPr/>
          <p:nvPr/>
        </p:nvSpPr>
        <p:spPr>
          <a:xfrm>
            <a:off x="423820" y="4830421"/>
            <a:ext cx="5532197" cy="1003849"/>
          </a:xfrm>
          <a:prstGeom prst="roundRect">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248" tIns="144248" rIns="144248" bIns="144248" numCol="1" spcCol="1270" anchor="ctr" anchorCtr="0">
            <a:noAutofit/>
          </a:bodyPr>
          <a:lstStyle/>
          <a:p>
            <a:pPr marL="0" lvl="0" indent="0" algn="ctr" defTabSz="1111250">
              <a:lnSpc>
                <a:spcPct val="90000"/>
              </a:lnSpc>
              <a:spcBef>
                <a:spcPct val="0"/>
              </a:spcBef>
              <a:spcAft>
                <a:spcPct val="35000"/>
              </a:spcAft>
              <a:buNone/>
            </a:pPr>
            <a:r>
              <a:rPr lang="en-GB" sz="2500" kern="1200" dirty="0"/>
              <a:t>Operating System</a:t>
            </a:r>
          </a:p>
          <a:p>
            <a:pPr marL="0" lvl="0" indent="0" algn="ctr" defTabSz="1111250">
              <a:lnSpc>
                <a:spcPct val="90000"/>
              </a:lnSpc>
              <a:spcBef>
                <a:spcPct val="0"/>
              </a:spcBef>
              <a:spcAft>
                <a:spcPct val="35000"/>
              </a:spcAft>
              <a:buNone/>
            </a:pPr>
            <a:endParaRPr lang="en-GB" sz="2500" kern="1200" dirty="0"/>
          </a:p>
        </p:txBody>
      </p:sp>
      <p:sp>
        <p:nvSpPr>
          <p:cNvPr id="13" name="Rounded Rectangle 12">
            <a:extLst>
              <a:ext uri="{FF2B5EF4-FFF2-40B4-BE49-F238E27FC236}">
                <a16:creationId xmlns:a16="http://schemas.microsoft.com/office/drawing/2014/main" id="{548D874F-A54A-3028-B231-11ACD521D58C}"/>
              </a:ext>
            </a:extLst>
          </p:cNvPr>
          <p:cNvSpPr/>
          <p:nvPr/>
        </p:nvSpPr>
        <p:spPr>
          <a:xfrm>
            <a:off x="1888433" y="5312467"/>
            <a:ext cx="2554358" cy="457809"/>
          </a:xfrm>
          <a:prstGeom prst="roundRect">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r>
              <a:rPr lang="en-GB" sz="2200" kern="1200" dirty="0"/>
              <a:t>Drivers</a:t>
            </a:r>
          </a:p>
        </p:txBody>
      </p:sp>
      <p:sp>
        <p:nvSpPr>
          <p:cNvPr id="16" name="Rounded Rectangle 15">
            <a:extLst>
              <a:ext uri="{FF2B5EF4-FFF2-40B4-BE49-F238E27FC236}">
                <a16:creationId xmlns:a16="http://schemas.microsoft.com/office/drawing/2014/main" id="{4EA04C79-B314-E8C2-15BF-945079C5D252}"/>
              </a:ext>
            </a:extLst>
          </p:cNvPr>
          <p:cNvSpPr/>
          <p:nvPr/>
        </p:nvSpPr>
        <p:spPr>
          <a:xfrm>
            <a:off x="423819" y="6011609"/>
            <a:ext cx="5532198" cy="583913"/>
          </a:xfrm>
          <a:prstGeom prst="roundRect">
            <a:avLst/>
          </a:pr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248" tIns="144248" rIns="144248" bIns="144248" numCol="1" spcCol="1270" anchor="ctr" anchorCtr="0">
            <a:noAutofit/>
          </a:bodyPr>
          <a:lstStyle/>
          <a:p>
            <a:pPr marL="0" lvl="0" indent="0" algn="ctr" defTabSz="1111250">
              <a:lnSpc>
                <a:spcPct val="90000"/>
              </a:lnSpc>
              <a:spcBef>
                <a:spcPct val="0"/>
              </a:spcBef>
              <a:spcAft>
                <a:spcPct val="35000"/>
              </a:spcAft>
              <a:buNone/>
            </a:pPr>
            <a:r>
              <a:rPr lang="en-GB" sz="2500" kern="1200" dirty="0"/>
              <a:t>Hardware</a:t>
            </a:r>
          </a:p>
        </p:txBody>
      </p:sp>
      <p:sp>
        <p:nvSpPr>
          <p:cNvPr id="17" name="Rounded Rectangle 16">
            <a:extLst>
              <a:ext uri="{FF2B5EF4-FFF2-40B4-BE49-F238E27FC236}">
                <a16:creationId xmlns:a16="http://schemas.microsoft.com/office/drawing/2014/main" id="{DD0E7924-89ED-FD77-C386-0D19635D7060}"/>
              </a:ext>
            </a:extLst>
          </p:cNvPr>
          <p:cNvSpPr/>
          <p:nvPr/>
        </p:nvSpPr>
        <p:spPr>
          <a:xfrm>
            <a:off x="6241525" y="2218922"/>
            <a:ext cx="5532198" cy="58391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248" tIns="144248" rIns="144248" bIns="144248" numCol="1" spcCol="1270" anchor="ctr" anchorCtr="0">
            <a:noAutofit/>
          </a:bodyPr>
          <a:lstStyle/>
          <a:p>
            <a:pPr marL="0" lvl="0" indent="0" algn="ctr" defTabSz="1111250">
              <a:lnSpc>
                <a:spcPct val="90000"/>
              </a:lnSpc>
              <a:spcBef>
                <a:spcPct val="0"/>
              </a:spcBef>
              <a:spcAft>
                <a:spcPct val="35000"/>
              </a:spcAft>
              <a:buNone/>
            </a:pPr>
            <a:r>
              <a:rPr lang="en-GB" sz="2500" kern="1200" dirty="0"/>
              <a:t>Virtual Machine</a:t>
            </a:r>
          </a:p>
        </p:txBody>
      </p:sp>
      <p:sp>
        <p:nvSpPr>
          <p:cNvPr id="18" name="Freeform 17">
            <a:extLst>
              <a:ext uri="{FF2B5EF4-FFF2-40B4-BE49-F238E27FC236}">
                <a16:creationId xmlns:a16="http://schemas.microsoft.com/office/drawing/2014/main" id="{1A388A0C-9F05-6995-665F-8CF9E852894C}"/>
              </a:ext>
            </a:extLst>
          </p:cNvPr>
          <p:cNvSpPr/>
          <p:nvPr/>
        </p:nvSpPr>
        <p:spPr>
          <a:xfrm>
            <a:off x="6241525" y="2980174"/>
            <a:ext cx="1746274" cy="1672908"/>
          </a:xfrm>
          <a:custGeom>
            <a:avLst/>
            <a:gdLst>
              <a:gd name="connsiteX0" fmla="*/ 0 w 1746274"/>
              <a:gd name="connsiteY0" fmla="*/ 167291 h 1672908"/>
              <a:gd name="connsiteX1" fmla="*/ 167291 w 1746274"/>
              <a:gd name="connsiteY1" fmla="*/ 0 h 1672908"/>
              <a:gd name="connsiteX2" fmla="*/ 1578983 w 1746274"/>
              <a:gd name="connsiteY2" fmla="*/ 0 h 1672908"/>
              <a:gd name="connsiteX3" fmla="*/ 1746274 w 1746274"/>
              <a:gd name="connsiteY3" fmla="*/ 167291 h 1672908"/>
              <a:gd name="connsiteX4" fmla="*/ 1746274 w 1746274"/>
              <a:gd name="connsiteY4" fmla="*/ 1505617 h 1672908"/>
              <a:gd name="connsiteX5" fmla="*/ 1578983 w 1746274"/>
              <a:gd name="connsiteY5" fmla="*/ 1672908 h 1672908"/>
              <a:gd name="connsiteX6" fmla="*/ 167291 w 1746274"/>
              <a:gd name="connsiteY6" fmla="*/ 1672908 h 1672908"/>
              <a:gd name="connsiteX7" fmla="*/ 0 w 1746274"/>
              <a:gd name="connsiteY7" fmla="*/ 1505617 h 1672908"/>
              <a:gd name="connsiteX8" fmla="*/ 0 w 1746274"/>
              <a:gd name="connsiteY8" fmla="*/ 167291 h 16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274" h="1672908">
                <a:moveTo>
                  <a:pt x="0" y="167291"/>
                </a:moveTo>
                <a:cubicBezTo>
                  <a:pt x="0" y="74899"/>
                  <a:pt x="74899" y="0"/>
                  <a:pt x="167291" y="0"/>
                </a:cubicBezTo>
                <a:lnTo>
                  <a:pt x="1578983" y="0"/>
                </a:lnTo>
                <a:cubicBezTo>
                  <a:pt x="1671375" y="0"/>
                  <a:pt x="1746274" y="74899"/>
                  <a:pt x="1746274" y="167291"/>
                </a:cubicBezTo>
                <a:lnTo>
                  <a:pt x="1746274" y="1505617"/>
                </a:lnTo>
                <a:cubicBezTo>
                  <a:pt x="1746274" y="1598009"/>
                  <a:pt x="1671375" y="1672908"/>
                  <a:pt x="1578983" y="1672908"/>
                </a:cubicBezTo>
                <a:lnTo>
                  <a:pt x="167291" y="1672908"/>
                </a:lnTo>
                <a:cubicBezTo>
                  <a:pt x="74899" y="1672908"/>
                  <a:pt x="0" y="1598009"/>
                  <a:pt x="0" y="1505617"/>
                </a:cubicBezTo>
                <a:lnTo>
                  <a:pt x="0" y="167291"/>
                </a:lnTo>
                <a:close/>
              </a:path>
            </a:pathLst>
          </a:custGeom>
          <a:solidFill>
            <a:schemeClr val="bg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endParaRPr lang="en-GB" sz="2200" kern="1200" dirty="0"/>
          </a:p>
          <a:p>
            <a:pPr marL="0" lvl="0" indent="0" algn="ctr" defTabSz="977900">
              <a:lnSpc>
                <a:spcPct val="90000"/>
              </a:lnSpc>
              <a:spcBef>
                <a:spcPct val="0"/>
              </a:spcBef>
              <a:spcAft>
                <a:spcPct val="35000"/>
              </a:spcAft>
              <a:buNone/>
            </a:pPr>
            <a:endParaRPr lang="en-GB" sz="2200" dirty="0"/>
          </a:p>
          <a:p>
            <a:pPr marL="0" lvl="0" indent="0" algn="ctr" defTabSz="977900">
              <a:lnSpc>
                <a:spcPct val="90000"/>
              </a:lnSpc>
              <a:spcBef>
                <a:spcPct val="0"/>
              </a:spcBef>
              <a:spcAft>
                <a:spcPct val="35000"/>
              </a:spcAft>
              <a:buNone/>
            </a:pPr>
            <a:endParaRPr lang="en-GB" sz="2200" kern="1200" dirty="0"/>
          </a:p>
          <a:p>
            <a:pPr marL="0" lvl="0" indent="0" algn="ctr" defTabSz="977900">
              <a:lnSpc>
                <a:spcPct val="90000"/>
              </a:lnSpc>
              <a:spcBef>
                <a:spcPct val="0"/>
              </a:spcBef>
              <a:spcAft>
                <a:spcPct val="35000"/>
              </a:spcAft>
              <a:buNone/>
            </a:pPr>
            <a:r>
              <a:rPr lang="en-GB" sz="2200" kern="1200" dirty="0"/>
              <a:t>VM</a:t>
            </a:r>
          </a:p>
        </p:txBody>
      </p:sp>
      <p:sp>
        <p:nvSpPr>
          <p:cNvPr id="21" name="Rounded Rectangle 20">
            <a:extLst>
              <a:ext uri="{FF2B5EF4-FFF2-40B4-BE49-F238E27FC236}">
                <a16:creationId xmlns:a16="http://schemas.microsoft.com/office/drawing/2014/main" id="{2482AD56-1748-DED5-C074-235FE15C4852}"/>
              </a:ext>
            </a:extLst>
          </p:cNvPr>
          <p:cNvSpPr/>
          <p:nvPr/>
        </p:nvSpPr>
        <p:spPr>
          <a:xfrm>
            <a:off x="6241524" y="4830421"/>
            <a:ext cx="5532197" cy="1003849"/>
          </a:xfrm>
          <a:prstGeom prst="roundRect">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248" tIns="144248" rIns="144248" bIns="144248" numCol="1" spcCol="1270" anchor="ctr" anchorCtr="0">
            <a:noAutofit/>
          </a:bodyPr>
          <a:lstStyle/>
          <a:p>
            <a:pPr marL="0" lvl="0" indent="0" algn="ctr" defTabSz="1111250">
              <a:lnSpc>
                <a:spcPct val="90000"/>
              </a:lnSpc>
              <a:spcBef>
                <a:spcPct val="0"/>
              </a:spcBef>
              <a:spcAft>
                <a:spcPct val="35000"/>
              </a:spcAft>
              <a:buNone/>
            </a:pPr>
            <a:r>
              <a:rPr lang="en-GB" sz="2500" kern="1200" dirty="0"/>
              <a:t>Virtual Machine Monitor (VMM)</a:t>
            </a:r>
          </a:p>
          <a:p>
            <a:pPr marL="0" lvl="0" indent="0" algn="ctr" defTabSz="1111250">
              <a:lnSpc>
                <a:spcPct val="90000"/>
              </a:lnSpc>
              <a:spcBef>
                <a:spcPct val="0"/>
              </a:spcBef>
              <a:spcAft>
                <a:spcPct val="35000"/>
              </a:spcAft>
              <a:buNone/>
            </a:pPr>
            <a:endParaRPr lang="en-GB" sz="2500" kern="1200" dirty="0"/>
          </a:p>
        </p:txBody>
      </p:sp>
      <p:sp>
        <p:nvSpPr>
          <p:cNvPr id="22" name="Rounded Rectangle 21">
            <a:extLst>
              <a:ext uri="{FF2B5EF4-FFF2-40B4-BE49-F238E27FC236}">
                <a16:creationId xmlns:a16="http://schemas.microsoft.com/office/drawing/2014/main" id="{2AD3D8F4-8801-3599-65B6-1A990D501520}"/>
              </a:ext>
            </a:extLst>
          </p:cNvPr>
          <p:cNvSpPr/>
          <p:nvPr/>
        </p:nvSpPr>
        <p:spPr>
          <a:xfrm>
            <a:off x="7706137" y="5312467"/>
            <a:ext cx="2554358" cy="457809"/>
          </a:xfrm>
          <a:prstGeom prst="roundRect">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r>
              <a:rPr lang="en-GB" sz="2200" kern="1200" dirty="0"/>
              <a:t>Drivers</a:t>
            </a:r>
          </a:p>
        </p:txBody>
      </p:sp>
      <p:sp>
        <p:nvSpPr>
          <p:cNvPr id="23" name="Rounded Rectangle 22">
            <a:extLst>
              <a:ext uri="{FF2B5EF4-FFF2-40B4-BE49-F238E27FC236}">
                <a16:creationId xmlns:a16="http://schemas.microsoft.com/office/drawing/2014/main" id="{487C2FA3-5924-4C79-3DA1-A306C50A3835}"/>
              </a:ext>
            </a:extLst>
          </p:cNvPr>
          <p:cNvSpPr/>
          <p:nvPr/>
        </p:nvSpPr>
        <p:spPr>
          <a:xfrm>
            <a:off x="6241523" y="6011609"/>
            <a:ext cx="5532198" cy="583913"/>
          </a:xfrm>
          <a:prstGeom prst="roundRect">
            <a:avLst/>
          </a:pr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248" tIns="144248" rIns="144248" bIns="144248" numCol="1" spcCol="1270" anchor="ctr" anchorCtr="0">
            <a:noAutofit/>
          </a:bodyPr>
          <a:lstStyle/>
          <a:p>
            <a:pPr marL="0" lvl="0" indent="0" algn="ctr" defTabSz="1111250">
              <a:lnSpc>
                <a:spcPct val="90000"/>
              </a:lnSpc>
              <a:spcBef>
                <a:spcPct val="0"/>
              </a:spcBef>
              <a:spcAft>
                <a:spcPct val="35000"/>
              </a:spcAft>
              <a:buNone/>
            </a:pPr>
            <a:r>
              <a:rPr lang="en-GB" sz="2500" kern="1200" dirty="0"/>
              <a:t>Hardware</a:t>
            </a:r>
          </a:p>
        </p:txBody>
      </p:sp>
      <p:sp>
        <p:nvSpPr>
          <p:cNvPr id="24" name="Rounded Rectangle 23">
            <a:extLst>
              <a:ext uri="{FF2B5EF4-FFF2-40B4-BE49-F238E27FC236}">
                <a16:creationId xmlns:a16="http://schemas.microsoft.com/office/drawing/2014/main" id="{EAE7D388-5A8A-5237-E0D6-A59B1DA6B7C4}"/>
              </a:ext>
            </a:extLst>
          </p:cNvPr>
          <p:cNvSpPr/>
          <p:nvPr/>
        </p:nvSpPr>
        <p:spPr>
          <a:xfrm>
            <a:off x="6334023" y="3055976"/>
            <a:ext cx="1577524" cy="457809"/>
          </a:xfrm>
          <a:prstGeom prst="roundRect">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r>
              <a:rPr lang="en-GB" sz="1400" kern="1200" dirty="0"/>
              <a:t>Application</a:t>
            </a:r>
          </a:p>
        </p:txBody>
      </p:sp>
      <p:sp>
        <p:nvSpPr>
          <p:cNvPr id="26" name="Rounded Rectangle 25">
            <a:extLst>
              <a:ext uri="{FF2B5EF4-FFF2-40B4-BE49-F238E27FC236}">
                <a16:creationId xmlns:a16="http://schemas.microsoft.com/office/drawing/2014/main" id="{EAF06084-CFC3-839C-88DB-9CDBFDB1736A}"/>
              </a:ext>
            </a:extLst>
          </p:cNvPr>
          <p:cNvSpPr/>
          <p:nvPr/>
        </p:nvSpPr>
        <p:spPr>
          <a:xfrm>
            <a:off x="6325900" y="3587723"/>
            <a:ext cx="1577524" cy="457809"/>
          </a:xfrm>
          <a:prstGeom prst="roundRect">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r>
              <a:rPr lang="en-GB" sz="1400" kern="1200" dirty="0"/>
              <a:t>Guest OS</a:t>
            </a:r>
          </a:p>
        </p:txBody>
      </p:sp>
      <p:sp>
        <p:nvSpPr>
          <p:cNvPr id="28" name="Freeform 27">
            <a:extLst>
              <a:ext uri="{FF2B5EF4-FFF2-40B4-BE49-F238E27FC236}">
                <a16:creationId xmlns:a16="http://schemas.microsoft.com/office/drawing/2014/main" id="{A5AC4392-FF95-BDC8-AB50-B0DFBD08C886}"/>
              </a:ext>
            </a:extLst>
          </p:cNvPr>
          <p:cNvSpPr/>
          <p:nvPr/>
        </p:nvSpPr>
        <p:spPr>
          <a:xfrm>
            <a:off x="8134487" y="2971803"/>
            <a:ext cx="1746274" cy="1672908"/>
          </a:xfrm>
          <a:custGeom>
            <a:avLst/>
            <a:gdLst>
              <a:gd name="connsiteX0" fmla="*/ 0 w 1746274"/>
              <a:gd name="connsiteY0" fmla="*/ 167291 h 1672908"/>
              <a:gd name="connsiteX1" fmla="*/ 167291 w 1746274"/>
              <a:gd name="connsiteY1" fmla="*/ 0 h 1672908"/>
              <a:gd name="connsiteX2" fmla="*/ 1578983 w 1746274"/>
              <a:gd name="connsiteY2" fmla="*/ 0 h 1672908"/>
              <a:gd name="connsiteX3" fmla="*/ 1746274 w 1746274"/>
              <a:gd name="connsiteY3" fmla="*/ 167291 h 1672908"/>
              <a:gd name="connsiteX4" fmla="*/ 1746274 w 1746274"/>
              <a:gd name="connsiteY4" fmla="*/ 1505617 h 1672908"/>
              <a:gd name="connsiteX5" fmla="*/ 1578983 w 1746274"/>
              <a:gd name="connsiteY5" fmla="*/ 1672908 h 1672908"/>
              <a:gd name="connsiteX6" fmla="*/ 167291 w 1746274"/>
              <a:gd name="connsiteY6" fmla="*/ 1672908 h 1672908"/>
              <a:gd name="connsiteX7" fmla="*/ 0 w 1746274"/>
              <a:gd name="connsiteY7" fmla="*/ 1505617 h 1672908"/>
              <a:gd name="connsiteX8" fmla="*/ 0 w 1746274"/>
              <a:gd name="connsiteY8" fmla="*/ 167291 h 16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274" h="1672908">
                <a:moveTo>
                  <a:pt x="0" y="167291"/>
                </a:moveTo>
                <a:cubicBezTo>
                  <a:pt x="0" y="74899"/>
                  <a:pt x="74899" y="0"/>
                  <a:pt x="167291" y="0"/>
                </a:cubicBezTo>
                <a:lnTo>
                  <a:pt x="1578983" y="0"/>
                </a:lnTo>
                <a:cubicBezTo>
                  <a:pt x="1671375" y="0"/>
                  <a:pt x="1746274" y="74899"/>
                  <a:pt x="1746274" y="167291"/>
                </a:cubicBezTo>
                <a:lnTo>
                  <a:pt x="1746274" y="1505617"/>
                </a:lnTo>
                <a:cubicBezTo>
                  <a:pt x="1746274" y="1598009"/>
                  <a:pt x="1671375" y="1672908"/>
                  <a:pt x="1578983" y="1672908"/>
                </a:cubicBezTo>
                <a:lnTo>
                  <a:pt x="167291" y="1672908"/>
                </a:lnTo>
                <a:cubicBezTo>
                  <a:pt x="74899" y="1672908"/>
                  <a:pt x="0" y="1598009"/>
                  <a:pt x="0" y="1505617"/>
                </a:cubicBezTo>
                <a:lnTo>
                  <a:pt x="0" y="167291"/>
                </a:lnTo>
                <a:close/>
              </a:path>
            </a:pathLst>
          </a:custGeom>
          <a:solidFill>
            <a:schemeClr val="bg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endParaRPr lang="en-GB" sz="2200" kern="1200" dirty="0"/>
          </a:p>
          <a:p>
            <a:pPr marL="0" lvl="0" indent="0" algn="ctr" defTabSz="977900">
              <a:lnSpc>
                <a:spcPct val="90000"/>
              </a:lnSpc>
              <a:spcBef>
                <a:spcPct val="0"/>
              </a:spcBef>
              <a:spcAft>
                <a:spcPct val="35000"/>
              </a:spcAft>
              <a:buNone/>
            </a:pPr>
            <a:endParaRPr lang="en-GB" sz="2200" dirty="0"/>
          </a:p>
          <a:p>
            <a:pPr marL="0" lvl="0" indent="0" algn="ctr" defTabSz="977900">
              <a:lnSpc>
                <a:spcPct val="90000"/>
              </a:lnSpc>
              <a:spcBef>
                <a:spcPct val="0"/>
              </a:spcBef>
              <a:spcAft>
                <a:spcPct val="35000"/>
              </a:spcAft>
              <a:buNone/>
            </a:pPr>
            <a:endParaRPr lang="en-GB" sz="2200" kern="1200" dirty="0"/>
          </a:p>
          <a:p>
            <a:pPr marL="0" lvl="0" indent="0" algn="ctr" defTabSz="977900">
              <a:lnSpc>
                <a:spcPct val="90000"/>
              </a:lnSpc>
              <a:spcBef>
                <a:spcPct val="0"/>
              </a:spcBef>
              <a:spcAft>
                <a:spcPct val="35000"/>
              </a:spcAft>
              <a:buNone/>
            </a:pPr>
            <a:r>
              <a:rPr lang="en-GB" sz="2200" kern="1200" dirty="0"/>
              <a:t>VM</a:t>
            </a:r>
          </a:p>
        </p:txBody>
      </p:sp>
      <p:sp>
        <p:nvSpPr>
          <p:cNvPr id="29" name="Rounded Rectangle 28">
            <a:extLst>
              <a:ext uri="{FF2B5EF4-FFF2-40B4-BE49-F238E27FC236}">
                <a16:creationId xmlns:a16="http://schemas.microsoft.com/office/drawing/2014/main" id="{BEB478C0-11B8-3500-79A2-B6526E343AEB}"/>
              </a:ext>
            </a:extLst>
          </p:cNvPr>
          <p:cNvSpPr/>
          <p:nvPr/>
        </p:nvSpPr>
        <p:spPr>
          <a:xfrm>
            <a:off x="8226985" y="3047605"/>
            <a:ext cx="1577524" cy="457809"/>
          </a:xfrm>
          <a:prstGeom prst="roundRect">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r>
              <a:rPr lang="en-GB" sz="1400" kern="1200" dirty="0"/>
              <a:t>Application</a:t>
            </a:r>
          </a:p>
        </p:txBody>
      </p:sp>
      <p:sp>
        <p:nvSpPr>
          <p:cNvPr id="30" name="Rounded Rectangle 29">
            <a:extLst>
              <a:ext uri="{FF2B5EF4-FFF2-40B4-BE49-F238E27FC236}">
                <a16:creationId xmlns:a16="http://schemas.microsoft.com/office/drawing/2014/main" id="{9AD6B390-DCA8-C99F-2B03-BAEF663E9340}"/>
              </a:ext>
            </a:extLst>
          </p:cNvPr>
          <p:cNvSpPr/>
          <p:nvPr/>
        </p:nvSpPr>
        <p:spPr>
          <a:xfrm>
            <a:off x="8218862" y="3579352"/>
            <a:ext cx="1577524" cy="457809"/>
          </a:xfrm>
          <a:prstGeom prst="roundRect">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r>
              <a:rPr lang="en-GB" sz="1400" kern="1200" dirty="0"/>
              <a:t>Guest OS</a:t>
            </a:r>
          </a:p>
        </p:txBody>
      </p:sp>
      <p:sp>
        <p:nvSpPr>
          <p:cNvPr id="31" name="Freeform 30">
            <a:extLst>
              <a:ext uri="{FF2B5EF4-FFF2-40B4-BE49-F238E27FC236}">
                <a16:creationId xmlns:a16="http://schemas.microsoft.com/office/drawing/2014/main" id="{97C992BA-E9C3-D35F-5A98-912DC861BFEB}"/>
              </a:ext>
            </a:extLst>
          </p:cNvPr>
          <p:cNvSpPr/>
          <p:nvPr/>
        </p:nvSpPr>
        <p:spPr>
          <a:xfrm>
            <a:off x="10035764" y="2971803"/>
            <a:ext cx="1746274" cy="1672908"/>
          </a:xfrm>
          <a:custGeom>
            <a:avLst/>
            <a:gdLst>
              <a:gd name="connsiteX0" fmla="*/ 0 w 1746274"/>
              <a:gd name="connsiteY0" fmla="*/ 167291 h 1672908"/>
              <a:gd name="connsiteX1" fmla="*/ 167291 w 1746274"/>
              <a:gd name="connsiteY1" fmla="*/ 0 h 1672908"/>
              <a:gd name="connsiteX2" fmla="*/ 1578983 w 1746274"/>
              <a:gd name="connsiteY2" fmla="*/ 0 h 1672908"/>
              <a:gd name="connsiteX3" fmla="*/ 1746274 w 1746274"/>
              <a:gd name="connsiteY3" fmla="*/ 167291 h 1672908"/>
              <a:gd name="connsiteX4" fmla="*/ 1746274 w 1746274"/>
              <a:gd name="connsiteY4" fmla="*/ 1505617 h 1672908"/>
              <a:gd name="connsiteX5" fmla="*/ 1578983 w 1746274"/>
              <a:gd name="connsiteY5" fmla="*/ 1672908 h 1672908"/>
              <a:gd name="connsiteX6" fmla="*/ 167291 w 1746274"/>
              <a:gd name="connsiteY6" fmla="*/ 1672908 h 1672908"/>
              <a:gd name="connsiteX7" fmla="*/ 0 w 1746274"/>
              <a:gd name="connsiteY7" fmla="*/ 1505617 h 1672908"/>
              <a:gd name="connsiteX8" fmla="*/ 0 w 1746274"/>
              <a:gd name="connsiteY8" fmla="*/ 167291 h 16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274" h="1672908">
                <a:moveTo>
                  <a:pt x="0" y="167291"/>
                </a:moveTo>
                <a:cubicBezTo>
                  <a:pt x="0" y="74899"/>
                  <a:pt x="74899" y="0"/>
                  <a:pt x="167291" y="0"/>
                </a:cubicBezTo>
                <a:lnTo>
                  <a:pt x="1578983" y="0"/>
                </a:lnTo>
                <a:cubicBezTo>
                  <a:pt x="1671375" y="0"/>
                  <a:pt x="1746274" y="74899"/>
                  <a:pt x="1746274" y="167291"/>
                </a:cubicBezTo>
                <a:lnTo>
                  <a:pt x="1746274" y="1505617"/>
                </a:lnTo>
                <a:cubicBezTo>
                  <a:pt x="1746274" y="1598009"/>
                  <a:pt x="1671375" y="1672908"/>
                  <a:pt x="1578983" y="1672908"/>
                </a:cubicBezTo>
                <a:lnTo>
                  <a:pt x="167291" y="1672908"/>
                </a:lnTo>
                <a:cubicBezTo>
                  <a:pt x="74899" y="1672908"/>
                  <a:pt x="0" y="1598009"/>
                  <a:pt x="0" y="1505617"/>
                </a:cubicBezTo>
                <a:lnTo>
                  <a:pt x="0" y="167291"/>
                </a:lnTo>
                <a:close/>
              </a:path>
            </a:pathLst>
          </a:custGeom>
          <a:solidFill>
            <a:schemeClr val="bg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endParaRPr lang="en-GB" sz="2200" kern="1200" dirty="0"/>
          </a:p>
          <a:p>
            <a:pPr marL="0" lvl="0" indent="0" algn="ctr" defTabSz="977900">
              <a:lnSpc>
                <a:spcPct val="90000"/>
              </a:lnSpc>
              <a:spcBef>
                <a:spcPct val="0"/>
              </a:spcBef>
              <a:spcAft>
                <a:spcPct val="35000"/>
              </a:spcAft>
              <a:buNone/>
            </a:pPr>
            <a:endParaRPr lang="en-GB" sz="2200" dirty="0"/>
          </a:p>
          <a:p>
            <a:pPr marL="0" lvl="0" indent="0" algn="ctr" defTabSz="977900">
              <a:lnSpc>
                <a:spcPct val="90000"/>
              </a:lnSpc>
              <a:spcBef>
                <a:spcPct val="0"/>
              </a:spcBef>
              <a:spcAft>
                <a:spcPct val="35000"/>
              </a:spcAft>
              <a:buNone/>
            </a:pPr>
            <a:endParaRPr lang="en-GB" sz="2200" kern="1200" dirty="0"/>
          </a:p>
          <a:p>
            <a:pPr marL="0" lvl="0" indent="0" algn="ctr" defTabSz="977900">
              <a:lnSpc>
                <a:spcPct val="90000"/>
              </a:lnSpc>
              <a:spcBef>
                <a:spcPct val="0"/>
              </a:spcBef>
              <a:spcAft>
                <a:spcPct val="35000"/>
              </a:spcAft>
              <a:buNone/>
            </a:pPr>
            <a:r>
              <a:rPr lang="en-GB" sz="2200" kern="1200" dirty="0"/>
              <a:t>VM</a:t>
            </a:r>
          </a:p>
        </p:txBody>
      </p:sp>
      <p:sp>
        <p:nvSpPr>
          <p:cNvPr id="32" name="Rounded Rectangle 31">
            <a:extLst>
              <a:ext uri="{FF2B5EF4-FFF2-40B4-BE49-F238E27FC236}">
                <a16:creationId xmlns:a16="http://schemas.microsoft.com/office/drawing/2014/main" id="{0FA9562A-748D-674E-D77E-2ADC6922AE20}"/>
              </a:ext>
            </a:extLst>
          </p:cNvPr>
          <p:cNvSpPr/>
          <p:nvPr/>
        </p:nvSpPr>
        <p:spPr>
          <a:xfrm>
            <a:off x="10128262" y="3047605"/>
            <a:ext cx="1577524" cy="457809"/>
          </a:xfrm>
          <a:prstGeom prst="roundRect">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r>
              <a:rPr lang="en-GB" sz="1400" kern="1200" dirty="0"/>
              <a:t>Application</a:t>
            </a:r>
          </a:p>
        </p:txBody>
      </p:sp>
      <p:sp>
        <p:nvSpPr>
          <p:cNvPr id="33" name="Rounded Rectangle 32">
            <a:extLst>
              <a:ext uri="{FF2B5EF4-FFF2-40B4-BE49-F238E27FC236}">
                <a16:creationId xmlns:a16="http://schemas.microsoft.com/office/drawing/2014/main" id="{3B0B0B94-C1F7-03B0-B7D9-D6A75C06F12B}"/>
              </a:ext>
            </a:extLst>
          </p:cNvPr>
          <p:cNvSpPr/>
          <p:nvPr/>
        </p:nvSpPr>
        <p:spPr>
          <a:xfrm>
            <a:off x="10120139" y="3579352"/>
            <a:ext cx="1577524" cy="457809"/>
          </a:xfrm>
          <a:prstGeom prst="roundRect">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818" tIns="132818" rIns="132818" bIns="132818" numCol="1" spcCol="1270" anchor="ctr" anchorCtr="0">
            <a:noAutofit/>
          </a:bodyPr>
          <a:lstStyle/>
          <a:p>
            <a:pPr marL="0" lvl="0" indent="0" algn="ctr" defTabSz="977900">
              <a:lnSpc>
                <a:spcPct val="90000"/>
              </a:lnSpc>
              <a:spcBef>
                <a:spcPct val="0"/>
              </a:spcBef>
              <a:spcAft>
                <a:spcPct val="35000"/>
              </a:spcAft>
              <a:buNone/>
            </a:pPr>
            <a:r>
              <a:rPr lang="en-GB" sz="1400" kern="1200" dirty="0"/>
              <a:t>Guest OS</a:t>
            </a:r>
          </a:p>
        </p:txBody>
      </p:sp>
      <p:pic>
        <p:nvPicPr>
          <p:cNvPr id="34" name="Graphic 33">
            <a:extLst>
              <a:ext uri="{FF2B5EF4-FFF2-40B4-BE49-F238E27FC236}">
                <a16:creationId xmlns:a16="http://schemas.microsoft.com/office/drawing/2014/main" id="{695CC484-3A73-E40B-D6EF-8A4568EC08E8}"/>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3666" t="3813" r="33502" b="37293"/>
          <a:stretch/>
        </p:blipFill>
        <p:spPr>
          <a:xfrm>
            <a:off x="132852" y="-14522"/>
            <a:ext cx="560525" cy="621032"/>
          </a:xfrm>
          <a:prstGeom prst="rect">
            <a:avLst/>
          </a:prstGeom>
        </p:spPr>
      </p:pic>
    </p:spTree>
    <p:extLst>
      <p:ext uri="{BB962C8B-B14F-4D97-AF65-F5344CB8AC3E}">
        <p14:creationId xmlns:p14="http://schemas.microsoft.com/office/powerpoint/2010/main" val="190743644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58B94FEDC72D4B8CC6B8911879C6A7" ma:contentTypeVersion="0" ma:contentTypeDescription="Create a new document." ma:contentTypeScope="" ma:versionID="18c85426f45258b4b51dda58426c8dd9">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74B198-602C-4C58-8E0F-D54FD12C712C}"/>
</file>

<file path=customXml/itemProps2.xml><?xml version="1.0" encoding="utf-8"?>
<ds:datastoreItem xmlns:ds="http://schemas.openxmlformats.org/officeDocument/2006/customXml" ds:itemID="{3673DB9D-26D6-428C-A9DC-11AB42A25AD5}"/>
</file>

<file path=customXml/itemProps3.xml><?xml version="1.0" encoding="utf-8"?>
<ds:datastoreItem xmlns:ds="http://schemas.openxmlformats.org/officeDocument/2006/customXml" ds:itemID="{B9887747-4690-465B-9E02-B9FD9CFFDAF1}"/>
</file>

<file path=docProps/app.xml><?xml version="1.0" encoding="utf-8"?>
<Properties xmlns="http://schemas.openxmlformats.org/officeDocument/2006/extended-properties" xmlns:vt="http://schemas.openxmlformats.org/officeDocument/2006/docPropsVTypes">
  <Template>Berlin</Template>
  <TotalTime>1998</TotalTime>
  <Words>764</Words>
  <Application>Microsoft Macintosh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Berlin</vt:lpstr>
      <vt:lpstr>Cloud Technology and Blockchain Introduction</vt:lpstr>
      <vt:lpstr>History of Cloud</vt:lpstr>
      <vt:lpstr>History of Cloud</vt:lpstr>
      <vt:lpstr>History of Cloud</vt:lpstr>
      <vt:lpstr>History of Cloud</vt:lpstr>
      <vt:lpstr>History of Cloud</vt:lpstr>
      <vt:lpstr>Virtual Machines</vt:lpstr>
      <vt:lpstr>Virtual Machines</vt:lpstr>
      <vt:lpstr>Virtual Machines</vt:lpstr>
      <vt:lpstr>Cloud Computing</vt:lpstr>
      <vt:lpstr>Cloud Computing</vt:lpstr>
      <vt:lpstr>Cloud Computing</vt:lpstr>
      <vt:lpstr>Cloud Computing</vt:lpstr>
      <vt:lpstr>Containers</vt:lpstr>
      <vt:lpstr>Containers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Technology and Blockchain Introduction</dc:title>
  <dc:creator>Ismail Eyyub</dc:creator>
  <cp:lastModifiedBy>Ismail Eyyub</cp:lastModifiedBy>
  <cp:revision>4</cp:revision>
  <dcterms:created xsi:type="dcterms:W3CDTF">2024-01-29T02:57:59Z</dcterms:created>
  <dcterms:modified xsi:type="dcterms:W3CDTF">2024-01-30T12:16:22Z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0x010100B258B94FEDC72D4B8CC6B8911879C6A7</vt:lpwstr>
  </property>
</Properties>
</file>