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58" r:id="rId3"/>
    <p:sldId id="259" r:id="rId4"/>
    <p:sldId id="260" r:id="rId5"/>
    <p:sldId id="261" r:id="rId6"/>
    <p:sldId id="262" r:id="rId7"/>
    <p:sldId id="263" r:id="rId8"/>
    <p:sldId id="287" r:id="rId9"/>
    <p:sldId id="264" r:id="rId10"/>
    <p:sldId id="265" r:id="rId11"/>
    <p:sldId id="266" r:id="rId12"/>
    <p:sldId id="267" r:id="rId13"/>
    <p:sldId id="268" r:id="rId14"/>
    <p:sldId id="269" r:id="rId15"/>
    <p:sldId id="270" r:id="rId16"/>
    <p:sldId id="288" r:id="rId17"/>
    <p:sldId id="271" r:id="rId18"/>
    <p:sldId id="272" r:id="rId19"/>
    <p:sldId id="273" r:id="rId20"/>
    <p:sldId id="274" r:id="rId21"/>
    <p:sldId id="275" r:id="rId22"/>
    <p:sldId id="276" r:id="rId23"/>
    <p:sldId id="277" r:id="rId24"/>
    <p:sldId id="289" r:id="rId25"/>
    <p:sldId id="278" r:id="rId26"/>
    <p:sldId id="279" r:id="rId27"/>
    <p:sldId id="280" r:id="rId28"/>
    <p:sldId id="281" r:id="rId29"/>
    <p:sldId id="282" r:id="rId30"/>
    <p:sldId id="283" r:id="rId31"/>
    <p:sldId id="284" r:id="rId32"/>
    <p:sldId id="285" r:id="rId33"/>
    <p:sldId id="286"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7394C79-BC05-4284-A638-0E13A1B7EE6F}" type="datetimeFigureOut">
              <a:rPr lang="en-US"/>
              <a:pPr>
                <a:defRPr/>
              </a:pPr>
              <a:t>10/21/20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C9E0E9F-3936-4530-A2A5-EA5E8B7D903E}" type="slidenum">
              <a:rPr lang="en-US"/>
              <a:pPr>
                <a:defRPr/>
              </a:pPr>
              <a:t>‹#›</a:t>
            </a:fld>
            <a:endParaRPr lang="en-US"/>
          </a:p>
        </p:txBody>
      </p:sp>
    </p:spTree>
    <p:extLst>
      <p:ext uri="{BB962C8B-B14F-4D97-AF65-F5344CB8AC3E}">
        <p14:creationId xmlns:p14="http://schemas.microsoft.com/office/powerpoint/2010/main" val="269160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17AED0-51E8-42DF-88B5-FA6D1529C98A}"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EB95A7-D3F1-41DA-93D5-0E3EBEFD9D36}" type="slidenum">
              <a:rPr lang="en-US"/>
              <a:pPr fontAlgn="base">
                <a:spcBef>
                  <a:spcPct val="0"/>
                </a:spcBef>
                <a:spcAft>
                  <a:spcPct val="0"/>
                </a:spcAft>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68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C35E1A-CF21-45B1-A239-6E5ADF2E0A54}" type="slidenum">
              <a:rPr lang="en-US"/>
              <a:pPr fontAlgn="base">
                <a:spcBef>
                  <a:spcPct val="0"/>
                </a:spcBef>
                <a:spcAft>
                  <a:spcPct val="0"/>
                </a:spcAft>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FD2C4C-5EFA-403B-9E7D-A95DE6A9BB28}" type="slidenum">
              <a:rPr lang="en-US"/>
              <a:pPr fontAlgn="base">
                <a:spcBef>
                  <a:spcPct val="0"/>
                </a:spcBef>
                <a:spcAft>
                  <a:spcPct val="0"/>
                </a:spcAft>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879C50-95C9-4D61-A561-2BB7DBA6D67F}" type="slidenum">
              <a:rPr lang="en-US"/>
              <a:pPr fontAlgn="base">
                <a:spcBef>
                  <a:spcPct val="0"/>
                </a:spcBef>
                <a:spcAft>
                  <a:spcPct val="0"/>
                </a:spcAft>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30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8B1A31-D346-429C-86BE-68976CD5B33E}" type="slidenum">
              <a:rPr lang="en-US"/>
              <a:pPr fontAlgn="base">
                <a:spcBef>
                  <a:spcPct val="0"/>
                </a:spcBef>
                <a:spcAft>
                  <a:spcPct val="0"/>
                </a:spcAft>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50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FA9111-C772-46B9-AC72-71B2AF48B7F5}" type="slidenum">
              <a:rPr lang="en-US"/>
              <a:pPr fontAlgn="base">
                <a:spcBef>
                  <a:spcPct val="0"/>
                </a:spcBef>
                <a:spcAft>
                  <a:spcPct val="0"/>
                </a:spcAft>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71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CBB5DF-ED0F-4868-90A1-B90887414855}" type="slidenum">
              <a:rPr lang="en-US"/>
              <a:pPr fontAlgn="base">
                <a:spcBef>
                  <a:spcPct val="0"/>
                </a:spcBef>
                <a:spcAft>
                  <a:spcPct val="0"/>
                </a:spcAft>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91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234F50-4D45-41EE-A236-915BBEBB4215}" type="slidenum">
              <a:rPr lang="en-US"/>
              <a:pPr fontAlgn="base">
                <a:spcBef>
                  <a:spcPct val="0"/>
                </a:spcBef>
                <a:spcAft>
                  <a:spcPct val="0"/>
                </a:spcAft>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12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9C8B0A-99CB-44DE-8E7C-3243ECF73195}" type="slidenum">
              <a:rPr lang="en-US"/>
              <a:pPr fontAlgn="base">
                <a:spcBef>
                  <a:spcPct val="0"/>
                </a:spcBef>
                <a:spcAft>
                  <a:spcPct val="0"/>
                </a:spcAft>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32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360450-5D82-47FB-AE5A-269388F5B2F5}" type="slidenum">
              <a:rPr lang="en-US"/>
              <a:pPr fontAlgn="base">
                <a:spcBef>
                  <a:spcPct val="0"/>
                </a:spcBef>
                <a:spcAft>
                  <a:spcPct val="0"/>
                </a:spcAft>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EF6CCB-BA2D-4353-BFC1-C8C2033E6E45}" type="slidenum">
              <a:rPr lang="en-US"/>
              <a:pPr fontAlgn="base">
                <a:spcBef>
                  <a:spcPct val="0"/>
                </a:spcBef>
                <a:spcAft>
                  <a:spcPct val="0"/>
                </a:spcAft>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A142F4-039C-4E4F-9440-FFDD2CB92CCB}" type="slidenum">
              <a:rPr lang="en-US"/>
              <a:pPr fontAlgn="base">
                <a:spcBef>
                  <a:spcPct val="0"/>
                </a:spcBef>
                <a:spcAft>
                  <a:spcPct val="0"/>
                </a:spcAft>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73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84716C-5C15-42CE-A5E8-294790655E87}" type="slidenum">
              <a:rPr lang="en-US"/>
              <a:pPr fontAlgn="base">
                <a:spcBef>
                  <a:spcPct val="0"/>
                </a:spcBef>
                <a:spcAft>
                  <a:spcPct val="0"/>
                </a:spcAft>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93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A3C775B-6F8C-46B4-A457-E2C1A500CE3F}" type="slidenum">
              <a:rPr lang="en-US"/>
              <a:pPr fontAlgn="base">
                <a:spcBef>
                  <a:spcPct val="0"/>
                </a:spcBef>
                <a:spcAft>
                  <a:spcPct val="0"/>
                </a:spcAft>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CBCEF7-8934-4AA7-BE3C-664A58794844}" type="slidenum">
              <a:rPr lang="en-US"/>
              <a:pPr fontAlgn="base">
                <a:spcBef>
                  <a:spcPct val="0"/>
                </a:spcBef>
                <a:spcAft>
                  <a:spcPct val="0"/>
                </a:spcAft>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34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F08209-A599-4970-AF35-A82808DDF699}" type="slidenum">
              <a:rPr lang="en-US"/>
              <a:pPr fontAlgn="base">
                <a:spcBef>
                  <a:spcPct val="0"/>
                </a:spcBef>
                <a:spcAft>
                  <a:spcPct val="0"/>
                </a:spcAft>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D0A289-9D02-4884-954F-C1AE62EAFD7B}" type="slidenum">
              <a:rPr lang="en-US"/>
              <a:pPr fontAlgn="base">
                <a:spcBef>
                  <a:spcPct val="0"/>
                </a:spcBef>
                <a:spcAft>
                  <a:spcPct val="0"/>
                </a:spcAft>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1D6324-0351-4499-B12B-70B66165474E}" type="slidenum">
              <a:rPr lang="en-US"/>
              <a:pPr fontAlgn="base">
                <a:spcBef>
                  <a:spcPct val="0"/>
                </a:spcBef>
                <a:spcAft>
                  <a:spcPct val="0"/>
                </a:spcAft>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0F1925-4D16-4308-A133-D25459ACD8A2}" type="slidenum">
              <a:rPr lang="en-US"/>
              <a:pPr fontAlgn="base">
                <a:spcBef>
                  <a:spcPct val="0"/>
                </a:spcBef>
                <a:spcAft>
                  <a:spcPct val="0"/>
                </a:spcAft>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4ED72E-1AC2-434B-A3C6-6EEFCBC83E7A}" type="slidenum">
              <a:rPr lang="en-US"/>
              <a:pPr fontAlgn="base">
                <a:spcBef>
                  <a:spcPct val="0"/>
                </a:spcBef>
                <a:spcAft>
                  <a:spcPct val="0"/>
                </a:spcAft>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2005DF-4353-493F-81CA-F0F971AE407A}" type="slidenum">
              <a:rPr lang="en-US"/>
              <a:pPr fontAlgn="base">
                <a:spcBef>
                  <a:spcPct val="0"/>
                </a:spcBef>
                <a:spcAft>
                  <a:spcPct val="0"/>
                </a:spcAft>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04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DB1B99-3BCA-4CB5-8C78-C115E2DF765E}" type="slidenum">
              <a:rPr lang="en-US"/>
              <a:pPr fontAlgn="base">
                <a:spcBef>
                  <a:spcPct val="0"/>
                </a:spcBef>
                <a:spcAft>
                  <a:spcPct val="0"/>
                </a:spcAft>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9EB5E0-F630-4AB1-BD2F-23A76AA42087}" type="slidenum">
              <a:rPr lang="en-US"/>
              <a:pPr fontAlgn="base">
                <a:spcBef>
                  <a:spcPct val="0"/>
                </a:spcBef>
                <a:spcAft>
                  <a:spcPct val="0"/>
                </a:spcAft>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E5D19C5-49C3-4E1C-A32F-FE88123CA4D6}" type="slidenum">
              <a:rPr lang="en-US"/>
              <a:pPr fontAlgn="base">
                <a:spcBef>
                  <a:spcPct val="0"/>
                </a:spcBef>
                <a:spcAft>
                  <a:spcPct val="0"/>
                </a:spcAft>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98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82C237-23F1-479F-8E3B-FEA2DA449248}" type="slidenum">
              <a:rPr lang="en-US"/>
              <a:pPr fontAlgn="base">
                <a:spcBef>
                  <a:spcPct val="0"/>
                </a:spcBef>
                <a:spcAft>
                  <a:spcPct val="0"/>
                </a:spcAft>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19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A3191D-AD49-424F-B692-63A5635F8264}" type="slidenum">
              <a:rPr lang="en-US"/>
              <a:pPr fontAlgn="base">
                <a:spcBef>
                  <a:spcPct val="0"/>
                </a:spcBef>
                <a:spcAft>
                  <a:spcPct val="0"/>
                </a:spcAft>
                <a:defRPr/>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2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4B622D-448D-457A-AF3A-E2A4B395EFC3}" type="slidenum">
              <a:rPr lang="en-US"/>
              <a:pPr fontAlgn="base">
                <a:spcBef>
                  <a:spcPct val="0"/>
                </a:spcBef>
                <a:spcAft>
                  <a:spcPct val="0"/>
                </a:spcAft>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45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7C9945-4605-45AF-8A5B-3846A90DFA95}" type="slidenum">
              <a:rPr lang="en-US"/>
              <a:pPr fontAlgn="base">
                <a:spcBef>
                  <a:spcPct val="0"/>
                </a:spcBef>
                <a:spcAft>
                  <a:spcPct val="0"/>
                </a:spcAft>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13CAC6-E3C1-4769-A0B0-7C4465BEB1BA}" type="slidenum">
              <a:rPr lang="en-US"/>
              <a:pPr fontAlgn="base">
                <a:spcBef>
                  <a:spcPct val="0"/>
                </a:spcBef>
                <a:spcAft>
                  <a:spcPct val="0"/>
                </a:spcAft>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4F0D7-00DA-40F4-A841-BBD085E96DF5}" type="slidenum">
              <a:rPr lang="en-US"/>
              <a:pPr fontAlgn="base">
                <a:spcBef>
                  <a:spcPct val="0"/>
                </a:spcBef>
                <a:spcAft>
                  <a:spcPct val="0"/>
                </a:spcAft>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07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8C98061-D0A8-4D1A-BDE1-C4B6CC24C80D}" type="slidenum">
              <a:rPr lang="en-US"/>
              <a:pPr fontAlgn="base">
                <a:spcBef>
                  <a:spcPct val="0"/>
                </a:spcBef>
                <a:spcAft>
                  <a:spcPct val="0"/>
                </a:spcAft>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27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760782-DA49-4CED-A67F-9918AE551279}" type="slidenum">
              <a:rPr lang="en-US"/>
              <a:pPr fontAlgn="base">
                <a:spcBef>
                  <a:spcPct val="0"/>
                </a:spcBef>
                <a:spcAft>
                  <a:spcPct val="0"/>
                </a:spcAft>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99274" y="3959224"/>
            <a:ext cx="2244725" cy="2898775"/>
          </a:xfrm>
          <a:prstGeom prst="rect">
            <a:avLst/>
          </a:prstGeom>
        </p:spPr>
      </p:pic>
      <p:pic>
        <p:nvPicPr>
          <p:cNvPr id="4" name="Picture 5" descr="Cengage.gif"/>
          <p:cNvPicPr>
            <a:picLocks noChangeAspect="1"/>
          </p:cNvPicPr>
          <p:nvPr userDrawn="1"/>
        </p:nvPicPr>
        <p:blipFill>
          <a:blip r:embed="rId3"/>
          <a:srcRect/>
          <a:stretch>
            <a:fillRect/>
          </a:stretch>
        </p:blipFill>
        <p:spPr bwMode="auto">
          <a:xfrm>
            <a:off x="0" y="0"/>
            <a:ext cx="1597025" cy="942975"/>
          </a:xfrm>
          <a:prstGeom prst="rect">
            <a:avLst/>
          </a:prstGeom>
          <a:noFill/>
          <a:ln w="9525">
            <a:noFill/>
            <a:miter lim="800000"/>
            <a:headEnd/>
            <a:tailEnd/>
          </a:ln>
        </p:spPr>
      </p:pic>
      <p:sp>
        <p:nvSpPr>
          <p:cNvPr id="2" name="Title 1"/>
          <p:cNvSpPr>
            <a:spLocks noGrp="1"/>
          </p:cNvSpPr>
          <p:nvPr>
            <p:ph type="ctrTitle"/>
          </p:nvPr>
        </p:nvSpPr>
        <p:spPr>
          <a:xfrm>
            <a:off x="1676400" y="0"/>
            <a:ext cx="7467600" cy="1447800"/>
          </a:xfrm>
        </p:spPr>
        <p:txBody>
          <a:bodyPr/>
          <a:lstStyle>
            <a:lvl1pPr>
              <a:defRPr baseline="0">
                <a:solidFill>
                  <a:schemeClr val="tx1"/>
                </a:solidFill>
              </a:defRPr>
            </a:lvl1pPr>
          </a:lstStyle>
          <a:p>
            <a:endParaRPr lang="en-US" dirty="0"/>
          </a:p>
        </p:txBody>
      </p:sp>
      <p:sp>
        <p:nvSpPr>
          <p:cNvPr id="3" name="Subtitle 2"/>
          <p:cNvSpPr>
            <a:spLocks noGrp="1"/>
          </p:cNvSpPr>
          <p:nvPr>
            <p:ph type="subTitle" idx="1"/>
          </p:nvPr>
        </p:nvSpPr>
        <p:spPr>
          <a:xfrm>
            <a:off x="1600200" y="1981200"/>
            <a:ext cx="6400800" cy="1752600"/>
          </a:xfrm>
        </p:spPr>
        <p:txBody>
          <a:bodyPr/>
          <a:lstStyle>
            <a:lvl1pPr marL="0" indent="0" algn="l">
              <a:buNone/>
              <a:defRPr>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Date Placeholder 3"/>
          <p:cNvSpPr>
            <a:spLocks noGrp="1"/>
          </p:cNvSpPr>
          <p:nvPr>
            <p:ph type="dt" sz="half" idx="10"/>
          </p:nvPr>
        </p:nvSpPr>
        <p:spPr/>
        <p:txBody>
          <a:bodyPr/>
          <a:lstStyle>
            <a:lvl1pPr>
              <a:defRPr/>
            </a:lvl1pPr>
          </a:lstStyle>
          <a:p>
            <a:pPr>
              <a:defRPr/>
            </a:pPr>
            <a:fld id="{3603C1F1-5460-46FE-89A0-012B90719959}" type="datetime1">
              <a:rPr lang="en-US"/>
              <a:pPr>
                <a:defRPr/>
              </a:pPr>
              <a:t>10/21/20</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B97FCBE4-E4CA-4BE0-BAB4-3D9E1C1264E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E1C0C37-4751-456D-BAE4-E5B138D8CBB7}" type="datetime1">
              <a:rPr lang="en-US"/>
              <a:pPr>
                <a:defRPr/>
              </a:pPr>
              <a:t>10/21/20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AE8122-7BFD-4026-9534-3612D317B93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9CD3B6E-F9D1-45EB-A408-9847005CE580}" type="datetime1">
              <a:rPr lang="en-US"/>
              <a:pPr>
                <a:defRPr/>
              </a:pPr>
              <a:t>10/21/20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AC3A7F-F79C-42CF-AFA5-136ECD2A8D0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8F95E50-C015-4AA3-B2D9-7A4D6A74DFBE}" type="datetime1">
              <a:rPr lang="en-US"/>
              <a:pPr>
                <a:defRPr/>
              </a:pPr>
              <a:t>10/21/20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C66247-9121-4651-9A2C-DE175AEA7D7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944790-DFF5-4FF8-923D-A3AA2AE223E7}" type="datetime1">
              <a:rPr lang="en-US"/>
              <a:pPr>
                <a:defRPr/>
              </a:pPr>
              <a:t>10/21/20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E7EC39-1DFC-4B53-B543-37D53C7D0BE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49B6C45-80DD-4CD0-A213-1FE820146DA1}" type="datetime1">
              <a:rPr lang="en-US"/>
              <a:pPr>
                <a:defRPr/>
              </a:pPr>
              <a:t>10/21/20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15F43B8-B984-46A5-B6FE-7732F9A4872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0968E8D-F144-4451-9037-8738ED8694B5}" type="datetime1">
              <a:rPr lang="en-US"/>
              <a:pPr>
                <a:defRPr/>
              </a:pPr>
              <a:t>10/21/20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51A356D-60BE-4C75-AC30-6E22BDB6A7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CBE70C2-2713-4F1D-8805-86828C833CB3}" type="datetime1">
              <a:rPr lang="en-US"/>
              <a:pPr>
                <a:defRPr/>
              </a:pPr>
              <a:t>10/21/20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43E5BE2-AB46-469F-BE6C-8F8413A0492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61888B9-D401-4D26-8C7B-318F4E56563E}" type="datetime1">
              <a:rPr lang="en-US"/>
              <a:pPr>
                <a:defRPr/>
              </a:pPr>
              <a:t>10/21/20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07222A0-FD3F-423B-A5DA-79C83522F0B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2BC6765-914F-420E-8300-9252C10FFDFB}" type="datetime1">
              <a:rPr lang="en-US"/>
              <a:pPr>
                <a:defRPr/>
              </a:pPr>
              <a:t>10/21/20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EDB954B-FAA5-44E7-9197-140C5B9D7B7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BA7C578-F954-402A-8FB0-BFD754544B3A}" type="datetime1">
              <a:rPr lang="en-US"/>
              <a:pPr>
                <a:defRPr/>
              </a:pPr>
              <a:t>10/21/20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C7EA15-B5D0-4571-92E1-121BB4CF5BA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EA1FE8C-0662-4189-A3E7-A6993D95C4E8}" type="datetime1">
              <a:rPr lang="en-US"/>
              <a:pPr>
                <a:defRPr/>
              </a:pPr>
              <a:t>10/21/20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6013972-1485-4356-BD87-11556271E04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791D7BF-E197-48AC-94A8-ECE17A83AF6A}" type="datetime1">
              <a:rPr lang="en-US"/>
              <a:pPr>
                <a:defRPr/>
              </a:pPr>
              <a:t>10/21/20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3CD9EFD3-02FB-41B7-8F9F-8CA0F129FFE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44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itchFamily="34" charset="0"/>
        </a:defRPr>
      </a:lvl2pPr>
      <a:lvl3pPr algn="l" rtl="0" eaLnBrk="0" fontAlgn="base" hangingPunct="0">
        <a:spcBef>
          <a:spcPct val="0"/>
        </a:spcBef>
        <a:spcAft>
          <a:spcPct val="0"/>
        </a:spcAft>
        <a:defRPr sz="4400">
          <a:solidFill>
            <a:srgbClr val="0070C0"/>
          </a:solidFill>
          <a:latin typeface="Calibri" pitchFamily="34" charset="0"/>
        </a:defRPr>
      </a:lvl3pPr>
      <a:lvl4pPr algn="l" rtl="0" eaLnBrk="0" fontAlgn="base" hangingPunct="0">
        <a:spcBef>
          <a:spcPct val="0"/>
        </a:spcBef>
        <a:spcAft>
          <a:spcPct val="0"/>
        </a:spcAft>
        <a:defRPr sz="4400">
          <a:solidFill>
            <a:srgbClr val="0070C0"/>
          </a:solidFill>
          <a:latin typeface="Calibri" pitchFamily="34" charset="0"/>
        </a:defRPr>
      </a:lvl4pPr>
      <a:lvl5pPr algn="l" rtl="0" eaLnBrk="0" fontAlgn="base" hangingPunct="0">
        <a:spcBef>
          <a:spcPct val="0"/>
        </a:spcBef>
        <a:spcAft>
          <a:spcPct val="0"/>
        </a:spcAft>
        <a:defRPr sz="4400">
          <a:solidFill>
            <a:srgbClr val="0070C0"/>
          </a:solidFill>
          <a:latin typeface="Calibri" pitchFamily="34" charset="0"/>
        </a:defRPr>
      </a:lvl5pPr>
      <a:lvl6pPr marL="457200" algn="l" rtl="0" fontAlgn="base">
        <a:spcBef>
          <a:spcPct val="0"/>
        </a:spcBef>
        <a:spcAft>
          <a:spcPct val="0"/>
        </a:spcAft>
        <a:defRPr sz="4400">
          <a:solidFill>
            <a:srgbClr val="0070C0"/>
          </a:solidFill>
          <a:latin typeface="Calibri" pitchFamily="34" charset="0"/>
        </a:defRPr>
      </a:lvl6pPr>
      <a:lvl7pPr marL="914400" algn="l" rtl="0" fontAlgn="base">
        <a:spcBef>
          <a:spcPct val="0"/>
        </a:spcBef>
        <a:spcAft>
          <a:spcPct val="0"/>
        </a:spcAft>
        <a:defRPr sz="4400">
          <a:solidFill>
            <a:srgbClr val="0070C0"/>
          </a:solidFill>
          <a:latin typeface="Calibri" pitchFamily="34" charset="0"/>
        </a:defRPr>
      </a:lvl7pPr>
      <a:lvl8pPr marL="1371600" algn="l" rtl="0" fontAlgn="base">
        <a:spcBef>
          <a:spcPct val="0"/>
        </a:spcBef>
        <a:spcAft>
          <a:spcPct val="0"/>
        </a:spcAft>
        <a:defRPr sz="4400">
          <a:solidFill>
            <a:srgbClr val="0070C0"/>
          </a:solidFill>
          <a:latin typeface="Calibri" pitchFamily="34" charset="0"/>
        </a:defRPr>
      </a:lvl8pPr>
      <a:lvl9pPr marL="1828800" algn="l" rtl="0" fontAlgn="base">
        <a:spcBef>
          <a:spcPct val="0"/>
        </a:spcBef>
        <a:spcAft>
          <a:spcPct val="0"/>
        </a:spcAft>
        <a:defRPr sz="4400">
          <a:solidFill>
            <a:srgbClr val="0070C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pPr eaLnBrk="1" hangingPunct="1"/>
            <a:r>
              <a:rPr lang="en-US" dirty="0"/>
              <a:t>Systems Analysis and Design </a:t>
            </a:r>
          </a:p>
        </p:txBody>
      </p:sp>
      <p:sp>
        <p:nvSpPr>
          <p:cNvPr id="15362" name="Subtitle 2"/>
          <p:cNvSpPr>
            <a:spLocks noGrp="1"/>
          </p:cNvSpPr>
          <p:nvPr>
            <p:ph type="subTitle" idx="1"/>
          </p:nvPr>
        </p:nvSpPr>
        <p:spPr>
          <a:xfrm>
            <a:off x="152400" y="4876800"/>
            <a:ext cx="6400800" cy="1752600"/>
          </a:xfrm>
        </p:spPr>
        <p:txBody>
          <a:bodyPr/>
          <a:lstStyle/>
          <a:p>
            <a:pPr eaLnBrk="1" hangingPunct="1"/>
            <a:r>
              <a:rPr lang="en-US" dirty="0"/>
              <a:t>Chapter 6</a:t>
            </a:r>
          </a:p>
          <a:p>
            <a:pPr eaLnBrk="1" hangingPunct="1"/>
            <a:r>
              <a:rPr lang="en-US" dirty="0">
                <a:solidFill>
                  <a:schemeClr val="tx1"/>
                </a:solidFill>
              </a:rPr>
              <a:t>Object Modeling</a:t>
            </a:r>
          </a:p>
        </p:txBody>
      </p:sp>
      <p:sp>
        <p:nvSpPr>
          <p:cNvPr id="4" name="Rectangle 1038">
            <a:extLst>
              <a:ext uri="{FF2B5EF4-FFF2-40B4-BE49-F238E27FC236}">
                <a16:creationId xmlns:a16="http://schemas.microsoft.com/office/drawing/2014/main" id="{A7C722B3-782E-174C-8A65-28FE29C77DC7}"/>
              </a:ext>
            </a:extLst>
          </p:cNvPr>
          <p:cNvSpPr>
            <a:spLocks noGrp="1" noChangeArrowheads="1"/>
          </p:cNvSpPr>
          <p:nvPr>
            <p:ph type="ftr" sz="quarter" idx="11"/>
          </p:nvPr>
        </p:nvSpPr>
        <p:spPr>
          <a:xfrm>
            <a:off x="3505200" y="1639611"/>
            <a:ext cx="2590800" cy="683177"/>
          </a:xfrm>
        </p:spPr>
        <p:txBody>
          <a:bodyPr/>
          <a:lstStyle/>
          <a:p>
            <a:r>
              <a:rPr lang="en-US" sz="1800" b="1" dirty="0"/>
              <a:t>PHASE 2: SYSTEMS ANALYSIS </a:t>
            </a:r>
            <a:endParaRPr lang="en-US" sz="1800" dirty="0"/>
          </a:p>
        </p:txBody>
      </p:sp>
      <p:sp>
        <p:nvSpPr>
          <p:cNvPr id="5" name="Rectangle 4">
            <a:extLst>
              <a:ext uri="{FF2B5EF4-FFF2-40B4-BE49-F238E27FC236}">
                <a16:creationId xmlns:a16="http://schemas.microsoft.com/office/drawing/2014/main" id="{9953CBE9-B019-0F4C-9FF3-5369D0E90A58}"/>
              </a:ext>
            </a:extLst>
          </p:cNvPr>
          <p:cNvSpPr/>
          <p:nvPr/>
        </p:nvSpPr>
        <p:spPr>
          <a:xfrm>
            <a:off x="3893941" y="2322788"/>
            <a:ext cx="1813317" cy="369332"/>
          </a:xfrm>
          <a:prstGeom prst="rect">
            <a:avLst/>
          </a:prstGeom>
        </p:spPr>
        <p:txBody>
          <a:bodyPr wrap="none">
            <a:spAutoFit/>
          </a:bodyPr>
          <a:lstStyle/>
          <a:p>
            <a:pPr eaLnBrk="1" hangingPunct="1"/>
            <a:r>
              <a:rPr lang="en-US" dirty="0"/>
              <a:t>Chapter 4-5-6-7</a:t>
            </a:r>
          </a:p>
        </p:txBody>
      </p:sp>
      <p:sp>
        <p:nvSpPr>
          <p:cNvPr id="6" name="Rectangle 5">
            <a:extLst>
              <a:ext uri="{FF2B5EF4-FFF2-40B4-BE49-F238E27FC236}">
                <a16:creationId xmlns:a16="http://schemas.microsoft.com/office/drawing/2014/main" id="{888A6B12-0B00-5B42-9C68-63BFF6F0D98B}"/>
              </a:ext>
            </a:extLst>
          </p:cNvPr>
          <p:cNvSpPr/>
          <p:nvPr/>
        </p:nvSpPr>
        <p:spPr>
          <a:xfrm>
            <a:off x="4419600" y="2821299"/>
            <a:ext cx="877163" cy="369332"/>
          </a:xfrm>
          <a:prstGeom prst="rect">
            <a:avLst/>
          </a:prstGeom>
        </p:spPr>
        <p:txBody>
          <a:bodyPr wrap="none">
            <a:spAutoFit/>
          </a:bodyPr>
          <a:lstStyle/>
          <a:p>
            <a:r>
              <a:rPr lang="en-US" dirty="0"/>
              <a:t>Part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Overview of Object-Oriented Analysis</a:t>
            </a:r>
          </a:p>
        </p:txBody>
      </p:sp>
      <p:sp>
        <p:nvSpPr>
          <p:cNvPr id="33794" name="Text Placeholder 2"/>
          <p:cNvSpPr>
            <a:spLocks noGrp="1"/>
          </p:cNvSpPr>
          <p:nvPr>
            <p:ph idx="1"/>
          </p:nvPr>
        </p:nvSpPr>
        <p:spPr/>
        <p:txBody>
          <a:bodyPr/>
          <a:lstStyle/>
          <a:p>
            <a:pPr eaLnBrk="1" hangingPunct="1"/>
            <a:r>
              <a:rPr lang="en-US"/>
              <a:t>Objects</a:t>
            </a:r>
          </a:p>
        </p:txBody>
      </p:sp>
      <p:sp>
        <p:nvSpPr>
          <p:cNvPr id="6" name="Slide Number Placeholder 5"/>
          <p:cNvSpPr>
            <a:spLocks noGrp="1"/>
          </p:cNvSpPr>
          <p:nvPr>
            <p:ph type="sldNum" sz="quarter" idx="12"/>
          </p:nvPr>
        </p:nvSpPr>
        <p:spPr/>
        <p:txBody>
          <a:bodyPr/>
          <a:lstStyle/>
          <a:p>
            <a:pPr>
              <a:defRPr/>
            </a:pPr>
            <a:fld id="{5B313F14-43A0-4DC1-A8BD-751AA15B082B}" type="slidenum">
              <a:rPr lang="en-US"/>
              <a:pPr>
                <a:defRPr/>
              </a:pPr>
              <a:t>10</a:t>
            </a:fld>
            <a:endParaRPr lang="en-US"/>
          </a:p>
        </p:txBody>
      </p:sp>
      <p:pic>
        <p:nvPicPr>
          <p:cNvPr id="33796" name="Picture 2"/>
          <p:cNvPicPr>
            <a:picLocks noChangeAspect="1" noChangeArrowheads="1"/>
          </p:cNvPicPr>
          <p:nvPr/>
        </p:nvPicPr>
        <p:blipFill>
          <a:blip r:embed="rId3"/>
          <a:srcRect/>
          <a:stretch>
            <a:fillRect/>
          </a:stretch>
        </p:blipFill>
        <p:spPr bwMode="auto">
          <a:xfrm>
            <a:off x="1905000" y="2133600"/>
            <a:ext cx="4800600" cy="43148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Overview of Object-Oriented Analysis</a:t>
            </a:r>
          </a:p>
        </p:txBody>
      </p:sp>
      <p:sp>
        <p:nvSpPr>
          <p:cNvPr id="35842" name="Text Placeholder 2"/>
          <p:cNvSpPr>
            <a:spLocks noGrp="1"/>
          </p:cNvSpPr>
          <p:nvPr>
            <p:ph idx="1"/>
          </p:nvPr>
        </p:nvSpPr>
        <p:spPr/>
        <p:txBody>
          <a:bodyPr/>
          <a:lstStyle/>
          <a:p>
            <a:pPr eaLnBrk="1" hangingPunct="1"/>
            <a:r>
              <a:rPr lang="en-US"/>
              <a:t>Attributes</a:t>
            </a:r>
          </a:p>
          <a:p>
            <a:pPr lvl="1" eaLnBrk="1" hangingPunct="1"/>
            <a:r>
              <a:rPr lang="en-US"/>
              <a:t>If objects are similar to nouns, attributes are similar to adjectives that describe the characteristics of an object</a:t>
            </a:r>
          </a:p>
          <a:p>
            <a:pPr lvl="1" eaLnBrk="1" hangingPunct="1"/>
            <a:r>
              <a:rPr lang="en-US"/>
              <a:t>Some objects might have a few attributes; others might have dozens</a:t>
            </a:r>
          </a:p>
          <a:p>
            <a:pPr lvl="1" eaLnBrk="1" hangingPunct="1"/>
            <a:r>
              <a:rPr lang="en-US"/>
              <a:t>State</a:t>
            </a:r>
          </a:p>
        </p:txBody>
      </p:sp>
      <p:sp>
        <p:nvSpPr>
          <p:cNvPr id="6" name="Slide Number Placeholder 5"/>
          <p:cNvSpPr>
            <a:spLocks noGrp="1"/>
          </p:cNvSpPr>
          <p:nvPr>
            <p:ph type="sldNum" sz="quarter" idx="12"/>
          </p:nvPr>
        </p:nvSpPr>
        <p:spPr/>
        <p:txBody>
          <a:bodyPr/>
          <a:lstStyle/>
          <a:p>
            <a:pPr>
              <a:defRPr/>
            </a:pPr>
            <a:fld id="{3ECE03D5-83C1-411C-ABC9-E05671A82078}"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Overview of Object-Oriented Analysis</a:t>
            </a:r>
          </a:p>
        </p:txBody>
      </p:sp>
      <p:sp>
        <p:nvSpPr>
          <p:cNvPr id="3" name="Text Placeholder 2"/>
          <p:cNvSpPr>
            <a:spLocks noGrp="1"/>
          </p:cNvSpPr>
          <p:nvPr>
            <p:ph sz="half" idx="1"/>
          </p:nvPr>
        </p:nvSpPr>
        <p:spPr/>
        <p:txBody>
          <a:bodyPr rtlCol="0">
            <a:normAutofit lnSpcReduction="10000"/>
          </a:bodyPr>
          <a:lstStyle/>
          <a:p>
            <a:pPr eaLnBrk="1" fontAlgn="auto" hangingPunct="1">
              <a:spcAft>
                <a:spcPts val="0"/>
              </a:spcAft>
              <a:buFont typeface="Arial" pitchFamily="34" charset="0"/>
              <a:buChar char="•"/>
              <a:defRPr/>
            </a:pPr>
            <a:r>
              <a:rPr lang="en-US" dirty="0"/>
              <a:t>Methods</a:t>
            </a:r>
          </a:p>
          <a:p>
            <a:pPr lvl="1" eaLnBrk="1" fontAlgn="auto" hangingPunct="1">
              <a:spcAft>
                <a:spcPts val="0"/>
              </a:spcAft>
              <a:buFont typeface="Arial" pitchFamily="34" charset="0"/>
              <a:buChar char="–"/>
              <a:defRPr/>
            </a:pPr>
            <a:r>
              <a:rPr lang="en-US" dirty="0"/>
              <a:t>A method defines specific tasks that an object can perform</a:t>
            </a:r>
          </a:p>
          <a:p>
            <a:pPr lvl="1" eaLnBrk="1" fontAlgn="auto" hangingPunct="1">
              <a:spcAft>
                <a:spcPts val="0"/>
              </a:spcAft>
              <a:buFont typeface="Arial" pitchFamily="34" charset="0"/>
              <a:buChar char="–"/>
              <a:defRPr/>
            </a:pPr>
            <a:r>
              <a:rPr lang="en-US" dirty="0"/>
              <a:t>Just as objects are similar to nouns and attributes are similar to adjectives, methods resemble verbs that describe what and how an object does something</a:t>
            </a:r>
          </a:p>
        </p:txBody>
      </p:sp>
      <p:sp>
        <p:nvSpPr>
          <p:cNvPr id="6" name="Slide Number Placeholder 5"/>
          <p:cNvSpPr>
            <a:spLocks noGrp="1"/>
          </p:cNvSpPr>
          <p:nvPr>
            <p:ph type="sldNum" sz="quarter" idx="12"/>
          </p:nvPr>
        </p:nvSpPr>
        <p:spPr/>
        <p:txBody>
          <a:bodyPr/>
          <a:lstStyle/>
          <a:p>
            <a:pPr>
              <a:defRPr/>
            </a:pPr>
            <a:fld id="{864B4569-2177-4CAA-9E27-B91E6E32A5A2}" type="slidenum">
              <a:rPr lang="en-US"/>
              <a:pPr>
                <a:defRPr/>
              </a:pPr>
              <a:t>12</a:t>
            </a:fld>
            <a:endParaRPr lang="en-US"/>
          </a:p>
        </p:txBody>
      </p:sp>
      <p:pic>
        <p:nvPicPr>
          <p:cNvPr id="37892" name="Picture 2"/>
          <p:cNvPicPr>
            <a:picLocks noGrp="1" noChangeAspect="1" noChangeArrowheads="1"/>
          </p:cNvPicPr>
          <p:nvPr>
            <p:ph sz="half" idx="2"/>
          </p:nvPr>
        </p:nvPicPr>
        <p:blipFill>
          <a:blip r:embed="rId3"/>
          <a:srcRect/>
          <a:stretch>
            <a:fillRect/>
          </a:stretch>
        </p:blipFill>
        <p:spPr>
          <a:xfrm>
            <a:off x="4648200" y="2411413"/>
            <a:ext cx="4038600" cy="290353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Overview of Object-Oriented Analysis</a:t>
            </a:r>
          </a:p>
        </p:txBody>
      </p:sp>
      <p:sp>
        <p:nvSpPr>
          <p:cNvPr id="39938" name="Content Placeholder 6"/>
          <p:cNvSpPr>
            <a:spLocks noGrp="1"/>
          </p:cNvSpPr>
          <p:nvPr>
            <p:ph sz="half" idx="2"/>
          </p:nvPr>
        </p:nvSpPr>
        <p:spPr/>
        <p:txBody>
          <a:bodyPr/>
          <a:lstStyle/>
          <a:p>
            <a:pPr eaLnBrk="1" hangingPunct="1"/>
            <a:r>
              <a:rPr lang="en-US"/>
              <a:t>Messages</a:t>
            </a:r>
          </a:p>
          <a:p>
            <a:pPr lvl="1" eaLnBrk="1" hangingPunct="1"/>
            <a:r>
              <a:rPr lang="en-US"/>
              <a:t>Polymorphism</a:t>
            </a:r>
          </a:p>
          <a:p>
            <a:pPr lvl="1" eaLnBrk="1" hangingPunct="1"/>
            <a:r>
              <a:rPr lang="en-US"/>
              <a:t>Black box</a:t>
            </a:r>
          </a:p>
          <a:p>
            <a:pPr lvl="1" eaLnBrk="1" hangingPunct="1"/>
            <a:r>
              <a:rPr lang="en-US"/>
              <a:t>Encapsulation</a:t>
            </a:r>
          </a:p>
          <a:p>
            <a:pPr eaLnBrk="1" hangingPunct="1"/>
            <a:endParaRPr lang="en-US"/>
          </a:p>
        </p:txBody>
      </p:sp>
      <p:sp>
        <p:nvSpPr>
          <p:cNvPr id="6" name="Slide Number Placeholder 5"/>
          <p:cNvSpPr>
            <a:spLocks noGrp="1"/>
          </p:cNvSpPr>
          <p:nvPr>
            <p:ph type="sldNum" sz="quarter" idx="12"/>
          </p:nvPr>
        </p:nvSpPr>
        <p:spPr/>
        <p:txBody>
          <a:bodyPr/>
          <a:lstStyle/>
          <a:p>
            <a:pPr>
              <a:defRPr/>
            </a:pPr>
            <a:fld id="{7470F5C7-5D83-42C8-B80B-4A029970A339}" type="slidenum">
              <a:rPr lang="en-US"/>
              <a:pPr>
                <a:defRPr/>
              </a:pPr>
              <a:t>13</a:t>
            </a:fld>
            <a:endParaRPr lang="en-US"/>
          </a:p>
        </p:txBody>
      </p:sp>
      <p:pic>
        <p:nvPicPr>
          <p:cNvPr id="39940" name="Picture 3"/>
          <p:cNvPicPr>
            <a:picLocks noGrp="1" noChangeAspect="1" noChangeArrowheads="1"/>
          </p:cNvPicPr>
          <p:nvPr>
            <p:ph sz="half" idx="1"/>
          </p:nvPr>
        </p:nvPicPr>
        <p:blipFill>
          <a:blip r:embed="rId3"/>
          <a:srcRect/>
          <a:stretch>
            <a:fillRect/>
          </a:stretch>
        </p:blipFill>
        <p:spPr>
          <a:xfrm>
            <a:off x="304800" y="2667000"/>
            <a:ext cx="4432300" cy="200183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Overview of Object-Oriented Analysis</a:t>
            </a:r>
          </a:p>
        </p:txBody>
      </p:sp>
      <p:sp>
        <p:nvSpPr>
          <p:cNvPr id="41986" name="Text Placeholder 2"/>
          <p:cNvSpPr>
            <a:spLocks noGrp="1"/>
          </p:cNvSpPr>
          <p:nvPr>
            <p:ph idx="1"/>
          </p:nvPr>
        </p:nvSpPr>
        <p:spPr/>
        <p:txBody>
          <a:bodyPr/>
          <a:lstStyle/>
          <a:p>
            <a:pPr eaLnBrk="1" hangingPunct="1"/>
            <a:r>
              <a:rPr lang="en-US"/>
              <a:t>Messages</a:t>
            </a:r>
          </a:p>
          <a:p>
            <a:pPr lvl="1" eaLnBrk="1" hangingPunct="1"/>
            <a:r>
              <a:rPr lang="en-US"/>
              <a:t>A major advantage of O-O designs is that systems analysts can save time and avoid errors by using modular objects, and programmers can translate the designs into code, working with reusable program modules that have been tested and verified</a:t>
            </a:r>
          </a:p>
        </p:txBody>
      </p:sp>
      <p:sp>
        <p:nvSpPr>
          <p:cNvPr id="6" name="Slide Number Placeholder 5"/>
          <p:cNvSpPr>
            <a:spLocks noGrp="1"/>
          </p:cNvSpPr>
          <p:nvPr>
            <p:ph type="sldNum" sz="quarter" idx="12"/>
          </p:nvPr>
        </p:nvSpPr>
        <p:spPr/>
        <p:txBody>
          <a:bodyPr/>
          <a:lstStyle/>
          <a:p>
            <a:pPr>
              <a:defRPr/>
            </a:pPr>
            <a:fld id="{45DB8B2D-B37B-4926-AF3E-59190F9764B9}" type="slidenum">
              <a:rPr lang="en-US"/>
              <a:pPr>
                <a:defRPr/>
              </a:pPr>
              <a:t>14</a:t>
            </a:fld>
            <a:endParaRPr lang="en-US"/>
          </a:p>
        </p:txBody>
      </p:sp>
      <p:pic>
        <p:nvPicPr>
          <p:cNvPr id="41988" name="Picture 2"/>
          <p:cNvPicPr>
            <a:picLocks noChangeAspect="1" noChangeArrowheads="1"/>
          </p:cNvPicPr>
          <p:nvPr/>
        </p:nvPicPr>
        <p:blipFill>
          <a:blip r:embed="rId3"/>
          <a:srcRect/>
          <a:stretch>
            <a:fillRect/>
          </a:stretch>
        </p:blipFill>
        <p:spPr bwMode="auto">
          <a:xfrm>
            <a:off x="1600200" y="4876800"/>
            <a:ext cx="6096000" cy="10477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Overview of Object-Oriented Analysis</a:t>
            </a:r>
          </a:p>
        </p:txBody>
      </p:sp>
      <p:sp>
        <p:nvSpPr>
          <p:cNvPr id="44034" name="Text Placeholder 2"/>
          <p:cNvSpPr>
            <a:spLocks noGrp="1"/>
          </p:cNvSpPr>
          <p:nvPr>
            <p:ph idx="1"/>
          </p:nvPr>
        </p:nvSpPr>
        <p:spPr/>
        <p:txBody>
          <a:bodyPr/>
          <a:lstStyle/>
          <a:p>
            <a:pPr eaLnBrk="1" hangingPunct="1"/>
            <a:r>
              <a:rPr lang="en-US"/>
              <a:t>Classes</a:t>
            </a:r>
          </a:p>
          <a:p>
            <a:pPr lvl="1" eaLnBrk="1" hangingPunct="1"/>
            <a:r>
              <a:rPr lang="en-US"/>
              <a:t>An object belongs to a group or category called a class</a:t>
            </a:r>
          </a:p>
          <a:p>
            <a:pPr lvl="1" eaLnBrk="1" hangingPunct="1"/>
            <a:r>
              <a:rPr lang="en-US"/>
              <a:t>All objects within a class share common attributes and methods</a:t>
            </a:r>
          </a:p>
          <a:p>
            <a:pPr lvl="1" eaLnBrk="1" hangingPunct="1"/>
            <a:r>
              <a:rPr lang="en-US"/>
              <a:t>Subclasses</a:t>
            </a:r>
          </a:p>
          <a:p>
            <a:pPr lvl="1" eaLnBrk="1" hangingPunct="1"/>
            <a:r>
              <a:rPr lang="en-US"/>
              <a:t>Superclass </a:t>
            </a:r>
          </a:p>
        </p:txBody>
      </p:sp>
      <p:sp>
        <p:nvSpPr>
          <p:cNvPr id="6" name="Slide Number Placeholder 5"/>
          <p:cNvSpPr>
            <a:spLocks noGrp="1"/>
          </p:cNvSpPr>
          <p:nvPr>
            <p:ph type="sldNum" sz="quarter" idx="12"/>
          </p:nvPr>
        </p:nvSpPr>
        <p:spPr/>
        <p:txBody>
          <a:bodyPr/>
          <a:lstStyle/>
          <a:p>
            <a:pPr>
              <a:defRPr/>
            </a:pPr>
            <a:fld id="{EA89060C-E6EA-4119-8DBC-36F1FFC33DF0}"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Overview of Object-Oriented Analysis</a:t>
            </a:r>
          </a:p>
        </p:txBody>
      </p:sp>
      <p:sp>
        <p:nvSpPr>
          <p:cNvPr id="46082" name="Text Placeholder 2"/>
          <p:cNvSpPr>
            <a:spLocks noGrp="1"/>
          </p:cNvSpPr>
          <p:nvPr>
            <p:ph idx="1"/>
          </p:nvPr>
        </p:nvSpPr>
        <p:spPr/>
        <p:txBody>
          <a:bodyPr/>
          <a:lstStyle/>
          <a:p>
            <a:pPr eaLnBrk="1" hangingPunct="1"/>
            <a:r>
              <a:rPr lang="en-US"/>
              <a:t>Classes</a:t>
            </a:r>
          </a:p>
        </p:txBody>
      </p:sp>
      <p:sp>
        <p:nvSpPr>
          <p:cNvPr id="6" name="Slide Number Placeholder 5"/>
          <p:cNvSpPr>
            <a:spLocks noGrp="1"/>
          </p:cNvSpPr>
          <p:nvPr>
            <p:ph type="sldNum" sz="quarter" idx="12"/>
          </p:nvPr>
        </p:nvSpPr>
        <p:spPr/>
        <p:txBody>
          <a:bodyPr/>
          <a:lstStyle/>
          <a:p>
            <a:pPr>
              <a:defRPr/>
            </a:pPr>
            <a:fld id="{9BF17F49-C45F-4DB9-863F-6DA9BA8CAA56}" type="slidenum">
              <a:rPr lang="en-US"/>
              <a:pPr>
                <a:defRPr/>
              </a:pPr>
              <a:t>16</a:t>
            </a:fld>
            <a:endParaRPr lang="en-US"/>
          </a:p>
        </p:txBody>
      </p:sp>
      <p:pic>
        <p:nvPicPr>
          <p:cNvPr id="46084" name="Picture 2"/>
          <p:cNvPicPr>
            <a:picLocks noChangeAspect="1" noChangeArrowheads="1"/>
          </p:cNvPicPr>
          <p:nvPr/>
        </p:nvPicPr>
        <p:blipFill>
          <a:blip r:embed="rId3"/>
          <a:srcRect/>
          <a:stretch>
            <a:fillRect/>
          </a:stretch>
        </p:blipFill>
        <p:spPr bwMode="auto">
          <a:xfrm>
            <a:off x="2057400" y="2133600"/>
            <a:ext cx="4267200" cy="4267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Relationships Among Objects and Classes</a:t>
            </a:r>
          </a:p>
        </p:txBody>
      </p:sp>
      <p:sp>
        <p:nvSpPr>
          <p:cNvPr id="48130" name="Text Placeholder 2"/>
          <p:cNvSpPr>
            <a:spLocks noGrp="1"/>
          </p:cNvSpPr>
          <p:nvPr>
            <p:ph sz="half" idx="1"/>
          </p:nvPr>
        </p:nvSpPr>
        <p:spPr/>
        <p:txBody>
          <a:bodyPr/>
          <a:lstStyle/>
          <a:p>
            <a:pPr eaLnBrk="1" hangingPunct="1"/>
            <a:r>
              <a:rPr lang="en-US"/>
              <a:t>Inheritance</a:t>
            </a:r>
          </a:p>
          <a:p>
            <a:pPr eaLnBrk="1" hangingPunct="1"/>
            <a:r>
              <a:rPr lang="en-US"/>
              <a:t>Child</a:t>
            </a:r>
          </a:p>
          <a:p>
            <a:pPr eaLnBrk="1" hangingPunct="1"/>
            <a:r>
              <a:rPr lang="en-US"/>
              <a:t>Parent</a:t>
            </a:r>
          </a:p>
        </p:txBody>
      </p:sp>
      <p:sp>
        <p:nvSpPr>
          <p:cNvPr id="6" name="Slide Number Placeholder 5"/>
          <p:cNvSpPr>
            <a:spLocks noGrp="1"/>
          </p:cNvSpPr>
          <p:nvPr>
            <p:ph type="sldNum" sz="quarter" idx="12"/>
          </p:nvPr>
        </p:nvSpPr>
        <p:spPr/>
        <p:txBody>
          <a:bodyPr/>
          <a:lstStyle/>
          <a:p>
            <a:pPr>
              <a:defRPr/>
            </a:pPr>
            <a:fld id="{6143205A-FB39-4E95-817B-AD5FC2E02C26}" type="slidenum">
              <a:rPr lang="en-US"/>
              <a:pPr>
                <a:defRPr/>
              </a:pPr>
              <a:t>17</a:t>
            </a:fld>
            <a:endParaRPr lang="en-US"/>
          </a:p>
        </p:txBody>
      </p:sp>
      <p:pic>
        <p:nvPicPr>
          <p:cNvPr id="48132" name="Picture 2"/>
          <p:cNvPicPr>
            <a:picLocks noGrp="1" noChangeAspect="1" noChangeArrowheads="1"/>
          </p:cNvPicPr>
          <p:nvPr>
            <p:ph sz="half" idx="2"/>
          </p:nvPr>
        </p:nvPicPr>
        <p:blipFill>
          <a:blip r:embed="rId3"/>
          <a:srcRect/>
          <a:stretch>
            <a:fillRect/>
          </a:stretch>
        </p:blipFill>
        <p:spPr>
          <a:xfrm>
            <a:off x="4648200" y="2109788"/>
            <a:ext cx="4038600" cy="350678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Relationships Among Objects and Classes</a:t>
            </a:r>
          </a:p>
        </p:txBody>
      </p:sp>
      <p:sp>
        <p:nvSpPr>
          <p:cNvPr id="50178" name="Text Placeholder 2"/>
          <p:cNvSpPr>
            <a:spLocks noGrp="1"/>
          </p:cNvSpPr>
          <p:nvPr>
            <p:ph idx="1"/>
          </p:nvPr>
        </p:nvSpPr>
        <p:spPr/>
        <p:txBody>
          <a:bodyPr/>
          <a:lstStyle/>
          <a:p>
            <a:pPr eaLnBrk="1" hangingPunct="1"/>
            <a:r>
              <a:rPr lang="en-US"/>
              <a:t>Object Relationship Diagram</a:t>
            </a:r>
          </a:p>
        </p:txBody>
      </p:sp>
      <p:sp>
        <p:nvSpPr>
          <p:cNvPr id="6" name="Slide Number Placeholder 5"/>
          <p:cNvSpPr>
            <a:spLocks noGrp="1"/>
          </p:cNvSpPr>
          <p:nvPr>
            <p:ph type="sldNum" sz="quarter" idx="12"/>
          </p:nvPr>
        </p:nvSpPr>
        <p:spPr/>
        <p:txBody>
          <a:bodyPr/>
          <a:lstStyle/>
          <a:p>
            <a:pPr>
              <a:defRPr/>
            </a:pPr>
            <a:fld id="{BFB4B60D-8557-41DF-928B-39BE8F0A6ECB}" type="slidenum">
              <a:rPr lang="en-US"/>
              <a:pPr>
                <a:defRPr/>
              </a:pPr>
              <a:t>18</a:t>
            </a:fld>
            <a:endParaRPr lang="en-US"/>
          </a:p>
        </p:txBody>
      </p:sp>
      <p:pic>
        <p:nvPicPr>
          <p:cNvPr id="50180" name="Picture 2"/>
          <p:cNvPicPr>
            <a:picLocks noChangeAspect="1" noChangeArrowheads="1"/>
          </p:cNvPicPr>
          <p:nvPr/>
        </p:nvPicPr>
        <p:blipFill>
          <a:blip r:embed="rId3"/>
          <a:srcRect/>
          <a:stretch>
            <a:fillRect/>
          </a:stretch>
        </p:blipFill>
        <p:spPr bwMode="auto">
          <a:xfrm>
            <a:off x="1219200" y="2362200"/>
            <a:ext cx="6705600" cy="406558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Object Modeling with the Unified Modeling Language</a:t>
            </a:r>
          </a:p>
        </p:txBody>
      </p:sp>
      <p:sp>
        <p:nvSpPr>
          <p:cNvPr id="52226" name="Text Placeholder 2"/>
          <p:cNvSpPr>
            <a:spLocks noGrp="1"/>
          </p:cNvSpPr>
          <p:nvPr>
            <p:ph idx="1"/>
          </p:nvPr>
        </p:nvSpPr>
        <p:spPr/>
        <p:txBody>
          <a:bodyPr/>
          <a:lstStyle/>
          <a:p>
            <a:pPr eaLnBrk="1" hangingPunct="1"/>
            <a:r>
              <a:rPr lang="en-US"/>
              <a:t>The UML uses a set of symbols to represent graphically the various components and relationships within a system</a:t>
            </a:r>
          </a:p>
          <a:p>
            <a:pPr eaLnBrk="1" hangingPunct="1"/>
            <a:r>
              <a:rPr lang="en-US"/>
              <a:t>It mainly is used to support object-oriented systems analysis and to develop object models</a:t>
            </a:r>
          </a:p>
        </p:txBody>
      </p:sp>
      <p:sp>
        <p:nvSpPr>
          <p:cNvPr id="6" name="Slide Number Placeholder 5"/>
          <p:cNvSpPr>
            <a:spLocks noGrp="1"/>
          </p:cNvSpPr>
          <p:nvPr>
            <p:ph type="sldNum" sz="quarter" idx="12"/>
          </p:nvPr>
        </p:nvSpPr>
        <p:spPr/>
        <p:txBody>
          <a:bodyPr/>
          <a:lstStyle/>
          <a:p>
            <a:pPr>
              <a:defRPr/>
            </a:pPr>
            <a:fld id="{87E0735E-9360-46F1-9FB8-69B5E6F2991E}"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a:t>Chapter Objectives </a:t>
            </a:r>
          </a:p>
        </p:txBody>
      </p:sp>
      <p:sp>
        <p:nvSpPr>
          <p:cNvPr id="17410" name="Text Placeholder 2"/>
          <p:cNvSpPr>
            <a:spLocks noGrp="1"/>
          </p:cNvSpPr>
          <p:nvPr>
            <p:ph idx="1"/>
          </p:nvPr>
        </p:nvSpPr>
        <p:spPr/>
        <p:txBody>
          <a:bodyPr/>
          <a:lstStyle/>
          <a:p>
            <a:pPr eaLnBrk="1" hangingPunct="1"/>
            <a:r>
              <a:rPr lang="en-US"/>
              <a:t>Explain how object-oriented analysis can be used to describe an information system</a:t>
            </a:r>
          </a:p>
          <a:p>
            <a:pPr eaLnBrk="1" hangingPunct="1"/>
            <a:r>
              <a:rPr lang="en-US"/>
              <a:t>Define object modeling terms and concepts, including objects, attributes, methods, messages, classes, and instances</a:t>
            </a:r>
          </a:p>
          <a:p>
            <a:pPr eaLnBrk="1" hangingPunct="1"/>
            <a:r>
              <a:rPr lang="en-US"/>
              <a:t>Explain relationships among objects and the concept of inheritance</a:t>
            </a:r>
          </a:p>
          <a:p>
            <a:pPr eaLnBrk="1" hangingPunct="1"/>
            <a:r>
              <a:rPr lang="en-US"/>
              <a:t>Draw an object relationship diagram</a:t>
            </a:r>
          </a:p>
        </p:txBody>
      </p:sp>
      <p:sp>
        <p:nvSpPr>
          <p:cNvPr id="6" name="Slide Number Placeholder 5"/>
          <p:cNvSpPr>
            <a:spLocks noGrp="1"/>
          </p:cNvSpPr>
          <p:nvPr>
            <p:ph type="sldNum" sz="quarter" idx="12"/>
          </p:nvPr>
        </p:nvSpPr>
        <p:spPr/>
        <p:txBody>
          <a:bodyPr/>
          <a:lstStyle/>
          <a:p>
            <a:pPr>
              <a:defRPr/>
            </a:pPr>
            <a:fld id="{C24BD71D-486C-4213-9F56-8D9FCD48B590}"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Object Modeling with the Unified Modeling Language</a:t>
            </a:r>
          </a:p>
        </p:txBody>
      </p:sp>
      <p:sp>
        <p:nvSpPr>
          <p:cNvPr id="54274" name="Content Placeholder 4"/>
          <p:cNvSpPr>
            <a:spLocks noGrp="1"/>
          </p:cNvSpPr>
          <p:nvPr>
            <p:ph sz="half" idx="2"/>
          </p:nvPr>
        </p:nvSpPr>
        <p:spPr/>
        <p:txBody>
          <a:bodyPr/>
          <a:lstStyle/>
          <a:p>
            <a:pPr eaLnBrk="1" hangingPunct="1"/>
            <a:r>
              <a:rPr lang="en-US"/>
              <a:t>Use Case Modeling</a:t>
            </a:r>
          </a:p>
          <a:p>
            <a:pPr lvl="1" eaLnBrk="1" hangingPunct="1"/>
            <a:r>
              <a:rPr lang="en-US"/>
              <a:t>Actor</a:t>
            </a:r>
          </a:p>
          <a:p>
            <a:pPr lvl="1" eaLnBrk="1" hangingPunct="1"/>
            <a:r>
              <a:rPr lang="en-US"/>
              <a:t>Symbol for a use case is an oval with a label that describes the action or event</a:t>
            </a:r>
          </a:p>
          <a:p>
            <a:pPr lvl="1" eaLnBrk="1" hangingPunct="1"/>
            <a:r>
              <a:rPr lang="en-US"/>
              <a:t>Use cases also can interact with other use cases</a:t>
            </a:r>
          </a:p>
          <a:p>
            <a:pPr eaLnBrk="1" hangingPunct="1"/>
            <a:endParaRPr lang="en-US"/>
          </a:p>
        </p:txBody>
      </p:sp>
      <p:sp>
        <p:nvSpPr>
          <p:cNvPr id="6" name="Slide Number Placeholder 5"/>
          <p:cNvSpPr>
            <a:spLocks noGrp="1"/>
          </p:cNvSpPr>
          <p:nvPr>
            <p:ph type="sldNum" sz="quarter" idx="12"/>
          </p:nvPr>
        </p:nvSpPr>
        <p:spPr/>
        <p:txBody>
          <a:bodyPr/>
          <a:lstStyle/>
          <a:p>
            <a:pPr>
              <a:defRPr/>
            </a:pPr>
            <a:fld id="{287EDF61-F3F1-4EE2-BAC2-879D8017CAA7}" type="slidenum">
              <a:rPr lang="en-US"/>
              <a:pPr>
                <a:defRPr/>
              </a:pPr>
              <a:t>20</a:t>
            </a:fld>
            <a:endParaRPr lang="en-US"/>
          </a:p>
        </p:txBody>
      </p:sp>
      <p:pic>
        <p:nvPicPr>
          <p:cNvPr id="54276" name="Picture 3"/>
          <p:cNvPicPr>
            <a:picLocks noGrp="1" noChangeAspect="1" noChangeArrowheads="1"/>
          </p:cNvPicPr>
          <p:nvPr>
            <p:ph sz="half" idx="1"/>
          </p:nvPr>
        </p:nvPicPr>
        <p:blipFill>
          <a:blip r:embed="rId3"/>
          <a:srcRect/>
          <a:stretch>
            <a:fillRect/>
          </a:stretch>
        </p:blipFill>
        <p:spPr>
          <a:xfrm>
            <a:off x="1066800" y="1905000"/>
            <a:ext cx="2692400" cy="41910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Object Modeling with the Unified Modeling Language</a:t>
            </a:r>
          </a:p>
        </p:txBody>
      </p:sp>
      <p:sp>
        <p:nvSpPr>
          <p:cNvPr id="56322" name="Text Placeholder 2"/>
          <p:cNvSpPr>
            <a:spLocks noGrp="1"/>
          </p:cNvSpPr>
          <p:nvPr>
            <p:ph idx="1"/>
          </p:nvPr>
        </p:nvSpPr>
        <p:spPr/>
        <p:txBody>
          <a:bodyPr/>
          <a:lstStyle/>
          <a:p>
            <a:pPr eaLnBrk="1" hangingPunct="1"/>
            <a:r>
              <a:rPr lang="en-US"/>
              <a:t>Use Case Modeling</a:t>
            </a:r>
          </a:p>
          <a:p>
            <a:pPr lvl="1" eaLnBrk="1" hangingPunct="1"/>
            <a:r>
              <a:rPr lang="en-US"/>
              <a:t>When the outcome of one use case is incorporated by another use case, we say that the second case uses the first case</a:t>
            </a:r>
          </a:p>
          <a:p>
            <a:pPr lvl="1" eaLnBrk="1" hangingPunct="1"/>
            <a:r>
              <a:rPr lang="en-US"/>
              <a:t>Use case description</a:t>
            </a:r>
          </a:p>
          <a:p>
            <a:pPr lvl="1" eaLnBrk="1" hangingPunct="1"/>
            <a:r>
              <a:rPr lang="en-US"/>
              <a:t>When you identify use cases, try to group all the related transactions into a single use case</a:t>
            </a:r>
          </a:p>
        </p:txBody>
      </p:sp>
      <p:sp>
        <p:nvSpPr>
          <p:cNvPr id="6" name="Slide Number Placeholder 5"/>
          <p:cNvSpPr>
            <a:spLocks noGrp="1"/>
          </p:cNvSpPr>
          <p:nvPr>
            <p:ph type="sldNum" sz="quarter" idx="12"/>
          </p:nvPr>
        </p:nvSpPr>
        <p:spPr/>
        <p:txBody>
          <a:bodyPr/>
          <a:lstStyle/>
          <a:p>
            <a:pPr>
              <a:defRPr/>
            </a:pPr>
            <a:fld id="{34AC6E0C-B0AC-458D-B8B4-FC5AE47E95F6}"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Object Modeling with the Unified Modeling Language</a:t>
            </a:r>
          </a:p>
        </p:txBody>
      </p:sp>
      <p:sp>
        <p:nvSpPr>
          <p:cNvPr id="58370" name="Text Placeholder 2"/>
          <p:cNvSpPr>
            <a:spLocks noGrp="1"/>
          </p:cNvSpPr>
          <p:nvPr>
            <p:ph sz="half" idx="1"/>
          </p:nvPr>
        </p:nvSpPr>
        <p:spPr/>
        <p:txBody>
          <a:bodyPr/>
          <a:lstStyle/>
          <a:p>
            <a:pPr eaLnBrk="1" hangingPunct="1"/>
            <a:r>
              <a:rPr lang="en-US"/>
              <a:t>Use Case Diagrams</a:t>
            </a:r>
          </a:p>
          <a:p>
            <a:pPr lvl="1" eaLnBrk="1" hangingPunct="1"/>
            <a:r>
              <a:rPr lang="en-US"/>
              <a:t>Use case diagram </a:t>
            </a:r>
          </a:p>
          <a:p>
            <a:pPr lvl="1" eaLnBrk="1" hangingPunct="1"/>
            <a:r>
              <a:rPr lang="en-US"/>
              <a:t>System boundary</a:t>
            </a:r>
          </a:p>
          <a:p>
            <a:pPr lvl="1" eaLnBrk="1" hangingPunct="1"/>
            <a:r>
              <a:rPr lang="en-US"/>
              <a:t>After you identify the system boundary, you place the use cases on the diagram, add the actors, and show the relationships</a:t>
            </a:r>
          </a:p>
        </p:txBody>
      </p:sp>
      <p:sp>
        <p:nvSpPr>
          <p:cNvPr id="6" name="Slide Number Placeholder 5"/>
          <p:cNvSpPr>
            <a:spLocks noGrp="1"/>
          </p:cNvSpPr>
          <p:nvPr>
            <p:ph type="sldNum" sz="quarter" idx="12"/>
          </p:nvPr>
        </p:nvSpPr>
        <p:spPr/>
        <p:txBody>
          <a:bodyPr/>
          <a:lstStyle/>
          <a:p>
            <a:pPr>
              <a:defRPr/>
            </a:pPr>
            <a:fld id="{5228D8A0-67B4-4D72-854E-7E8867130642}" type="slidenum">
              <a:rPr lang="en-US"/>
              <a:pPr>
                <a:defRPr/>
              </a:pPr>
              <a:t>22</a:t>
            </a:fld>
            <a:endParaRPr lang="en-US"/>
          </a:p>
        </p:txBody>
      </p:sp>
      <p:pic>
        <p:nvPicPr>
          <p:cNvPr id="58372" name="Picture 2"/>
          <p:cNvPicPr>
            <a:picLocks noGrp="1" noChangeAspect="1" noChangeArrowheads="1"/>
          </p:cNvPicPr>
          <p:nvPr>
            <p:ph sz="half" idx="2"/>
          </p:nvPr>
        </p:nvPicPr>
        <p:blipFill>
          <a:blip r:embed="rId3"/>
          <a:srcRect/>
          <a:stretch>
            <a:fillRect/>
          </a:stretch>
        </p:blipFill>
        <p:spPr>
          <a:xfrm>
            <a:off x="4648200" y="1978025"/>
            <a:ext cx="4038600" cy="377031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Object Modeling with the Unified Modeling Language</a:t>
            </a:r>
          </a:p>
        </p:txBody>
      </p:sp>
      <p:sp>
        <p:nvSpPr>
          <p:cNvPr id="60418" name="Text Placeholder 2"/>
          <p:cNvSpPr>
            <a:spLocks noGrp="1"/>
          </p:cNvSpPr>
          <p:nvPr>
            <p:ph idx="1"/>
          </p:nvPr>
        </p:nvSpPr>
        <p:spPr/>
        <p:txBody>
          <a:bodyPr/>
          <a:lstStyle/>
          <a:p>
            <a:pPr eaLnBrk="1" hangingPunct="1"/>
            <a:r>
              <a:rPr lang="en-US"/>
              <a:t>Class Diagrams</a:t>
            </a:r>
          </a:p>
          <a:p>
            <a:pPr lvl="1" eaLnBrk="1" hangingPunct="1"/>
            <a:r>
              <a:rPr lang="en-US"/>
              <a:t>Class Diagram</a:t>
            </a:r>
          </a:p>
          <a:p>
            <a:pPr lvl="1" eaLnBrk="1" hangingPunct="1"/>
            <a:r>
              <a:rPr lang="en-US"/>
              <a:t>Evolves into a physical model and finally becomes a functioning information system</a:t>
            </a:r>
          </a:p>
          <a:p>
            <a:pPr lvl="1" eaLnBrk="1" hangingPunct="1"/>
            <a:r>
              <a:rPr lang="en-US"/>
              <a:t>Each class appears as a rectangle, with the class name at the top, followed by the class’s attributes and methods</a:t>
            </a:r>
          </a:p>
          <a:p>
            <a:pPr lvl="1" eaLnBrk="1" hangingPunct="1"/>
            <a:r>
              <a:rPr lang="en-US"/>
              <a:t>Cardinality</a:t>
            </a:r>
          </a:p>
        </p:txBody>
      </p:sp>
      <p:sp>
        <p:nvSpPr>
          <p:cNvPr id="6" name="Slide Number Placeholder 5"/>
          <p:cNvSpPr>
            <a:spLocks noGrp="1"/>
          </p:cNvSpPr>
          <p:nvPr>
            <p:ph type="sldNum" sz="quarter" idx="12"/>
          </p:nvPr>
        </p:nvSpPr>
        <p:spPr/>
        <p:txBody>
          <a:bodyPr/>
          <a:lstStyle/>
          <a:p>
            <a:pPr>
              <a:defRPr/>
            </a:pPr>
            <a:fld id="{DE53379E-8FCD-4417-BE9C-76A4619B6567}"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Object Modeling with the Unified Modeling Language</a:t>
            </a:r>
          </a:p>
        </p:txBody>
      </p:sp>
      <p:sp>
        <p:nvSpPr>
          <p:cNvPr id="62466" name="Text Placeholder 2"/>
          <p:cNvSpPr>
            <a:spLocks noGrp="1"/>
          </p:cNvSpPr>
          <p:nvPr>
            <p:ph idx="1"/>
          </p:nvPr>
        </p:nvSpPr>
        <p:spPr/>
        <p:txBody>
          <a:bodyPr/>
          <a:lstStyle/>
          <a:p>
            <a:pPr eaLnBrk="1" hangingPunct="1"/>
            <a:r>
              <a:rPr lang="en-US"/>
              <a:t>Class Diagrams</a:t>
            </a:r>
          </a:p>
          <a:p>
            <a:pPr lvl="1" eaLnBrk="1" hangingPunct="1"/>
            <a:endParaRPr lang="en-US"/>
          </a:p>
        </p:txBody>
      </p:sp>
      <p:sp>
        <p:nvSpPr>
          <p:cNvPr id="6" name="Slide Number Placeholder 5"/>
          <p:cNvSpPr>
            <a:spLocks noGrp="1"/>
          </p:cNvSpPr>
          <p:nvPr>
            <p:ph type="sldNum" sz="quarter" idx="12"/>
          </p:nvPr>
        </p:nvSpPr>
        <p:spPr/>
        <p:txBody>
          <a:bodyPr/>
          <a:lstStyle/>
          <a:p>
            <a:pPr>
              <a:defRPr/>
            </a:pPr>
            <a:fld id="{A6111162-07DF-4336-B00E-FA02F6A7F7A1}" type="slidenum">
              <a:rPr lang="en-US"/>
              <a:pPr>
                <a:defRPr/>
              </a:pPr>
              <a:t>24</a:t>
            </a:fld>
            <a:endParaRPr lang="en-US"/>
          </a:p>
        </p:txBody>
      </p:sp>
      <p:pic>
        <p:nvPicPr>
          <p:cNvPr id="62468" name="Picture 2"/>
          <p:cNvPicPr>
            <a:picLocks noChangeAspect="1" noChangeArrowheads="1"/>
          </p:cNvPicPr>
          <p:nvPr/>
        </p:nvPicPr>
        <p:blipFill>
          <a:blip r:embed="rId3"/>
          <a:srcRect/>
          <a:stretch>
            <a:fillRect/>
          </a:stretch>
        </p:blipFill>
        <p:spPr bwMode="auto">
          <a:xfrm>
            <a:off x="1752600" y="2286000"/>
            <a:ext cx="5114925" cy="4191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Object Modeling with the Unified Modeling Language</a:t>
            </a:r>
          </a:p>
        </p:txBody>
      </p:sp>
      <p:sp>
        <p:nvSpPr>
          <p:cNvPr id="64514" name="Text Placeholder 2"/>
          <p:cNvSpPr>
            <a:spLocks noGrp="1"/>
          </p:cNvSpPr>
          <p:nvPr>
            <p:ph sz="half" idx="1"/>
          </p:nvPr>
        </p:nvSpPr>
        <p:spPr/>
        <p:txBody>
          <a:bodyPr/>
          <a:lstStyle/>
          <a:p>
            <a:pPr eaLnBrk="1" hangingPunct="1"/>
            <a:r>
              <a:rPr lang="en-US" sz="3200"/>
              <a:t>Sequence Diagrams</a:t>
            </a:r>
          </a:p>
          <a:p>
            <a:pPr lvl="1" eaLnBrk="1" hangingPunct="1"/>
            <a:r>
              <a:rPr lang="en-US" sz="2800"/>
              <a:t>Sequence diagram</a:t>
            </a:r>
          </a:p>
          <a:p>
            <a:pPr lvl="1" eaLnBrk="1" hangingPunct="1"/>
            <a:r>
              <a:rPr lang="en-US" sz="2800"/>
              <a:t>Include symbols  that represent</a:t>
            </a:r>
          </a:p>
          <a:p>
            <a:pPr lvl="2" eaLnBrk="1" hangingPunct="1"/>
            <a:r>
              <a:rPr lang="en-US" sz="2400"/>
              <a:t>Classes</a:t>
            </a:r>
          </a:p>
          <a:p>
            <a:pPr lvl="2" eaLnBrk="1" hangingPunct="1"/>
            <a:r>
              <a:rPr lang="en-US" sz="2400"/>
              <a:t>Lifelines</a:t>
            </a:r>
          </a:p>
          <a:p>
            <a:pPr lvl="2" eaLnBrk="1" hangingPunct="1"/>
            <a:r>
              <a:rPr lang="en-US" sz="2400"/>
              <a:t>Messages</a:t>
            </a:r>
          </a:p>
          <a:p>
            <a:pPr lvl="2" eaLnBrk="1" hangingPunct="1"/>
            <a:r>
              <a:rPr lang="en-US" sz="2400"/>
              <a:t>Focuses</a:t>
            </a:r>
          </a:p>
        </p:txBody>
      </p:sp>
      <p:sp>
        <p:nvSpPr>
          <p:cNvPr id="6" name="Slide Number Placeholder 5"/>
          <p:cNvSpPr>
            <a:spLocks noGrp="1"/>
          </p:cNvSpPr>
          <p:nvPr>
            <p:ph type="sldNum" sz="quarter" idx="12"/>
          </p:nvPr>
        </p:nvSpPr>
        <p:spPr/>
        <p:txBody>
          <a:bodyPr/>
          <a:lstStyle/>
          <a:p>
            <a:pPr>
              <a:defRPr/>
            </a:pPr>
            <a:fld id="{3AA2ED84-0BC7-488C-BEDC-7F3E461BCDCB}" type="slidenum">
              <a:rPr lang="en-US"/>
              <a:pPr>
                <a:defRPr/>
              </a:pPr>
              <a:t>25</a:t>
            </a:fld>
            <a:endParaRPr lang="en-US"/>
          </a:p>
        </p:txBody>
      </p:sp>
      <p:pic>
        <p:nvPicPr>
          <p:cNvPr id="64516" name="Picture 2"/>
          <p:cNvPicPr>
            <a:picLocks noGrp="1" noChangeAspect="1" noChangeArrowheads="1"/>
          </p:cNvPicPr>
          <p:nvPr>
            <p:ph sz="half" idx="2"/>
          </p:nvPr>
        </p:nvPicPr>
        <p:blipFill>
          <a:blip r:embed="rId3"/>
          <a:srcRect/>
          <a:stretch>
            <a:fillRect/>
          </a:stretch>
        </p:blipFill>
        <p:spPr>
          <a:xfrm>
            <a:off x="4648200" y="2395538"/>
            <a:ext cx="4038600" cy="2935287"/>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Object Modeling with the Unified Modeling Language</a:t>
            </a:r>
          </a:p>
        </p:txBody>
      </p:sp>
      <p:sp>
        <p:nvSpPr>
          <p:cNvPr id="66562" name="Text Placeholder 2"/>
          <p:cNvSpPr>
            <a:spLocks noGrp="1"/>
          </p:cNvSpPr>
          <p:nvPr>
            <p:ph idx="1"/>
          </p:nvPr>
        </p:nvSpPr>
        <p:spPr/>
        <p:txBody>
          <a:bodyPr/>
          <a:lstStyle/>
          <a:p>
            <a:pPr eaLnBrk="1" hangingPunct="1"/>
            <a:r>
              <a:rPr lang="en-US"/>
              <a:t>State Transition Diagrams</a:t>
            </a:r>
          </a:p>
        </p:txBody>
      </p:sp>
      <p:sp>
        <p:nvSpPr>
          <p:cNvPr id="6" name="Slide Number Placeholder 5"/>
          <p:cNvSpPr>
            <a:spLocks noGrp="1"/>
          </p:cNvSpPr>
          <p:nvPr>
            <p:ph type="sldNum" sz="quarter" idx="12"/>
          </p:nvPr>
        </p:nvSpPr>
        <p:spPr/>
        <p:txBody>
          <a:bodyPr/>
          <a:lstStyle/>
          <a:p>
            <a:pPr>
              <a:defRPr/>
            </a:pPr>
            <a:fld id="{1B643EBD-CBA8-4E9B-9A8E-45A09FBB80E8}" type="slidenum">
              <a:rPr lang="en-US"/>
              <a:pPr>
                <a:defRPr/>
              </a:pPr>
              <a:t>26</a:t>
            </a:fld>
            <a:endParaRPr lang="en-US"/>
          </a:p>
        </p:txBody>
      </p:sp>
      <p:pic>
        <p:nvPicPr>
          <p:cNvPr id="66564" name="Picture 2"/>
          <p:cNvPicPr>
            <a:picLocks noChangeAspect="1" noChangeArrowheads="1"/>
          </p:cNvPicPr>
          <p:nvPr/>
        </p:nvPicPr>
        <p:blipFill>
          <a:blip r:embed="rId3"/>
          <a:srcRect/>
          <a:stretch>
            <a:fillRect/>
          </a:stretch>
        </p:blipFill>
        <p:spPr bwMode="auto">
          <a:xfrm>
            <a:off x="762000" y="2743200"/>
            <a:ext cx="7745413" cy="20574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Object Modeling with the Unified Modeling Language</a:t>
            </a:r>
          </a:p>
        </p:txBody>
      </p:sp>
      <p:sp>
        <p:nvSpPr>
          <p:cNvPr id="68610" name="Text Placeholder 2"/>
          <p:cNvSpPr>
            <a:spLocks noGrp="1"/>
          </p:cNvSpPr>
          <p:nvPr>
            <p:ph idx="1"/>
          </p:nvPr>
        </p:nvSpPr>
        <p:spPr/>
        <p:txBody>
          <a:bodyPr/>
          <a:lstStyle/>
          <a:p>
            <a:pPr eaLnBrk="1" hangingPunct="1"/>
            <a:r>
              <a:rPr lang="en-US"/>
              <a:t>State Transition Diagrams</a:t>
            </a:r>
          </a:p>
          <a:p>
            <a:pPr lvl="1" eaLnBrk="1" hangingPunct="1"/>
            <a:r>
              <a:rPr lang="en-US"/>
              <a:t>The small circle to the left is the initial state, or the point where the object first interacts with the system</a:t>
            </a:r>
          </a:p>
          <a:p>
            <a:pPr lvl="1" eaLnBrk="1" hangingPunct="1"/>
            <a:r>
              <a:rPr lang="en-US"/>
              <a:t>Reading from left to right, the lines show direction and describe the action or event that causes a transition from one state to another</a:t>
            </a:r>
          </a:p>
          <a:p>
            <a:pPr lvl="1" eaLnBrk="1" hangingPunct="1"/>
            <a:r>
              <a:rPr lang="en-US"/>
              <a:t>The circle at the right with a hollow border is the final state</a:t>
            </a:r>
          </a:p>
        </p:txBody>
      </p:sp>
      <p:sp>
        <p:nvSpPr>
          <p:cNvPr id="6" name="Slide Number Placeholder 5"/>
          <p:cNvSpPr>
            <a:spLocks noGrp="1"/>
          </p:cNvSpPr>
          <p:nvPr>
            <p:ph type="sldNum" sz="quarter" idx="12"/>
          </p:nvPr>
        </p:nvSpPr>
        <p:spPr/>
        <p:txBody>
          <a:bodyPr/>
          <a:lstStyle/>
          <a:p>
            <a:pPr>
              <a:defRPr/>
            </a:pPr>
            <a:fld id="{14562513-12C9-4D53-85B7-D2757986C673}"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Object Modeling with the Unified Modeling Language</a:t>
            </a:r>
          </a:p>
        </p:txBody>
      </p:sp>
      <p:sp>
        <p:nvSpPr>
          <p:cNvPr id="70658" name="Text Placeholder 2"/>
          <p:cNvSpPr>
            <a:spLocks noGrp="1"/>
          </p:cNvSpPr>
          <p:nvPr>
            <p:ph idx="1"/>
          </p:nvPr>
        </p:nvSpPr>
        <p:spPr/>
        <p:txBody>
          <a:bodyPr/>
          <a:lstStyle/>
          <a:p>
            <a:pPr eaLnBrk="1" hangingPunct="1"/>
            <a:r>
              <a:rPr lang="en-US"/>
              <a:t>Activity Diagrams</a:t>
            </a:r>
          </a:p>
        </p:txBody>
      </p:sp>
      <p:sp>
        <p:nvSpPr>
          <p:cNvPr id="6" name="Slide Number Placeholder 5"/>
          <p:cNvSpPr>
            <a:spLocks noGrp="1"/>
          </p:cNvSpPr>
          <p:nvPr>
            <p:ph type="sldNum" sz="quarter" idx="12"/>
          </p:nvPr>
        </p:nvSpPr>
        <p:spPr/>
        <p:txBody>
          <a:bodyPr/>
          <a:lstStyle/>
          <a:p>
            <a:pPr>
              <a:defRPr/>
            </a:pPr>
            <a:fld id="{5CABB5E6-D613-409E-B72C-DA8FC4C07984}" type="slidenum">
              <a:rPr lang="en-US"/>
              <a:pPr>
                <a:defRPr/>
              </a:pPr>
              <a:t>28</a:t>
            </a:fld>
            <a:endParaRPr lang="en-US"/>
          </a:p>
        </p:txBody>
      </p:sp>
      <p:pic>
        <p:nvPicPr>
          <p:cNvPr id="70660" name="Picture 2"/>
          <p:cNvPicPr>
            <a:picLocks noChangeAspect="1" noChangeArrowheads="1"/>
          </p:cNvPicPr>
          <p:nvPr/>
        </p:nvPicPr>
        <p:blipFill>
          <a:blip r:embed="rId3"/>
          <a:srcRect/>
          <a:stretch>
            <a:fillRect/>
          </a:stretch>
        </p:blipFill>
        <p:spPr bwMode="auto">
          <a:xfrm>
            <a:off x="762000" y="2286000"/>
            <a:ext cx="7843838" cy="35052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Object Modeling with the Unified Modeling Language</a:t>
            </a:r>
          </a:p>
        </p:txBody>
      </p:sp>
      <p:sp>
        <p:nvSpPr>
          <p:cNvPr id="72706" name="Text Placeholder 2"/>
          <p:cNvSpPr>
            <a:spLocks noGrp="1"/>
          </p:cNvSpPr>
          <p:nvPr>
            <p:ph idx="1"/>
          </p:nvPr>
        </p:nvSpPr>
        <p:spPr/>
        <p:txBody>
          <a:bodyPr/>
          <a:lstStyle/>
          <a:p>
            <a:pPr eaLnBrk="1" hangingPunct="1"/>
            <a:r>
              <a:rPr lang="en-US"/>
              <a:t>Activity Diagrams</a:t>
            </a:r>
          </a:p>
          <a:p>
            <a:pPr lvl="1" eaLnBrk="1" hangingPunct="1"/>
            <a:r>
              <a:rPr lang="en-US"/>
              <a:t>Sequence diagrams, state transition diagrams, and activity diagrams are dynamic modeling tools that can help a systems analyst understand how objects behave and interact with the system</a:t>
            </a:r>
          </a:p>
        </p:txBody>
      </p:sp>
      <p:sp>
        <p:nvSpPr>
          <p:cNvPr id="6" name="Slide Number Placeholder 5"/>
          <p:cNvSpPr>
            <a:spLocks noGrp="1"/>
          </p:cNvSpPr>
          <p:nvPr>
            <p:ph type="sldNum" sz="quarter" idx="12"/>
          </p:nvPr>
        </p:nvSpPr>
        <p:spPr/>
        <p:txBody>
          <a:bodyPr/>
          <a:lstStyle/>
          <a:p>
            <a:pPr>
              <a:defRPr/>
            </a:pPr>
            <a:fld id="{886DDBD2-4F61-4E9E-95F7-5A10304D1C21}"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t>Chapter Objectives</a:t>
            </a:r>
          </a:p>
        </p:txBody>
      </p:sp>
      <p:sp>
        <p:nvSpPr>
          <p:cNvPr id="19458" name="Text Placeholder 2"/>
          <p:cNvSpPr>
            <a:spLocks noGrp="1"/>
          </p:cNvSpPr>
          <p:nvPr>
            <p:ph idx="1"/>
          </p:nvPr>
        </p:nvSpPr>
        <p:spPr/>
        <p:txBody>
          <a:bodyPr/>
          <a:lstStyle/>
          <a:p>
            <a:pPr eaLnBrk="1" hangingPunct="1"/>
            <a:r>
              <a:rPr lang="en-US"/>
              <a:t>Describe Unified Modeling Language (UML) tools and techniques, including use cases, use case diagrams, class diagrams, sequence diagrams, state transition diagrams, and activity diagrams</a:t>
            </a:r>
          </a:p>
          <a:p>
            <a:pPr eaLnBrk="1" hangingPunct="1"/>
            <a:r>
              <a:rPr lang="en-US"/>
              <a:t>Explain the advantages of using CASE tools in developing the object model</a:t>
            </a:r>
          </a:p>
          <a:p>
            <a:pPr eaLnBrk="1" hangingPunct="1"/>
            <a:r>
              <a:rPr lang="en-US"/>
              <a:t>Explain how to organize an object model</a:t>
            </a:r>
          </a:p>
        </p:txBody>
      </p:sp>
      <p:sp>
        <p:nvSpPr>
          <p:cNvPr id="6" name="Slide Number Placeholder 5"/>
          <p:cNvSpPr>
            <a:spLocks noGrp="1"/>
          </p:cNvSpPr>
          <p:nvPr>
            <p:ph type="sldNum" sz="quarter" idx="12"/>
          </p:nvPr>
        </p:nvSpPr>
        <p:spPr/>
        <p:txBody>
          <a:bodyPr/>
          <a:lstStyle/>
          <a:p>
            <a:pPr>
              <a:defRPr/>
            </a:pPr>
            <a:fld id="{E67D82D5-389A-4F76-9DE0-D0C47A221C11}"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Object Modeling with the Unified Modeling Language</a:t>
            </a:r>
          </a:p>
        </p:txBody>
      </p:sp>
      <p:sp>
        <p:nvSpPr>
          <p:cNvPr id="74754" name="Text Placeholder 2"/>
          <p:cNvSpPr>
            <a:spLocks noGrp="1"/>
          </p:cNvSpPr>
          <p:nvPr>
            <p:ph idx="1"/>
          </p:nvPr>
        </p:nvSpPr>
        <p:spPr/>
        <p:txBody>
          <a:bodyPr/>
          <a:lstStyle/>
          <a:p>
            <a:pPr eaLnBrk="1" hangingPunct="1"/>
            <a:r>
              <a:rPr lang="en-US"/>
              <a:t>CASE Tools</a:t>
            </a:r>
          </a:p>
          <a:p>
            <a:pPr lvl="1" eaLnBrk="1" hangingPunct="1"/>
            <a:r>
              <a:rPr lang="en-US"/>
              <a:t>Object modeling requires many types of diagrams to represent the proposed system</a:t>
            </a:r>
          </a:p>
          <a:p>
            <a:pPr lvl="1" eaLnBrk="1" hangingPunct="1"/>
            <a:r>
              <a:rPr lang="en-US"/>
              <a:t>Creating the diagrams by hand is time-consuming and tedious, so systems analysts rely on CASE tools to speed up the process and provide an overall framework for documenting the system components</a:t>
            </a:r>
          </a:p>
        </p:txBody>
      </p:sp>
      <p:sp>
        <p:nvSpPr>
          <p:cNvPr id="6" name="Slide Number Placeholder 5"/>
          <p:cNvSpPr>
            <a:spLocks noGrp="1"/>
          </p:cNvSpPr>
          <p:nvPr>
            <p:ph type="sldNum" sz="quarter" idx="12"/>
          </p:nvPr>
        </p:nvSpPr>
        <p:spPr/>
        <p:txBody>
          <a:bodyPr/>
          <a:lstStyle/>
          <a:p>
            <a:pPr>
              <a:defRPr/>
            </a:pPr>
            <a:fld id="{9BD5EBAC-6DD0-4913-B079-549DF90514D0}"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en-US"/>
              <a:t>Organizing the Object Model</a:t>
            </a:r>
          </a:p>
        </p:txBody>
      </p:sp>
      <p:sp>
        <p:nvSpPr>
          <p:cNvPr id="3" name="Tex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a:t>You should develop an object relationship diagram that provides an overview of the system</a:t>
            </a:r>
          </a:p>
          <a:p>
            <a:pPr eaLnBrk="1" fontAlgn="auto" hangingPunct="1">
              <a:spcAft>
                <a:spcPts val="0"/>
              </a:spcAft>
              <a:buFont typeface="Arial" pitchFamily="34" charset="0"/>
              <a:buChar char="•"/>
              <a:defRPr/>
            </a:pPr>
            <a:r>
              <a:rPr lang="en-US"/>
              <a:t>You should organize your use cases and use case diagrams so they can be linked to the appropriate class, state transition, sequence, and activity diagrams</a:t>
            </a:r>
          </a:p>
          <a:p>
            <a:pPr eaLnBrk="1" fontAlgn="auto" hangingPunct="1">
              <a:spcAft>
                <a:spcPts val="0"/>
              </a:spcAft>
              <a:buFont typeface="Arial" pitchFamily="34" charset="0"/>
              <a:buChar char="•"/>
              <a:defRPr/>
            </a:pPr>
            <a:r>
              <a:rPr lang="en-US"/>
              <a:t>It is much easier to repair a diagram now than to change the software later</a:t>
            </a:r>
          </a:p>
        </p:txBody>
      </p:sp>
      <p:sp>
        <p:nvSpPr>
          <p:cNvPr id="6" name="Slide Number Placeholder 5"/>
          <p:cNvSpPr>
            <a:spLocks noGrp="1"/>
          </p:cNvSpPr>
          <p:nvPr>
            <p:ph type="sldNum" sz="quarter" idx="12"/>
          </p:nvPr>
        </p:nvSpPr>
        <p:spPr/>
        <p:txBody>
          <a:bodyPr/>
          <a:lstStyle/>
          <a:p>
            <a:pPr>
              <a:defRPr/>
            </a:pPr>
            <a:fld id="{81CADC07-2ABD-4877-83E4-91EBEC073683}" type="slidenum">
              <a:rPr lang="en-US"/>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a:t>Chapter Summary</a:t>
            </a:r>
          </a:p>
        </p:txBody>
      </p:sp>
      <p:sp>
        <p:nvSpPr>
          <p:cNvPr id="3" name="Tex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a:t>This chapter introduces object modeling, which is a popular technique that describes a system in terms of objects</a:t>
            </a:r>
          </a:p>
          <a:p>
            <a:pPr eaLnBrk="1" fontAlgn="auto" hangingPunct="1">
              <a:spcAft>
                <a:spcPts val="0"/>
              </a:spcAft>
              <a:buFont typeface="Arial" pitchFamily="34" charset="0"/>
              <a:buChar char="•"/>
              <a:defRPr/>
            </a:pPr>
            <a:r>
              <a:rPr lang="en-US" dirty="0"/>
              <a:t>The Unified Modeling Language (UML) is a widely used method of visualizing and documenting an information system</a:t>
            </a:r>
          </a:p>
          <a:p>
            <a:pPr eaLnBrk="1" fontAlgn="auto" hangingPunct="1">
              <a:spcAft>
                <a:spcPts val="0"/>
              </a:spcAft>
              <a:buFont typeface="Arial" pitchFamily="34" charset="0"/>
              <a:buChar char="•"/>
              <a:defRPr/>
            </a:pPr>
            <a:r>
              <a:rPr lang="en-US" dirty="0"/>
              <a:t>At the end of the object modeling process, you organize your use cases and use case diagrams and create class, sequence, state transition, and activity diagrams</a:t>
            </a:r>
          </a:p>
        </p:txBody>
      </p:sp>
      <p:sp>
        <p:nvSpPr>
          <p:cNvPr id="6" name="Slide Number Placeholder 5"/>
          <p:cNvSpPr>
            <a:spLocks noGrp="1"/>
          </p:cNvSpPr>
          <p:nvPr>
            <p:ph type="sldNum" sz="quarter" idx="12"/>
          </p:nvPr>
        </p:nvSpPr>
        <p:spPr/>
        <p:txBody>
          <a:bodyPr/>
          <a:lstStyle/>
          <a:p>
            <a:pPr>
              <a:defRPr/>
            </a:pPr>
            <a:fld id="{FFC9F679-157B-4A64-B5EE-410B2A16F082}" type="slidenum">
              <a:rPr lang="en-US"/>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pPr eaLnBrk="1" hangingPunct="1"/>
            <a:r>
              <a:rPr lang="en-US"/>
              <a:t>Chapter Summary</a:t>
            </a:r>
          </a:p>
        </p:txBody>
      </p:sp>
      <p:sp>
        <p:nvSpPr>
          <p:cNvPr id="80898" name="Content Placeholder 2"/>
          <p:cNvSpPr>
            <a:spLocks noGrp="1"/>
          </p:cNvSpPr>
          <p:nvPr>
            <p:ph idx="1"/>
          </p:nvPr>
        </p:nvSpPr>
        <p:spPr/>
        <p:txBody>
          <a:bodyPr/>
          <a:lstStyle/>
          <a:p>
            <a:pPr eaLnBrk="1" hangingPunct="1"/>
            <a:r>
              <a:rPr lang="en-US"/>
              <a:t>Chapter 6 complete</a:t>
            </a:r>
          </a:p>
        </p:txBody>
      </p:sp>
      <p:sp>
        <p:nvSpPr>
          <p:cNvPr id="4" name="Slide Number Placeholder 3"/>
          <p:cNvSpPr>
            <a:spLocks noGrp="1"/>
          </p:cNvSpPr>
          <p:nvPr>
            <p:ph type="sldNum" sz="quarter" idx="12"/>
          </p:nvPr>
        </p:nvSpPr>
        <p:spPr/>
        <p:txBody>
          <a:bodyPr/>
          <a:lstStyle/>
          <a:p>
            <a:pPr>
              <a:defRPr/>
            </a:pPr>
            <a:fld id="{9429A205-6768-4F54-A2C7-04FCC4183CE8}" type="slidenum">
              <a:rPr lang="en-US"/>
              <a:pPr>
                <a:defRPr/>
              </a:pPr>
              <a:t>33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t>Introduction</a:t>
            </a:r>
          </a:p>
        </p:txBody>
      </p:sp>
      <p:sp>
        <p:nvSpPr>
          <p:cNvPr id="21506" name="Text Placeholder 2"/>
          <p:cNvSpPr>
            <a:spLocks noGrp="1"/>
          </p:cNvSpPr>
          <p:nvPr>
            <p:ph idx="1"/>
          </p:nvPr>
        </p:nvSpPr>
        <p:spPr/>
        <p:txBody>
          <a:bodyPr/>
          <a:lstStyle/>
          <a:p>
            <a:pPr eaLnBrk="1" hangingPunct="1"/>
            <a:r>
              <a:rPr lang="en-US"/>
              <a:t>You learn about object-oriented analysis, which is another way to view and model system requirements</a:t>
            </a:r>
          </a:p>
          <a:p>
            <a:pPr eaLnBrk="1" hangingPunct="1"/>
            <a:r>
              <a:rPr lang="en-US"/>
              <a:t>You use object-oriented methods to document, analyze, and model the information system</a:t>
            </a:r>
          </a:p>
        </p:txBody>
      </p:sp>
      <p:sp>
        <p:nvSpPr>
          <p:cNvPr id="6" name="Slide Number Placeholder 5"/>
          <p:cNvSpPr>
            <a:spLocks noGrp="1"/>
          </p:cNvSpPr>
          <p:nvPr>
            <p:ph type="sldNum" sz="quarter" idx="12"/>
          </p:nvPr>
        </p:nvSpPr>
        <p:spPr/>
        <p:txBody>
          <a:bodyPr/>
          <a:lstStyle/>
          <a:p>
            <a:pPr>
              <a:defRPr/>
            </a:pPr>
            <a:fld id="{09F05588-ED93-4A07-A24B-D3E6C9724182}" type="slidenum">
              <a:rPr lang="en-US"/>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Overview of Object-Oriented Analysis</a:t>
            </a:r>
          </a:p>
        </p:txBody>
      </p:sp>
      <p:sp>
        <p:nvSpPr>
          <p:cNvPr id="23554" name="Text Placeholder 2"/>
          <p:cNvSpPr>
            <a:spLocks noGrp="1"/>
          </p:cNvSpPr>
          <p:nvPr>
            <p:ph idx="1"/>
          </p:nvPr>
        </p:nvSpPr>
        <p:spPr/>
        <p:txBody>
          <a:bodyPr/>
          <a:lstStyle/>
          <a:p>
            <a:pPr eaLnBrk="1" hangingPunct="1"/>
            <a:r>
              <a:rPr lang="en-US"/>
              <a:t>Object-oriented (O-O) analysis </a:t>
            </a:r>
          </a:p>
          <a:p>
            <a:pPr eaLnBrk="1" hangingPunct="1"/>
            <a:r>
              <a:rPr lang="en-US"/>
              <a:t>Object</a:t>
            </a:r>
          </a:p>
          <a:p>
            <a:pPr eaLnBrk="1" hangingPunct="1"/>
            <a:r>
              <a:rPr lang="en-US"/>
              <a:t>Object-oriented analysis is a popular approach that sees a system from the viewpoint of the objects themselves as they function and interact</a:t>
            </a:r>
          </a:p>
          <a:p>
            <a:pPr eaLnBrk="1" hangingPunct="1"/>
            <a:r>
              <a:rPr lang="en-US"/>
              <a:t>Object model</a:t>
            </a:r>
          </a:p>
        </p:txBody>
      </p:sp>
      <p:sp>
        <p:nvSpPr>
          <p:cNvPr id="6" name="Slide Number Placeholder 5"/>
          <p:cNvSpPr>
            <a:spLocks noGrp="1"/>
          </p:cNvSpPr>
          <p:nvPr>
            <p:ph type="sldNum" sz="quarter" idx="12"/>
          </p:nvPr>
        </p:nvSpPr>
        <p:spPr/>
        <p:txBody>
          <a:bodyPr/>
          <a:lstStyle/>
          <a:p>
            <a:pPr>
              <a:defRPr/>
            </a:pPr>
            <a:fld id="{302C0CB0-79A5-41F7-AB0A-DD0DAFDCEE5D}"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Overview of Object-Oriented Analysis</a:t>
            </a:r>
          </a:p>
        </p:txBody>
      </p:sp>
      <p:sp>
        <p:nvSpPr>
          <p:cNvPr id="25602" name="Text Placeholder 2"/>
          <p:cNvSpPr>
            <a:spLocks noGrp="1"/>
          </p:cNvSpPr>
          <p:nvPr>
            <p:ph sz="half" idx="1"/>
          </p:nvPr>
        </p:nvSpPr>
        <p:spPr/>
        <p:txBody>
          <a:bodyPr/>
          <a:lstStyle/>
          <a:p>
            <a:pPr eaLnBrk="1" hangingPunct="1"/>
            <a:r>
              <a:rPr lang="en-US"/>
              <a:t>Object-Oriented Terms and Concepts</a:t>
            </a:r>
          </a:p>
          <a:p>
            <a:pPr lvl="1" eaLnBrk="1" hangingPunct="1"/>
            <a:r>
              <a:rPr lang="en-US"/>
              <a:t>Unified Modeling Language (UML)</a:t>
            </a:r>
          </a:p>
          <a:p>
            <a:pPr lvl="1" eaLnBrk="1" hangingPunct="1"/>
            <a:r>
              <a:rPr lang="en-US"/>
              <a:t>Attributes</a:t>
            </a:r>
          </a:p>
          <a:p>
            <a:pPr lvl="1" eaLnBrk="1" hangingPunct="1"/>
            <a:r>
              <a:rPr lang="en-US"/>
              <a:t>Methods</a:t>
            </a:r>
          </a:p>
          <a:p>
            <a:pPr lvl="1" eaLnBrk="1" hangingPunct="1"/>
            <a:r>
              <a:rPr lang="en-US"/>
              <a:t>Message</a:t>
            </a:r>
          </a:p>
          <a:p>
            <a:pPr lvl="1" eaLnBrk="1" hangingPunct="1"/>
            <a:r>
              <a:rPr lang="en-US"/>
              <a:t>Class</a:t>
            </a:r>
          </a:p>
          <a:p>
            <a:pPr lvl="1" eaLnBrk="1" hangingPunct="1"/>
            <a:r>
              <a:rPr lang="en-US"/>
              <a:t>Instance</a:t>
            </a:r>
          </a:p>
        </p:txBody>
      </p:sp>
      <p:sp>
        <p:nvSpPr>
          <p:cNvPr id="6" name="Slide Number Placeholder 5"/>
          <p:cNvSpPr>
            <a:spLocks noGrp="1"/>
          </p:cNvSpPr>
          <p:nvPr>
            <p:ph type="sldNum" sz="quarter" idx="12"/>
          </p:nvPr>
        </p:nvSpPr>
        <p:spPr/>
        <p:txBody>
          <a:bodyPr/>
          <a:lstStyle/>
          <a:p>
            <a:pPr>
              <a:defRPr/>
            </a:pPr>
            <a:fld id="{B81FEBFD-6C9D-4F4E-891A-46C7C0EB9A64}" type="slidenum">
              <a:rPr lang="en-US"/>
              <a:pPr>
                <a:defRPr/>
              </a:pPr>
              <a:t>6</a:t>
            </a:fld>
            <a:endParaRPr lang="en-US"/>
          </a:p>
        </p:txBody>
      </p:sp>
      <p:pic>
        <p:nvPicPr>
          <p:cNvPr id="4"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145770"/>
            <a:ext cx="4038600" cy="343482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Overview of Object-Oriented Analysis</a:t>
            </a:r>
          </a:p>
        </p:txBody>
      </p:sp>
      <p:sp>
        <p:nvSpPr>
          <p:cNvPr id="27650" name="Text Placeholder 2"/>
          <p:cNvSpPr>
            <a:spLocks noGrp="1"/>
          </p:cNvSpPr>
          <p:nvPr>
            <p:ph idx="1"/>
          </p:nvPr>
        </p:nvSpPr>
        <p:spPr/>
        <p:txBody>
          <a:bodyPr/>
          <a:lstStyle/>
          <a:p>
            <a:pPr eaLnBrk="1" hangingPunct="1"/>
            <a:r>
              <a:rPr lang="en-US"/>
              <a:t>Objects</a:t>
            </a:r>
          </a:p>
          <a:p>
            <a:pPr lvl="1" eaLnBrk="1" hangingPunct="1"/>
            <a:endParaRPr lang="en-US"/>
          </a:p>
        </p:txBody>
      </p:sp>
      <p:sp>
        <p:nvSpPr>
          <p:cNvPr id="6" name="Slide Number Placeholder 5"/>
          <p:cNvSpPr>
            <a:spLocks noGrp="1"/>
          </p:cNvSpPr>
          <p:nvPr>
            <p:ph type="sldNum" sz="quarter" idx="12"/>
          </p:nvPr>
        </p:nvSpPr>
        <p:spPr/>
        <p:txBody>
          <a:bodyPr/>
          <a:lstStyle/>
          <a:p>
            <a:pPr>
              <a:defRPr/>
            </a:pPr>
            <a:fld id="{943BEF6B-00F7-4759-9002-C7A00794692C}" type="slidenum">
              <a:rPr lang="en-US"/>
              <a:pPr>
                <a:defRPr/>
              </a:pPr>
              <a:t>7</a:t>
            </a:fld>
            <a:endParaRPr lang="en-US"/>
          </a:p>
        </p:txBody>
      </p:sp>
      <p:pic>
        <p:nvPicPr>
          <p:cNvPr id="27652" name="Picture 2"/>
          <p:cNvPicPr>
            <a:picLocks noChangeAspect="1" noChangeArrowheads="1"/>
          </p:cNvPicPr>
          <p:nvPr/>
        </p:nvPicPr>
        <p:blipFill>
          <a:blip r:embed="rId3"/>
          <a:srcRect/>
          <a:stretch>
            <a:fillRect/>
          </a:stretch>
        </p:blipFill>
        <p:spPr bwMode="auto">
          <a:xfrm>
            <a:off x="1447800" y="2286000"/>
            <a:ext cx="6096000" cy="3581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Overview of Object-Oriented Analysis</a:t>
            </a:r>
          </a:p>
        </p:txBody>
      </p:sp>
      <p:sp>
        <p:nvSpPr>
          <p:cNvPr id="29698" name="Text Placeholder 2"/>
          <p:cNvSpPr>
            <a:spLocks noGrp="1"/>
          </p:cNvSpPr>
          <p:nvPr>
            <p:ph idx="1"/>
          </p:nvPr>
        </p:nvSpPr>
        <p:spPr/>
        <p:txBody>
          <a:bodyPr/>
          <a:lstStyle/>
          <a:p>
            <a:pPr eaLnBrk="1" hangingPunct="1"/>
            <a:r>
              <a:rPr lang="en-US"/>
              <a:t>Objects</a:t>
            </a:r>
          </a:p>
        </p:txBody>
      </p:sp>
      <p:sp>
        <p:nvSpPr>
          <p:cNvPr id="6" name="Slide Number Placeholder 5"/>
          <p:cNvSpPr>
            <a:spLocks noGrp="1"/>
          </p:cNvSpPr>
          <p:nvPr>
            <p:ph type="sldNum" sz="quarter" idx="12"/>
          </p:nvPr>
        </p:nvSpPr>
        <p:spPr/>
        <p:txBody>
          <a:bodyPr/>
          <a:lstStyle/>
          <a:p>
            <a:pPr>
              <a:defRPr/>
            </a:pPr>
            <a:fld id="{633FAD45-9C02-4501-8CEE-C78DA5455545}" type="slidenum">
              <a:rPr lang="en-US"/>
              <a:pPr>
                <a:defRPr/>
              </a:pPr>
              <a:t>8</a:t>
            </a:fld>
            <a:endParaRPr lang="en-US"/>
          </a:p>
        </p:txBody>
      </p:sp>
      <p:pic>
        <p:nvPicPr>
          <p:cNvPr id="29700" name="Picture 2"/>
          <p:cNvPicPr>
            <a:picLocks noChangeAspect="1" noChangeArrowheads="1"/>
          </p:cNvPicPr>
          <p:nvPr/>
        </p:nvPicPr>
        <p:blipFill>
          <a:blip r:embed="rId3"/>
          <a:srcRect/>
          <a:stretch>
            <a:fillRect/>
          </a:stretch>
        </p:blipFill>
        <p:spPr bwMode="auto">
          <a:xfrm>
            <a:off x="1600200" y="2362200"/>
            <a:ext cx="6096000" cy="37814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Overview of Object-Oriented Analysis</a:t>
            </a:r>
          </a:p>
        </p:txBody>
      </p:sp>
      <p:sp>
        <p:nvSpPr>
          <p:cNvPr id="31746" name="Text Placeholder 2"/>
          <p:cNvSpPr>
            <a:spLocks noGrp="1"/>
          </p:cNvSpPr>
          <p:nvPr>
            <p:ph idx="1"/>
          </p:nvPr>
        </p:nvSpPr>
        <p:spPr/>
        <p:txBody>
          <a:bodyPr/>
          <a:lstStyle/>
          <a:p>
            <a:pPr eaLnBrk="1" hangingPunct="1"/>
            <a:r>
              <a:rPr lang="en-US"/>
              <a:t>Objects</a:t>
            </a:r>
          </a:p>
        </p:txBody>
      </p:sp>
      <p:sp>
        <p:nvSpPr>
          <p:cNvPr id="6" name="Slide Number Placeholder 5"/>
          <p:cNvSpPr>
            <a:spLocks noGrp="1"/>
          </p:cNvSpPr>
          <p:nvPr>
            <p:ph type="sldNum" sz="quarter" idx="12"/>
          </p:nvPr>
        </p:nvSpPr>
        <p:spPr/>
        <p:txBody>
          <a:bodyPr/>
          <a:lstStyle/>
          <a:p>
            <a:pPr>
              <a:defRPr/>
            </a:pPr>
            <a:fld id="{AF27BA1E-D46C-4E55-BD82-944482A79D6D}" type="slidenum">
              <a:rPr lang="en-US"/>
              <a:pPr>
                <a:defRPr/>
              </a:pPr>
              <a:t>9</a:t>
            </a:fld>
            <a:endParaRPr lang="en-US"/>
          </a:p>
        </p:txBody>
      </p:sp>
      <p:pic>
        <p:nvPicPr>
          <p:cNvPr id="31748" name="Picture 2"/>
          <p:cNvPicPr>
            <a:picLocks noChangeAspect="1" noChangeArrowheads="1"/>
          </p:cNvPicPr>
          <p:nvPr/>
        </p:nvPicPr>
        <p:blipFill>
          <a:blip r:embed="rId3"/>
          <a:srcRect/>
          <a:stretch>
            <a:fillRect/>
          </a:stretch>
        </p:blipFill>
        <p:spPr bwMode="auto">
          <a:xfrm>
            <a:off x="1447800" y="2362200"/>
            <a:ext cx="6096000" cy="40862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1030</Words>
  <Application>Microsoft Macintosh PowerPoint</Application>
  <PresentationFormat>On-screen Show (4:3)</PresentationFormat>
  <Paragraphs>195</Paragraphs>
  <Slides>33</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Systems Analysis and Design </vt:lpstr>
      <vt:lpstr>Chapter Objectives </vt:lpstr>
      <vt:lpstr>Chapter Objectives</vt:lpstr>
      <vt:lpstr>Introduction</vt:lpstr>
      <vt:lpstr>Overview of Object-Oriented Analysis</vt:lpstr>
      <vt:lpstr>Overview of Object-Oriented Analysis</vt:lpstr>
      <vt:lpstr>Overview of Object-Oriented Analysis</vt:lpstr>
      <vt:lpstr>Overview of Object-Oriented Analysis</vt:lpstr>
      <vt:lpstr>Overview of Object-Oriented Analysis</vt:lpstr>
      <vt:lpstr>Overview of Object-Oriented Analysis</vt:lpstr>
      <vt:lpstr>Overview of Object-Oriented Analysis</vt:lpstr>
      <vt:lpstr>Overview of Object-Oriented Analysis</vt:lpstr>
      <vt:lpstr>Overview of Object-Oriented Analysis</vt:lpstr>
      <vt:lpstr>Overview of Object-Oriented Analysis</vt:lpstr>
      <vt:lpstr>Overview of Object-Oriented Analysis</vt:lpstr>
      <vt:lpstr>Overview of Object-Oriented Analysis</vt:lpstr>
      <vt:lpstr>Relationships Among Objects and Classes</vt:lpstr>
      <vt:lpstr>Relationships Among Objects and Classes</vt:lpstr>
      <vt:lpstr>Object Modeling with the Unified Modeling Language</vt:lpstr>
      <vt:lpstr>Object Modeling with the Unified Modeling Language</vt:lpstr>
      <vt:lpstr>Object Modeling with the Unified Modeling Language</vt:lpstr>
      <vt:lpstr>Object Modeling with the Unified Modeling Language</vt:lpstr>
      <vt:lpstr>Object Modeling with the Unified Modeling Language</vt:lpstr>
      <vt:lpstr>Object Modeling with the Unified Modeling Language</vt:lpstr>
      <vt:lpstr>Object Modeling with the Unified Modeling Language</vt:lpstr>
      <vt:lpstr>Object Modeling with the Unified Modeling Language</vt:lpstr>
      <vt:lpstr>Object Modeling with the Unified Modeling Language</vt:lpstr>
      <vt:lpstr>Object Modeling with the Unified Modeling Language</vt:lpstr>
      <vt:lpstr>Object Modeling with the Unified Modeling Language</vt:lpstr>
      <vt:lpstr>Object Modeling with the Unified Modeling Language</vt:lpstr>
      <vt:lpstr>Organizing the Object Model</vt:lpstr>
      <vt:lpstr>Chapter Summary</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Khayyam Masiyev</cp:lastModifiedBy>
  <cp:revision>15</cp:revision>
  <dcterms:created xsi:type="dcterms:W3CDTF">2009-02-03T18:32:10Z</dcterms:created>
  <dcterms:modified xsi:type="dcterms:W3CDTF">2020-10-21T15:00:32Z</dcterms:modified>
</cp:coreProperties>
</file>