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Lst>
  <p:notesMasterIdLst>
    <p:notesMasterId r:id="rId11"/>
  </p:notesMasterIdLst>
  <p:handoutMasterIdLst>
    <p:handoutMasterId r:id="rId12"/>
  </p:handoutMasterIdLst>
  <p:sldIdLst>
    <p:sldId id="256" r:id="rId2"/>
    <p:sldId id="257" r:id="rId3"/>
    <p:sldId id="277" r:id="rId4"/>
    <p:sldId id="278" r:id="rId5"/>
    <p:sldId id="258" r:id="rId6"/>
    <p:sldId id="274" r:id="rId7"/>
    <p:sldId id="280" r:id="rId8"/>
    <p:sldId id="282" r:id="rId9"/>
    <p:sldId id="281" r:id="rId10"/>
  </p:sldIdLst>
  <p:sldSz cx="9144000" cy="6858000" type="screen4x3"/>
  <p:notesSz cx="6781800" cy="98552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6"/>
    <p:restoredTop sz="94667"/>
  </p:normalViewPr>
  <p:slideViewPr>
    <p:cSldViewPr>
      <p:cViewPr varScale="1">
        <p:scale>
          <a:sx n="97" d="100"/>
          <a:sy n="97" d="100"/>
        </p:scale>
        <p:origin x="672"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E42BC718-D65D-594D-AF8C-3032F8560392}"/>
              </a:ext>
            </a:extLst>
          </p:cNvPr>
          <p:cNvSpPr>
            <a:spLocks noGrp="1" noChangeArrowheads="1"/>
          </p:cNvSpPr>
          <p:nvPr>
            <p:ph type="hdr" sz="quarter"/>
          </p:nvPr>
        </p:nvSpPr>
        <p:spPr bwMode="auto">
          <a:xfrm>
            <a:off x="0" y="0"/>
            <a:ext cx="2938463" cy="492125"/>
          </a:xfrm>
          <a:prstGeom prst="rect">
            <a:avLst/>
          </a:prstGeom>
          <a:noFill/>
          <a:ln>
            <a:noFill/>
          </a:ln>
          <a:effectLst/>
        </p:spPr>
        <p:txBody>
          <a:bodyPr vert="horz" wrap="square" lIns="90526" tIns="45263" rIns="90526" bIns="45263" numCol="1" anchor="t" anchorCtr="0" compatLnSpc="1">
            <a:prstTxWarp prst="textNoShape">
              <a:avLst/>
            </a:prstTxWarp>
          </a:bodyPr>
          <a:lstStyle>
            <a:lvl1pPr defTabSz="904875" eaLnBrk="1" hangingPunct="1">
              <a:defRPr sz="1200">
                <a:ea typeface="宋体" panose="02010600030101010101" pitchFamily="2" charset="-122"/>
              </a:defRPr>
            </a:lvl1pPr>
          </a:lstStyle>
          <a:p>
            <a:pPr>
              <a:defRPr/>
            </a:pPr>
            <a:endParaRPr lang="en-US" altLang="zh-CN"/>
          </a:p>
        </p:txBody>
      </p:sp>
      <p:sp>
        <p:nvSpPr>
          <p:cNvPr id="99331" name="Rectangle 3">
            <a:extLst>
              <a:ext uri="{FF2B5EF4-FFF2-40B4-BE49-F238E27FC236}">
                <a16:creationId xmlns:a16="http://schemas.microsoft.com/office/drawing/2014/main" id="{1602ED8B-5E06-0049-B025-7EC559CCDD06}"/>
              </a:ext>
            </a:extLst>
          </p:cNvPr>
          <p:cNvSpPr>
            <a:spLocks noGrp="1" noChangeArrowheads="1"/>
          </p:cNvSpPr>
          <p:nvPr>
            <p:ph type="dt" sz="quarter" idx="1"/>
          </p:nvPr>
        </p:nvSpPr>
        <p:spPr bwMode="auto">
          <a:xfrm>
            <a:off x="3841750" y="0"/>
            <a:ext cx="2938463" cy="492125"/>
          </a:xfrm>
          <a:prstGeom prst="rect">
            <a:avLst/>
          </a:prstGeom>
          <a:noFill/>
          <a:ln>
            <a:noFill/>
          </a:ln>
          <a:effectLst/>
        </p:spPr>
        <p:txBody>
          <a:bodyPr vert="horz" wrap="square" lIns="90526" tIns="45263" rIns="90526" bIns="45263" numCol="1" anchor="t" anchorCtr="0" compatLnSpc="1">
            <a:prstTxWarp prst="textNoShape">
              <a:avLst/>
            </a:prstTxWarp>
          </a:bodyPr>
          <a:lstStyle>
            <a:lvl1pPr algn="r" defTabSz="904875" eaLnBrk="1" hangingPunct="1">
              <a:defRPr sz="1200">
                <a:ea typeface="宋体" panose="02010600030101010101" pitchFamily="2" charset="-122"/>
              </a:defRPr>
            </a:lvl1pPr>
          </a:lstStyle>
          <a:p>
            <a:pPr>
              <a:defRPr/>
            </a:pPr>
            <a:endParaRPr lang="en-US" altLang="zh-CN"/>
          </a:p>
        </p:txBody>
      </p:sp>
      <p:sp>
        <p:nvSpPr>
          <p:cNvPr id="99332" name="Rectangle 4">
            <a:extLst>
              <a:ext uri="{FF2B5EF4-FFF2-40B4-BE49-F238E27FC236}">
                <a16:creationId xmlns:a16="http://schemas.microsoft.com/office/drawing/2014/main" id="{0EC244C1-79E6-9D4A-8C35-F4F3ABC05909}"/>
              </a:ext>
            </a:extLst>
          </p:cNvPr>
          <p:cNvSpPr>
            <a:spLocks noGrp="1" noChangeArrowheads="1"/>
          </p:cNvSpPr>
          <p:nvPr>
            <p:ph type="ftr" sz="quarter" idx="2"/>
          </p:nvPr>
        </p:nvSpPr>
        <p:spPr bwMode="auto">
          <a:xfrm>
            <a:off x="0" y="9361488"/>
            <a:ext cx="2938463" cy="492125"/>
          </a:xfrm>
          <a:prstGeom prst="rect">
            <a:avLst/>
          </a:prstGeom>
          <a:noFill/>
          <a:ln>
            <a:noFill/>
          </a:ln>
          <a:effectLst/>
        </p:spPr>
        <p:txBody>
          <a:bodyPr vert="horz" wrap="square" lIns="90526" tIns="45263" rIns="90526" bIns="45263" numCol="1" anchor="b" anchorCtr="0" compatLnSpc="1">
            <a:prstTxWarp prst="textNoShape">
              <a:avLst/>
            </a:prstTxWarp>
          </a:bodyPr>
          <a:lstStyle>
            <a:lvl1pPr defTabSz="904875" eaLnBrk="1" hangingPunct="1">
              <a:defRPr sz="1200">
                <a:ea typeface="宋体" panose="02010600030101010101" pitchFamily="2" charset="-122"/>
              </a:defRPr>
            </a:lvl1pPr>
          </a:lstStyle>
          <a:p>
            <a:pPr>
              <a:defRPr/>
            </a:pPr>
            <a:endParaRPr lang="en-US" altLang="zh-CN"/>
          </a:p>
        </p:txBody>
      </p:sp>
      <p:sp>
        <p:nvSpPr>
          <p:cNvPr id="99333" name="Rectangle 5">
            <a:extLst>
              <a:ext uri="{FF2B5EF4-FFF2-40B4-BE49-F238E27FC236}">
                <a16:creationId xmlns:a16="http://schemas.microsoft.com/office/drawing/2014/main" id="{6A50DADB-9731-0449-AD56-62FCEC630F6F}"/>
              </a:ext>
            </a:extLst>
          </p:cNvPr>
          <p:cNvSpPr>
            <a:spLocks noGrp="1" noChangeArrowheads="1"/>
          </p:cNvSpPr>
          <p:nvPr>
            <p:ph type="sldNum" sz="quarter" idx="3"/>
          </p:nvPr>
        </p:nvSpPr>
        <p:spPr bwMode="auto">
          <a:xfrm>
            <a:off x="3841750" y="9361488"/>
            <a:ext cx="2938463" cy="492125"/>
          </a:xfrm>
          <a:prstGeom prst="rect">
            <a:avLst/>
          </a:prstGeom>
          <a:noFill/>
          <a:ln>
            <a:noFill/>
          </a:ln>
          <a:effectLst/>
        </p:spPr>
        <p:txBody>
          <a:bodyPr vert="horz" wrap="square" lIns="90526" tIns="45263" rIns="90526" bIns="45263" numCol="1" anchor="b" anchorCtr="0" compatLnSpc="1">
            <a:prstTxWarp prst="textNoShape">
              <a:avLst/>
            </a:prstTxWarp>
          </a:bodyPr>
          <a:lstStyle>
            <a:lvl1pPr algn="r" defTabSz="904875" eaLnBrk="1" hangingPunct="1">
              <a:defRPr sz="1200" smtClean="0">
                <a:ea typeface="宋体" panose="02010600030101010101" pitchFamily="2" charset="-122"/>
              </a:defRPr>
            </a:lvl1pPr>
          </a:lstStyle>
          <a:p>
            <a:pPr>
              <a:defRPr/>
            </a:pPr>
            <a:fld id="{BBA75885-0856-F84F-BD75-BA0BC0B29CBB}"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5B50AE1-D003-8244-85F5-EC1AFCC8C2E8}"/>
              </a:ext>
            </a:extLst>
          </p:cNvPr>
          <p:cNvSpPr>
            <a:spLocks noGrp="1" noChangeArrowheads="1"/>
          </p:cNvSpPr>
          <p:nvPr>
            <p:ph type="hdr" sz="quarter"/>
          </p:nvPr>
        </p:nvSpPr>
        <p:spPr bwMode="auto">
          <a:xfrm>
            <a:off x="0" y="0"/>
            <a:ext cx="2938463" cy="492125"/>
          </a:xfrm>
          <a:prstGeom prst="rect">
            <a:avLst/>
          </a:prstGeom>
          <a:noFill/>
          <a:ln>
            <a:noFill/>
          </a:ln>
          <a:effectLst/>
        </p:spPr>
        <p:txBody>
          <a:bodyPr vert="horz" wrap="square" lIns="90526" tIns="45263" rIns="90526" bIns="45263" numCol="1" anchor="t" anchorCtr="0" compatLnSpc="1">
            <a:prstTxWarp prst="textNoShape">
              <a:avLst/>
            </a:prstTxWarp>
          </a:bodyPr>
          <a:lstStyle>
            <a:lvl1pPr defTabSz="904875" eaLnBrk="1" hangingPunct="1">
              <a:defRPr sz="1200">
                <a:ea typeface="宋体" panose="02010600030101010101" pitchFamily="2" charset="-122"/>
              </a:defRPr>
            </a:lvl1pPr>
          </a:lstStyle>
          <a:p>
            <a:pPr>
              <a:defRPr/>
            </a:pPr>
            <a:endParaRPr lang="en-US" altLang="zh-CN"/>
          </a:p>
        </p:txBody>
      </p:sp>
      <p:sp>
        <p:nvSpPr>
          <p:cNvPr id="101379" name="Rectangle 3">
            <a:extLst>
              <a:ext uri="{FF2B5EF4-FFF2-40B4-BE49-F238E27FC236}">
                <a16:creationId xmlns:a16="http://schemas.microsoft.com/office/drawing/2014/main" id="{29FCD3C8-1827-FF42-ADDB-8860E12AD4E5}"/>
              </a:ext>
            </a:extLst>
          </p:cNvPr>
          <p:cNvSpPr>
            <a:spLocks noGrp="1" noChangeArrowheads="1"/>
          </p:cNvSpPr>
          <p:nvPr>
            <p:ph type="dt" idx="1"/>
          </p:nvPr>
        </p:nvSpPr>
        <p:spPr bwMode="auto">
          <a:xfrm>
            <a:off x="3841750" y="0"/>
            <a:ext cx="2938463" cy="492125"/>
          </a:xfrm>
          <a:prstGeom prst="rect">
            <a:avLst/>
          </a:prstGeom>
          <a:noFill/>
          <a:ln>
            <a:noFill/>
          </a:ln>
          <a:effectLst/>
        </p:spPr>
        <p:txBody>
          <a:bodyPr vert="horz" wrap="square" lIns="90526" tIns="45263" rIns="90526" bIns="45263" numCol="1" anchor="t" anchorCtr="0" compatLnSpc="1">
            <a:prstTxWarp prst="textNoShape">
              <a:avLst/>
            </a:prstTxWarp>
          </a:bodyPr>
          <a:lstStyle>
            <a:lvl1pPr algn="r" defTabSz="904875" eaLnBrk="1" hangingPunct="1">
              <a:defRPr sz="1200">
                <a:ea typeface="宋体" panose="02010600030101010101"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E9675A76-6BE4-2442-83A6-74F8C87ECF99}"/>
              </a:ext>
            </a:extLst>
          </p:cNvPr>
          <p:cNvSpPr>
            <a:spLocks noGrp="1" noRot="1" noChangeAspect="1" noChangeArrowheads="1" noTextEdit="1"/>
          </p:cNvSpPr>
          <p:nvPr>
            <p:ph type="sldImg" idx="2"/>
          </p:nvPr>
        </p:nvSpPr>
        <p:spPr bwMode="auto">
          <a:xfrm>
            <a:off x="927100" y="739775"/>
            <a:ext cx="4927600" cy="36941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81" name="Rectangle 5">
            <a:extLst>
              <a:ext uri="{FF2B5EF4-FFF2-40B4-BE49-F238E27FC236}">
                <a16:creationId xmlns:a16="http://schemas.microsoft.com/office/drawing/2014/main" id="{1DE8CF30-9E82-4A4B-AA02-18E72259037B}"/>
              </a:ext>
            </a:extLst>
          </p:cNvPr>
          <p:cNvSpPr>
            <a:spLocks noGrp="1" noChangeArrowheads="1"/>
          </p:cNvSpPr>
          <p:nvPr>
            <p:ph type="body" sz="quarter" idx="3"/>
          </p:nvPr>
        </p:nvSpPr>
        <p:spPr bwMode="auto">
          <a:xfrm>
            <a:off x="677863" y="4681538"/>
            <a:ext cx="5426075" cy="4433887"/>
          </a:xfrm>
          <a:prstGeom prst="rect">
            <a:avLst/>
          </a:prstGeom>
          <a:noFill/>
          <a:ln>
            <a:noFill/>
          </a:ln>
          <a:effectLst/>
        </p:spPr>
        <p:txBody>
          <a:bodyPr vert="horz" wrap="square" lIns="90526" tIns="45263" rIns="90526" bIns="4526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1382" name="Rectangle 6">
            <a:extLst>
              <a:ext uri="{FF2B5EF4-FFF2-40B4-BE49-F238E27FC236}">
                <a16:creationId xmlns:a16="http://schemas.microsoft.com/office/drawing/2014/main" id="{6FF3C92D-6CB4-F042-AF44-D49310D8C57D}"/>
              </a:ext>
            </a:extLst>
          </p:cNvPr>
          <p:cNvSpPr>
            <a:spLocks noGrp="1" noChangeArrowheads="1"/>
          </p:cNvSpPr>
          <p:nvPr>
            <p:ph type="ftr" sz="quarter" idx="4"/>
          </p:nvPr>
        </p:nvSpPr>
        <p:spPr bwMode="auto">
          <a:xfrm>
            <a:off x="0" y="9361488"/>
            <a:ext cx="2938463" cy="492125"/>
          </a:xfrm>
          <a:prstGeom prst="rect">
            <a:avLst/>
          </a:prstGeom>
          <a:noFill/>
          <a:ln>
            <a:noFill/>
          </a:ln>
          <a:effectLst/>
        </p:spPr>
        <p:txBody>
          <a:bodyPr vert="horz" wrap="square" lIns="90526" tIns="45263" rIns="90526" bIns="45263" numCol="1" anchor="b" anchorCtr="0" compatLnSpc="1">
            <a:prstTxWarp prst="textNoShape">
              <a:avLst/>
            </a:prstTxWarp>
          </a:bodyPr>
          <a:lstStyle>
            <a:lvl1pPr defTabSz="904875" eaLnBrk="1" hangingPunct="1">
              <a:defRPr sz="1200">
                <a:ea typeface="宋体" panose="02010600030101010101" pitchFamily="2" charset="-122"/>
              </a:defRPr>
            </a:lvl1pPr>
          </a:lstStyle>
          <a:p>
            <a:pPr>
              <a:defRPr/>
            </a:pPr>
            <a:endParaRPr lang="en-US" altLang="zh-CN"/>
          </a:p>
        </p:txBody>
      </p:sp>
      <p:sp>
        <p:nvSpPr>
          <p:cNvPr id="101383" name="Rectangle 7">
            <a:extLst>
              <a:ext uri="{FF2B5EF4-FFF2-40B4-BE49-F238E27FC236}">
                <a16:creationId xmlns:a16="http://schemas.microsoft.com/office/drawing/2014/main" id="{8A6D1F01-675B-6442-96CE-5F2A37033463}"/>
              </a:ext>
            </a:extLst>
          </p:cNvPr>
          <p:cNvSpPr>
            <a:spLocks noGrp="1" noChangeArrowheads="1"/>
          </p:cNvSpPr>
          <p:nvPr>
            <p:ph type="sldNum" sz="quarter" idx="5"/>
          </p:nvPr>
        </p:nvSpPr>
        <p:spPr bwMode="auto">
          <a:xfrm>
            <a:off x="3841750" y="9361488"/>
            <a:ext cx="2938463" cy="492125"/>
          </a:xfrm>
          <a:prstGeom prst="rect">
            <a:avLst/>
          </a:prstGeom>
          <a:noFill/>
          <a:ln>
            <a:noFill/>
          </a:ln>
          <a:effectLst/>
        </p:spPr>
        <p:txBody>
          <a:bodyPr vert="horz" wrap="square" lIns="90526" tIns="45263" rIns="90526" bIns="45263" numCol="1" anchor="b" anchorCtr="0" compatLnSpc="1">
            <a:prstTxWarp prst="textNoShape">
              <a:avLst/>
            </a:prstTxWarp>
          </a:bodyPr>
          <a:lstStyle>
            <a:lvl1pPr algn="r" defTabSz="904875" eaLnBrk="1" hangingPunct="1">
              <a:defRPr sz="1200" smtClean="0">
                <a:ea typeface="宋体" panose="02010600030101010101" pitchFamily="2" charset="-122"/>
              </a:defRPr>
            </a:lvl1pPr>
          </a:lstStyle>
          <a:p>
            <a:pPr>
              <a:defRPr/>
            </a:pPr>
            <a:fld id="{D79BF0C4-12C8-6A46-AC7F-C98F28E3482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96814C5-1606-1748-8888-98F14C38DB0B}"/>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80F09115-85C3-D14D-B3FB-32354CE7219D}"/>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zh-CN" altLang="en-US" sz="2400">
                <a:latin typeface="Times New Roman" panose="02020603050405020304" pitchFamily="18" charset="0"/>
                <a:ea typeface="宋体" panose="02010600030101010101" pitchFamily="2" charset="-122"/>
              </a:endParaRPr>
            </a:p>
          </p:txBody>
        </p:sp>
        <p:sp>
          <p:nvSpPr>
            <p:cNvPr id="6" name="AutoShape 4">
              <a:extLst>
                <a:ext uri="{FF2B5EF4-FFF2-40B4-BE49-F238E27FC236}">
                  <a16:creationId xmlns:a16="http://schemas.microsoft.com/office/drawing/2014/main" id="{F9B34E2C-B8A0-7A4B-9FA8-F9E66484A7D9}"/>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zh-CN" altLang="en-US" sz="2400">
                <a:latin typeface="Times New Roman" panose="02020603050405020304" pitchFamily="18" charset="0"/>
                <a:ea typeface="宋体" panose="02010600030101010101" pitchFamily="2" charset="-122"/>
              </a:endParaRPr>
            </a:p>
          </p:txBody>
        </p:sp>
      </p:grpSp>
      <p:grpSp>
        <p:nvGrpSpPr>
          <p:cNvPr id="7" name="Group 5">
            <a:extLst>
              <a:ext uri="{FF2B5EF4-FFF2-40B4-BE49-F238E27FC236}">
                <a16:creationId xmlns:a16="http://schemas.microsoft.com/office/drawing/2014/main" id="{FDBFDC10-046B-5440-8860-2070F69A25E9}"/>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52B97E11-D141-6F42-B7D5-7F2C9B22938D}"/>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 name="AutoShape 7">
              <a:extLst>
                <a:ext uri="{FF2B5EF4-FFF2-40B4-BE49-F238E27FC236}">
                  <a16:creationId xmlns:a16="http://schemas.microsoft.com/office/drawing/2014/main" id="{5150A999-FE10-B446-994B-6963313249BB}"/>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7680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GB" altLang="zh-CN" noProof="0"/>
              <a:t>Click to edit Master subtitle style</a:t>
            </a:r>
          </a:p>
        </p:txBody>
      </p:sp>
      <p:sp>
        <p:nvSpPr>
          <p:cNvPr id="7681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GB" altLang="zh-CN" noProof="0"/>
              <a:t>Click to edit Master title style</a:t>
            </a:r>
          </a:p>
        </p:txBody>
      </p:sp>
      <p:sp>
        <p:nvSpPr>
          <p:cNvPr id="10" name="Date Placeholder 9">
            <a:extLst>
              <a:ext uri="{FF2B5EF4-FFF2-40B4-BE49-F238E27FC236}">
                <a16:creationId xmlns:a16="http://schemas.microsoft.com/office/drawing/2014/main" id="{5E8985AF-6380-5743-9088-AC260AE82D4E}"/>
              </a:ext>
            </a:extLst>
          </p:cNvPr>
          <p:cNvSpPr>
            <a:spLocks noGrp="1" noChangeArrowheads="1"/>
          </p:cNvSpPr>
          <p:nvPr>
            <p:ph type="dt" sz="quarter" idx="10"/>
          </p:nvPr>
        </p:nvSpPr>
        <p:spPr/>
        <p:txBody>
          <a:bodyPr/>
          <a:lstStyle>
            <a:lvl1pPr>
              <a:defRPr>
                <a:solidFill>
                  <a:schemeClr val="bg1"/>
                </a:solidFill>
              </a:defRPr>
            </a:lvl1pPr>
          </a:lstStyle>
          <a:p>
            <a:pPr>
              <a:defRPr/>
            </a:pPr>
            <a:endParaRPr lang="en-GB" altLang="zh-CN"/>
          </a:p>
        </p:txBody>
      </p:sp>
      <p:sp>
        <p:nvSpPr>
          <p:cNvPr id="11" name="Footer Placeholder 10">
            <a:extLst>
              <a:ext uri="{FF2B5EF4-FFF2-40B4-BE49-F238E27FC236}">
                <a16:creationId xmlns:a16="http://schemas.microsoft.com/office/drawing/2014/main" id="{BAD93E81-4E20-B141-9A57-0E9A67327FB0}"/>
              </a:ext>
            </a:extLst>
          </p:cNvPr>
          <p:cNvSpPr>
            <a:spLocks noGrp="1" noChangeArrowheads="1"/>
          </p:cNvSpPr>
          <p:nvPr>
            <p:ph type="ftr" sz="quarter" idx="11"/>
          </p:nvPr>
        </p:nvSpPr>
        <p:spPr/>
        <p:txBody>
          <a:bodyPr/>
          <a:lstStyle>
            <a:lvl1pPr algn="r">
              <a:defRPr/>
            </a:lvl1pPr>
          </a:lstStyle>
          <a:p>
            <a:pPr>
              <a:defRPr/>
            </a:pPr>
            <a:endParaRPr lang="en-GB" altLang="zh-CN"/>
          </a:p>
        </p:txBody>
      </p:sp>
      <p:sp>
        <p:nvSpPr>
          <p:cNvPr id="12" name="Slide Number Placeholder 11">
            <a:extLst>
              <a:ext uri="{FF2B5EF4-FFF2-40B4-BE49-F238E27FC236}">
                <a16:creationId xmlns:a16="http://schemas.microsoft.com/office/drawing/2014/main" id="{D7A9518C-81F5-B24C-9D1D-A10AACEE918B}"/>
              </a:ext>
            </a:extLst>
          </p:cNvPr>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D594A65F-BB49-9D4E-9B2D-0640053437C6}" type="slidenum">
              <a:rPr lang="zh-CN" altLang="en-GB"/>
              <a:pPr>
                <a:defRPr/>
              </a:pPr>
              <a:t>‹#›</a:t>
            </a:fld>
            <a:endParaRPr lang="en-GB" altLang="zh-CN"/>
          </a:p>
        </p:txBody>
      </p:sp>
    </p:spTree>
    <p:extLst>
      <p:ext uri="{BB962C8B-B14F-4D97-AF65-F5344CB8AC3E}">
        <p14:creationId xmlns:p14="http://schemas.microsoft.com/office/powerpoint/2010/main" val="258879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1A99B949-A7ED-0C4A-8891-44D8C6B16844}"/>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12">
            <a:extLst>
              <a:ext uri="{FF2B5EF4-FFF2-40B4-BE49-F238E27FC236}">
                <a16:creationId xmlns:a16="http://schemas.microsoft.com/office/drawing/2014/main" id="{8505BFE3-A514-4F43-BD62-E4DE5DB53082}"/>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13">
            <a:extLst>
              <a:ext uri="{FF2B5EF4-FFF2-40B4-BE49-F238E27FC236}">
                <a16:creationId xmlns:a16="http://schemas.microsoft.com/office/drawing/2014/main" id="{C2AAC0D6-C8E2-0540-94C2-2A0583D4504C}"/>
              </a:ext>
            </a:extLst>
          </p:cNvPr>
          <p:cNvSpPr>
            <a:spLocks noGrp="1" noChangeArrowheads="1"/>
          </p:cNvSpPr>
          <p:nvPr>
            <p:ph type="sldNum" sz="quarter" idx="12"/>
          </p:nvPr>
        </p:nvSpPr>
        <p:spPr>
          <a:ln/>
        </p:spPr>
        <p:txBody>
          <a:bodyPr/>
          <a:lstStyle>
            <a:lvl1pPr>
              <a:defRPr/>
            </a:lvl1pPr>
          </a:lstStyle>
          <a:p>
            <a:pPr>
              <a:defRPr/>
            </a:pPr>
            <a:fld id="{10E537BA-7FBB-DD41-84BC-8B753CDA9C73}" type="slidenum">
              <a:rPr lang="zh-CN" altLang="en-GB"/>
              <a:pPr>
                <a:defRPr/>
              </a:pPr>
              <a:t>‹#›</a:t>
            </a:fld>
            <a:endParaRPr lang="en-GB" altLang="zh-CN"/>
          </a:p>
        </p:txBody>
      </p:sp>
    </p:spTree>
    <p:extLst>
      <p:ext uri="{BB962C8B-B14F-4D97-AF65-F5344CB8AC3E}">
        <p14:creationId xmlns:p14="http://schemas.microsoft.com/office/powerpoint/2010/main" val="1362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4E279A86-5DD2-1D47-AF42-D80277A06A6E}"/>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12">
            <a:extLst>
              <a:ext uri="{FF2B5EF4-FFF2-40B4-BE49-F238E27FC236}">
                <a16:creationId xmlns:a16="http://schemas.microsoft.com/office/drawing/2014/main" id="{9537D012-39A9-6245-9995-30954293BC48}"/>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13">
            <a:extLst>
              <a:ext uri="{FF2B5EF4-FFF2-40B4-BE49-F238E27FC236}">
                <a16:creationId xmlns:a16="http://schemas.microsoft.com/office/drawing/2014/main" id="{D2F97727-103B-F045-9D2B-5C05C3EB420F}"/>
              </a:ext>
            </a:extLst>
          </p:cNvPr>
          <p:cNvSpPr>
            <a:spLocks noGrp="1" noChangeArrowheads="1"/>
          </p:cNvSpPr>
          <p:nvPr>
            <p:ph type="sldNum" sz="quarter" idx="12"/>
          </p:nvPr>
        </p:nvSpPr>
        <p:spPr>
          <a:ln/>
        </p:spPr>
        <p:txBody>
          <a:bodyPr/>
          <a:lstStyle>
            <a:lvl1pPr>
              <a:defRPr/>
            </a:lvl1pPr>
          </a:lstStyle>
          <a:p>
            <a:pPr>
              <a:defRPr/>
            </a:pPr>
            <a:fld id="{DC13D881-76F9-E742-BB24-F1236F4950A7}" type="slidenum">
              <a:rPr lang="zh-CN" altLang="en-GB"/>
              <a:pPr>
                <a:defRPr/>
              </a:pPr>
              <a:t>‹#›</a:t>
            </a:fld>
            <a:endParaRPr lang="en-GB" altLang="zh-CN"/>
          </a:p>
        </p:txBody>
      </p:sp>
    </p:spTree>
    <p:extLst>
      <p:ext uri="{BB962C8B-B14F-4D97-AF65-F5344CB8AC3E}">
        <p14:creationId xmlns:p14="http://schemas.microsoft.com/office/powerpoint/2010/main" val="2462439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2362200"/>
            <a:ext cx="3770312" cy="1785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300538"/>
            <a:ext cx="3770312" cy="1785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a:extLst>
              <a:ext uri="{FF2B5EF4-FFF2-40B4-BE49-F238E27FC236}">
                <a16:creationId xmlns:a16="http://schemas.microsoft.com/office/drawing/2014/main" id="{4AE7E097-9778-0A4A-BCF5-E1620F5C31CC}"/>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7" name="Rectangle 12">
            <a:extLst>
              <a:ext uri="{FF2B5EF4-FFF2-40B4-BE49-F238E27FC236}">
                <a16:creationId xmlns:a16="http://schemas.microsoft.com/office/drawing/2014/main" id="{460C28E1-DA7E-4240-9EB2-42765B1BCF90}"/>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8" name="Rectangle 13">
            <a:extLst>
              <a:ext uri="{FF2B5EF4-FFF2-40B4-BE49-F238E27FC236}">
                <a16:creationId xmlns:a16="http://schemas.microsoft.com/office/drawing/2014/main" id="{C2664C82-EEB1-C549-85D3-0223EBA948DC}"/>
              </a:ext>
            </a:extLst>
          </p:cNvPr>
          <p:cNvSpPr>
            <a:spLocks noGrp="1" noChangeArrowheads="1"/>
          </p:cNvSpPr>
          <p:nvPr>
            <p:ph type="sldNum" sz="quarter" idx="12"/>
          </p:nvPr>
        </p:nvSpPr>
        <p:spPr>
          <a:ln/>
        </p:spPr>
        <p:txBody>
          <a:bodyPr/>
          <a:lstStyle>
            <a:lvl1pPr>
              <a:defRPr/>
            </a:lvl1pPr>
          </a:lstStyle>
          <a:p>
            <a:pPr>
              <a:defRPr/>
            </a:pPr>
            <a:fld id="{683767EF-5898-B44B-A9A2-1156203C8E31}" type="slidenum">
              <a:rPr lang="zh-CN" altLang="en-GB"/>
              <a:pPr>
                <a:defRPr/>
              </a:pPr>
              <a:t>‹#›</a:t>
            </a:fld>
            <a:endParaRPr lang="en-GB" altLang="zh-CN"/>
          </a:p>
        </p:txBody>
      </p:sp>
    </p:spTree>
    <p:extLst>
      <p:ext uri="{BB962C8B-B14F-4D97-AF65-F5344CB8AC3E}">
        <p14:creationId xmlns:p14="http://schemas.microsoft.com/office/powerpoint/2010/main" val="411453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2AF6E38D-3C51-6A4C-BFA5-61E17ACEF8B3}"/>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12">
            <a:extLst>
              <a:ext uri="{FF2B5EF4-FFF2-40B4-BE49-F238E27FC236}">
                <a16:creationId xmlns:a16="http://schemas.microsoft.com/office/drawing/2014/main" id="{42F0720A-E332-2345-95A6-7FB52898933B}"/>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13">
            <a:extLst>
              <a:ext uri="{FF2B5EF4-FFF2-40B4-BE49-F238E27FC236}">
                <a16:creationId xmlns:a16="http://schemas.microsoft.com/office/drawing/2014/main" id="{848AAE65-40AA-D84B-9F58-D3E4EF8523DB}"/>
              </a:ext>
            </a:extLst>
          </p:cNvPr>
          <p:cNvSpPr>
            <a:spLocks noGrp="1" noChangeArrowheads="1"/>
          </p:cNvSpPr>
          <p:nvPr>
            <p:ph type="sldNum" sz="quarter" idx="12"/>
          </p:nvPr>
        </p:nvSpPr>
        <p:spPr>
          <a:ln/>
        </p:spPr>
        <p:txBody>
          <a:bodyPr/>
          <a:lstStyle>
            <a:lvl1pPr>
              <a:defRPr/>
            </a:lvl1pPr>
          </a:lstStyle>
          <a:p>
            <a:pPr>
              <a:defRPr/>
            </a:pPr>
            <a:fld id="{47E6FC64-AB61-4341-AB7B-1293BF111409}" type="slidenum">
              <a:rPr lang="zh-CN" altLang="en-GB"/>
              <a:pPr>
                <a:defRPr/>
              </a:pPr>
              <a:t>‹#›</a:t>
            </a:fld>
            <a:endParaRPr lang="en-GB" altLang="zh-CN"/>
          </a:p>
        </p:txBody>
      </p:sp>
    </p:spTree>
    <p:extLst>
      <p:ext uri="{BB962C8B-B14F-4D97-AF65-F5344CB8AC3E}">
        <p14:creationId xmlns:p14="http://schemas.microsoft.com/office/powerpoint/2010/main" val="51803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1">
            <a:extLst>
              <a:ext uri="{FF2B5EF4-FFF2-40B4-BE49-F238E27FC236}">
                <a16:creationId xmlns:a16="http://schemas.microsoft.com/office/drawing/2014/main" id="{8E64BA2D-4A0F-3345-9D15-B615165688CB}"/>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12">
            <a:extLst>
              <a:ext uri="{FF2B5EF4-FFF2-40B4-BE49-F238E27FC236}">
                <a16:creationId xmlns:a16="http://schemas.microsoft.com/office/drawing/2014/main" id="{04FE088E-EA47-074A-87C0-8754880EE26D}"/>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13">
            <a:extLst>
              <a:ext uri="{FF2B5EF4-FFF2-40B4-BE49-F238E27FC236}">
                <a16:creationId xmlns:a16="http://schemas.microsoft.com/office/drawing/2014/main" id="{4963EF5E-A165-E340-B3BE-2887B8FC3EA5}"/>
              </a:ext>
            </a:extLst>
          </p:cNvPr>
          <p:cNvSpPr>
            <a:spLocks noGrp="1" noChangeArrowheads="1"/>
          </p:cNvSpPr>
          <p:nvPr>
            <p:ph type="sldNum" sz="quarter" idx="12"/>
          </p:nvPr>
        </p:nvSpPr>
        <p:spPr>
          <a:ln/>
        </p:spPr>
        <p:txBody>
          <a:bodyPr/>
          <a:lstStyle>
            <a:lvl1pPr>
              <a:defRPr/>
            </a:lvl1pPr>
          </a:lstStyle>
          <a:p>
            <a:pPr>
              <a:defRPr/>
            </a:pPr>
            <a:fld id="{488FDEE3-DF4D-A340-AEF0-81B9D02BA357}" type="slidenum">
              <a:rPr lang="zh-CN" altLang="en-GB"/>
              <a:pPr>
                <a:defRPr/>
              </a:pPr>
              <a:t>‹#›</a:t>
            </a:fld>
            <a:endParaRPr lang="en-GB" altLang="zh-CN"/>
          </a:p>
        </p:txBody>
      </p:sp>
    </p:spTree>
    <p:extLst>
      <p:ext uri="{BB962C8B-B14F-4D97-AF65-F5344CB8AC3E}">
        <p14:creationId xmlns:p14="http://schemas.microsoft.com/office/powerpoint/2010/main" val="203201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65CB7102-5C83-5049-8604-3D49479C0DFE}"/>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12">
            <a:extLst>
              <a:ext uri="{FF2B5EF4-FFF2-40B4-BE49-F238E27FC236}">
                <a16:creationId xmlns:a16="http://schemas.microsoft.com/office/drawing/2014/main" id="{4C40872A-F656-6D47-A81B-ABA2AD21E792}"/>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13">
            <a:extLst>
              <a:ext uri="{FF2B5EF4-FFF2-40B4-BE49-F238E27FC236}">
                <a16:creationId xmlns:a16="http://schemas.microsoft.com/office/drawing/2014/main" id="{6B513C28-3FD6-A848-9305-873B0BAE1CED}"/>
              </a:ext>
            </a:extLst>
          </p:cNvPr>
          <p:cNvSpPr>
            <a:spLocks noGrp="1" noChangeArrowheads="1"/>
          </p:cNvSpPr>
          <p:nvPr>
            <p:ph type="sldNum" sz="quarter" idx="12"/>
          </p:nvPr>
        </p:nvSpPr>
        <p:spPr>
          <a:ln/>
        </p:spPr>
        <p:txBody>
          <a:bodyPr/>
          <a:lstStyle>
            <a:lvl1pPr>
              <a:defRPr/>
            </a:lvl1pPr>
          </a:lstStyle>
          <a:p>
            <a:pPr>
              <a:defRPr/>
            </a:pPr>
            <a:fld id="{1B464223-957C-B347-B30A-3EE1BA80DA96}" type="slidenum">
              <a:rPr lang="zh-CN" altLang="en-GB"/>
              <a:pPr>
                <a:defRPr/>
              </a:pPr>
              <a:t>‹#›</a:t>
            </a:fld>
            <a:endParaRPr lang="en-GB" altLang="zh-CN"/>
          </a:p>
        </p:txBody>
      </p:sp>
    </p:spTree>
    <p:extLst>
      <p:ext uri="{BB962C8B-B14F-4D97-AF65-F5344CB8AC3E}">
        <p14:creationId xmlns:p14="http://schemas.microsoft.com/office/powerpoint/2010/main" val="100791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954DC809-FA9C-9443-A6E6-8432ACE2110F}"/>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12">
            <a:extLst>
              <a:ext uri="{FF2B5EF4-FFF2-40B4-BE49-F238E27FC236}">
                <a16:creationId xmlns:a16="http://schemas.microsoft.com/office/drawing/2014/main" id="{8A25B45E-E97F-C14B-ACD3-DD4C245BF4A2}"/>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13">
            <a:extLst>
              <a:ext uri="{FF2B5EF4-FFF2-40B4-BE49-F238E27FC236}">
                <a16:creationId xmlns:a16="http://schemas.microsoft.com/office/drawing/2014/main" id="{6A5EB48C-26DD-CA46-9CAC-B404B00F7055}"/>
              </a:ext>
            </a:extLst>
          </p:cNvPr>
          <p:cNvSpPr>
            <a:spLocks noGrp="1" noChangeArrowheads="1"/>
          </p:cNvSpPr>
          <p:nvPr>
            <p:ph type="sldNum" sz="quarter" idx="12"/>
          </p:nvPr>
        </p:nvSpPr>
        <p:spPr>
          <a:ln/>
        </p:spPr>
        <p:txBody>
          <a:bodyPr/>
          <a:lstStyle>
            <a:lvl1pPr>
              <a:defRPr/>
            </a:lvl1pPr>
          </a:lstStyle>
          <a:p>
            <a:pPr>
              <a:defRPr/>
            </a:pPr>
            <a:fld id="{DE8B75AD-28C9-CE4E-BA23-6DC6C4B019E4}" type="slidenum">
              <a:rPr lang="zh-CN" altLang="en-GB"/>
              <a:pPr>
                <a:defRPr/>
              </a:pPr>
              <a:t>‹#›</a:t>
            </a:fld>
            <a:endParaRPr lang="en-GB" altLang="zh-CN"/>
          </a:p>
        </p:txBody>
      </p:sp>
    </p:spTree>
    <p:extLst>
      <p:ext uri="{BB962C8B-B14F-4D97-AF65-F5344CB8AC3E}">
        <p14:creationId xmlns:p14="http://schemas.microsoft.com/office/powerpoint/2010/main" val="4259872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48C30F0A-3087-1E40-8630-A85B31EEF282}"/>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12">
            <a:extLst>
              <a:ext uri="{FF2B5EF4-FFF2-40B4-BE49-F238E27FC236}">
                <a16:creationId xmlns:a16="http://schemas.microsoft.com/office/drawing/2014/main" id="{4A797DA8-B5A5-5C44-B8E4-3281EB3BC932}"/>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13">
            <a:extLst>
              <a:ext uri="{FF2B5EF4-FFF2-40B4-BE49-F238E27FC236}">
                <a16:creationId xmlns:a16="http://schemas.microsoft.com/office/drawing/2014/main" id="{52138D4F-A400-504B-81F0-EDFC0234AAB1}"/>
              </a:ext>
            </a:extLst>
          </p:cNvPr>
          <p:cNvSpPr>
            <a:spLocks noGrp="1" noChangeArrowheads="1"/>
          </p:cNvSpPr>
          <p:nvPr>
            <p:ph type="sldNum" sz="quarter" idx="12"/>
          </p:nvPr>
        </p:nvSpPr>
        <p:spPr>
          <a:ln/>
        </p:spPr>
        <p:txBody>
          <a:bodyPr/>
          <a:lstStyle>
            <a:lvl1pPr>
              <a:defRPr/>
            </a:lvl1pPr>
          </a:lstStyle>
          <a:p>
            <a:pPr>
              <a:defRPr/>
            </a:pPr>
            <a:fld id="{E6381BEA-83E7-3C47-A665-74AA830C98AA}" type="slidenum">
              <a:rPr lang="zh-CN" altLang="en-GB"/>
              <a:pPr>
                <a:defRPr/>
              </a:pPr>
              <a:t>‹#›</a:t>
            </a:fld>
            <a:endParaRPr lang="en-GB" altLang="zh-CN"/>
          </a:p>
        </p:txBody>
      </p:sp>
    </p:spTree>
    <p:extLst>
      <p:ext uri="{BB962C8B-B14F-4D97-AF65-F5344CB8AC3E}">
        <p14:creationId xmlns:p14="http://schemas.microsoft.com/office/powerpoint/2010/main" val="73425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6FEB5EE-416D-E64A-8FD3-B28DDABC39EA}"/>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12">
            <a:extLst>
              <a:ext uri="{FF2B5EF4-FFF2-40B4-BE49-F238E27FC236}">
                <a16:creationId xmlns:a16="http://schemas.microsoft.com/office/drawing/2014/main" id="{7198EB56-7118-B740-A680-C292ACE9548F}"/>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13">
            <a:extLst>
              <a:ext uri="{FF2B5EF4-FFF2-40B4-BE49-F238E27FC236}">
                <a16:creationId xmlns:a16="http://schemas.microsoft.com/office/drawing/2014/main" id="{B3568DAD-FAEE-D846-986A-0B8B8CD5098F}"/>
              </a:ext>
            </a:extLst>
          </p:cNvPr>
          <p:cNvSpPr>
            <a:spLocks noGrp="1" noChangeArrowheads="1"/>
          </p:cNvSpPr>
          <p:nvPr>
            <p:ph type="sldNum" sz="quarter" idx="12"/>
          </p:nvPr>
        </p:nvSpPr>
        <p:spPr>
          <a:ln/>
        </p:spPr>
        <p:txBody>
          <a:bodyPr/>
          <a:lstStyle>
            <a:lvl1pPr>
              <a:defRPr/>
            </a:lvl1pPr>
          </a:lstStyle>
          <a:p>
            <a:pPr>
              <a:defRPr/>
            </a:pPr>
            <a:fld id="{06BBF997-6D28-7F41-B352-BA221AF4F9CF}" type="slidenum">
              <a:rPr lang="zh-CN" altLang="en-GB"/>
              <a:pPr>
                <a:defRPr/>
              </a:pPr>
              <a:t>‹#›</a:t>
            </a:fld>
            <a:endParaRPr lang="en-GB" altLang="zh-CN"/>
          </a:p>
        </p:txBody>
      </p:sp>
    </p:spTree>
    <p:extLst>
      <p:ext uri="{BB962C8B-B14F-4D97-AF65-F5344CB8AC3E}">
        <p14:creationId xmlns:p14="http://schemas.microsoft.com/office/powerpoint/2010/main" val="289941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7A0D2BBD-AA21-C840-B08A-4123A36B4FC5}"/>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12">
            <a:extLst>
              <a:ext uri="{FF2B5EF4-FFF2-40B4-BE49-F238E27FC236}">
                <a16:creationId xmlns:a16="http://schemas.microsoft.com/office/drawing/2014/main" id="{4D49CDA1-6E3F-1045-9481-BFDF648FE3DD}"/>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13">
            <a:extLst>
              <a:ext uri="{FF2B5EF4-FFF2-40B4-BE49-F238E27FC236}">
                <a16:creationId xmlns:a16="http://schemas.microsoft.com/office/drawing/2014/main" id="{68F4149D-4D0D-EA4E-83F6-00C6AEE8F3A8}"/>
              </a:ext>
            </a:extLst>
          </p:cNvPr>
          <p:cNvSpPr>
            <a:spLocks noGrp="1" noChangeArrowheads="1"/>
          </p:cNvSpPr>
          <p:nvPr>
            <p:ph type="sldNum" sz="quarter" idx="12"/>
          </p:nvPr>
        </p:nvSpPr>
        <p:spPr>
          <a:ln/>
        </p:spPr>
        <p:txBody>
          <a:bodyPr/>
          <a:lstStyle>
            <a:lvl1pPr>
              <a:defRPr/>
            </a:lvl1pPr>
          </a:lstStyle>
          <a:p>
            <a:pPr>
              <a:defRPr/>
            </a:pPr>
            <a:fld id="{7DD1CD5C-B41E-574E-B862-FE35D252A60B}" type="slidenum">
              <a:rPr lang="zh-CN" altLang="en-GB"/>
              <a:pPr>
                <a:defRPr/>
              </a:pPr>
              <a:t>‹#›</a:t>
            </a:fld>
            <a:endParaRPr lang="en-GB" altLang="zh-CN"/>
          </a:p>
        </p:txBody>
      </p:sp>
    </p:spTree>
    <p:extLst>
      <p:ext uri="{BB962C8B-B14F-4D97-AF65-F5344CB8AC3E}">
        <p14:creationId xmlns:p14="http://schemas.microsoft.com/office/powerpoint/2010/main" val="59679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DF22EB5B-44B5-5140-9833-007C80801BDA}"/>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12">
            <a:extLst>
              <a:ext uri="{FF2B5EF4-FFF2-40B4-BE49-F238E27FC236}">
                <a16:creationId xmlns:a16="http://schemas.microsoft.com/office/drawing/2014/main" id="{E712DB66-1743-A549-8247-9B5B9FB215B0}"/>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13">
            <a:extLst>
              <a:ext uri="{FF2B5EF4-FFF2-40B4-BE49-F238E27FC236}">
                <a16:creationId xmlns:a16="http://schemas.microsoft.com/office/drawing/2014/main" id="{F23874EA-50F5-8243-825E-7A23BB104740}"/>
              </a:ext>
            </a:extLst>
          </p:cNvPr>
          <p:cNvSpPr>
            <a:spLocks noGrp="1" noChangeArrowheads="1"/>
          </p:cNvSpPr>
          <p:nvPr>
            <p:ph type="sldNum" sz="quarter" idx="12"/>
          </p:nvPr>
        </p:nvSpPr>
        <p:spPr>
          <a:ln/>
        </p:spPr>
        <p:txBody>
          <a:bodyPr/>
          <a:lstStyle>
            <a:lvl1pPr>
              <a:defRPr/>
            </a:lvl1pPr>
          </a:lstStyle>
          <a:p>
            <a:pPr>
              <a:defRPr/>
            </a:pPr>
            <a:fld id="{DB2DE26B-5214-764C-8BF9-EB54D239DCED}" type="slidenum">
              <a:rPr lang="zh-CN" altLang="en-GB"/>
              <a:pPr>
                <a:defRPr/>
              </a:pPr>
              <a:t>‹#›</a:t>
            </a:fld>
            <a:endParaRPr lang="en-GB" altLang="zh-CN"/>
          </a:p>
        </p:txBody>
      </p:sp>
    </p:spTree>
    <p:extLst>
      <p:ext uri="{BB962C8B-B14F-4D97-AF65-F5344CB8AC3E}">
        <p14:creationId xmlns:p14="http://schemas.microsoft.com/office/powerpoint/2010/main" val="354004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EE7B66C-086F-354C-B827-6C91DF9DA6C4}"/>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2D2E6CC6-81B8-074D-B954-C9E62436BEFF}"/>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939F2215-9D45-FE45-8061-17BC73A1B77B}"/>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7" name="Freeform 5">
                <a:extLst>
                  <a:ext uri="{FF2B5EF4-FFF2-40B4-BE49-F238E27FC236}">
                    <a16:creationId xmlns:a16="http://schemas.microsoft.com/office/drawing/2014/main" id="{2CD76938-CAC1-124B-80C3-4CA9BC954BAB}"/>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3" name="Group 6">
              <a:extLst>
                <a:ext uri="{FF2B5EF4-FFF2-40B4-BE49-F238E27FC236}">
                  <a16:creationId xmlns:a16="http://schemas.microsoft.com/office/drawing/2014/main" id="{5ED5CA36-9AE2-DE4B-A064-20854B0FCCA5}"/>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3E0289B6-6AAF-C94A-80A0-029123EC900B}"/>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 name="AutoShape 8">
                <a:extLst>
                  <a:ext uri="{FF2B5EF4-FFF2-40B4-BE49-F238E27FC236}">
                    <a16:creationId xmlns:a16="http://schemas.microsoft.com/office/drawing/2014/main" id="{11B3E3EA-CE8B-FC48-B8BC-0C28E040AB8F}"/>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1027" name="AutoShape 9">
            <a:extLst>
              <a:ext uri="{FF2B5EF4-FFF2-40B4-BE49-F238E27FC236}">
                <a16:creationId xmlns:a16="http://schemas.microsoft.com/office/drawing/2014/main" id="{EEFF1B67-EAD4-EA45-ADF3-2688D4BBB2D1}"/>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zh-CN"/>
              <a:t>Click to edit Master title style</a:t>
            </a:r>
          </a:p>
        </p:txBody>
      </p:sp>
      <p:sp>
        <p:nvSpPr>
          <p:cNvPr id="1028" name="Rectangle 10">
            <a:extLst>
              <a:ext uri="{FF2B5EF4-FFF2-40B4-BE49-F238E27FC236}">
                <a16:creationId xmlns:a16="http://schemas.microsoft.com/office/drawing/2014/main" id="{2106C792-426C-B149-9029-9CB6BE48AF0D}"/>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75787" name="Rectangle 11">
            <a:extLst>
              <a:ext uri="{FF2B5EF4-FFF2-40B4-BE49-F238E27FC236}">
                <a16:creationId xmlns:a16="http://schemas.microsoft.com/office/drawing/2014/main" id="{35107A6B-5B23-1B44-8C7C-7A0BE972DACC}"/>
              </a:ext>
            </a:extLst>
          </p:cNvPr>
          <p:cNvSpPr>
            <a:spLocks noGrp="1" noChangeArrowheads="1"/>
          </p:cNvSpPr>
          <p:nvPr>
            <p:ph type="dt" sz="half" idx="2"/>
          </p:nvPr>
        </p:nvSpPr>
        <p:spPr bwMode="auto">
          <a:xfrm>
            <a:off x="2438400" y="6248400"/>
            <a:ext cx="2130425"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ea typeface="宋体" panose="02010600030101010101" pitchFamily="2" charset="-122"/>
              </a:defRPr>
            </a:lvl1pPr>
          </a:lstStyle>
          <a:p>
            <a:pPr>
              <a:defRPr/>
            </a:pPr>
            <a:endParaRPr lang="en-GB" altLang="zh-CN"/>
          </a:p>
        </p:txBody>
      </p:sp>
      <p:sp>
        <p:nvSpPr>
          <p:cNvPr id="75788" name="Rectangle 12">
            <a:extLst>
              <a:ext uri="{FF2B5EF4-FFF2-40B4-BE49-F238E27FC236}">
                <a16:creationId xmlns:a16="http://schemas.microsoft.com/office/drawing/2014/main" id="{4900902C-38B1-BE48-A91B-5725EECFBADF}"/>
              </a:ext>
            </a:extLst>
          </p:cNvPr>
          <p:cNvSpPr>
            <a:spLocks noGrp="1" noChangeArrowheads="1"/>
          </p:cNvSpPr>
          <p:nvPr>
            <p:ph type="ftr" sz="quarter" idx="3"/>
          </p:nvPr>
        </p:nvSpPr>
        <p:spPr bwMode="auto">
          <a:xfrm>
            <a:off x="5791200" y="6248400"/>
            <a:ext cx="2897188"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ea typeface="宋体" panose="02010600030101010101" pitchFamily="2" charset="-122"/>
              </a:defRPr>
            </a:lvl1pPr>
          </a:lstStyle>
          <a:p>
            <a:pPr>
              <a:defRPr/>
            </a:pPr>
            <a:endParaRPr lang="en-GB" altLang="zh-CN"/>
          </a:p>
        </p:txBody>
      </p:sp>
      <p:sp>
        <p:nvSpPr>
          <p:cNvPr id="75789" name="Rectangle 13">
            <a:extLst>
              <a:ext uri="{FF2B5EF4-FFF2-40B4-BE49-F238E27FC236}">
                <a16:creationId xmlns:a16="http://schemas.microsoft.com/office/drawing/2014/main" id="{C9A803BF-EFB5-F84B-8C1D-8240527CFA8F}"/>
              </a:ext>
            </a:extLst>
          </p:cNvPr>
          <p:cNvSpPr>
            <a:spLocks noGrp="1" noChangeArrowheads="1"/>
          </p:cNvSpPr>
          <p:nvPr>
            <p:ph type="sldNum" sz="quarter" idx="4"/>
          </p:nvPr>
        </p:nvSpPr>
        <p:spPr bwMode="auto">
          <a:xfrm>
            <a:off x="84138" y="6242050"/>
            <a:ext cx="587375" cy="488950"/>
          </a:xfrm>
          <a:prstGeom prst="rect">
            <a:avLst/>
          </a:prstGeom>
          <a:noFill/>
          <a:ln>
            <a:noFill/>
          </a:ln>
          <a:effectLst/>
        </p:spPr>
        <p:txBody>
          <a:bodyPr vert="horz" wrap="square" lIns="91440" tIns="45720" rIns="91440" bIns="45720" numCol="1" anchor="b" anchorCtr="1" compatLnSpc="1">
            <a:prstTxWarp prst="textNoShape">
              <a:avLst/>
            </a:prstTxWarp>
          </a:bodyPr>
          <a:lstStyle>
            <a:lvl1pPr eaLnBrk="1" hangingPunct="1">
              <a:defRPr sz="2600" b="1" smtClean="0">
                <a:solidFill>
                  <a:schemeClr val="bg1"/>
                </a:solidFill>
                <a:ea typeface="宋体" panose="02010600030101010101" pitchFamily="2" charset="-122"/>
              </a:defRPr>
            </a:lvl1pPr>
          </a:lstStyle>
          <a:p>
            <a:pPr>
              <a:defRPr/>
            </a:pPr>
            <a:fld id="{3B5A7B92-36CA-2F4F-A139-89AACFD89E8E}" type="slidenum">
              <a:rPr lang="zh-CN" altLang="en-GB"/>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3734"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hdr="0" ftr="0" dt="0"/>
  <p:txStyles>
    <p:titleStyle>
      <a:lvl1pPr algn="l" rtl="0" eaLnBrk="0" fontAlgn="base" hangingPunct="0">
        <a:lnSpc>
          <a:spcPct val="90000"/>
        </a:lnSpc>
        <a:spcBef>
          <a:spcPct val="0"/>
        </a:spcBef>
        <a:spcAft>
          <a:spcPct val="0"/>
        </a:spcAft>
        <a:defRPr sz="3600" b="1" kern="1200">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image" Target="../media/image4.emf"/><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1.emf"/><Relationship Id="rId9"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2">
            <a:extLst>
              <a:ext uri="{FF2B5EF4-FFF2-40B4-BE49-F238E27FC236}">
                <a16:creationId xmlns:a16="http://schemas.microsoft.com/office/drawing/2014/main" id="{D939858A-C1D5-BD4D-B0F3-E70190F7B42C}"/>
              </a:ext>
            </a:extLst>
          </p:cNvPr>
          <p:cNvSpPr>
            <a:spLocks noGrp="1" noChangeArrowheads="1"/>
          </p:cNvSpPr>
          <p:nvPr>
            <p:ph type="ctrTitle"/>
          </p:nvPr>
        </p:nvSpPr>
        <p:spPr/>
        <p:txBody>
          <a:bodyPr/>
          <a:lstStyle/>
          <a:p>
            <a:pPr eaLnBrk="1" hangingPunct="1"/>
            <a:r>
              <a:rPr lang="en-US" altLang="en-US"/>
              <a:t>UML</a:t>
            </a:r>
            <a:endParaRPr lang="en-GB" altLang="zh-CN">
              <a:ea typeface="宋体" panose="02010600030101010101" pitchFamily="2" charset="-122"/>
            </a:endParaRPr>
          </a:p>
        </p:txBody>
      </p:sp>
      <p:sp>
        <p:nvSpPr>
          <p:cNvPr id="5122" name="Rectangle 1">
            <a:extLst>
              <a:ext uri="{FF2B5EF4-FFF2-40B4-BE49-F238E27FC236}">
                <a16:creationId xmlns:a16="http://schemas.microsoft.com/office/drawing/2014/main" id="{2804D6FF-FE55-3F4C-9C31-5906049BA2D4}"/>
              </a:ext>
            </a:extLst>
          </p:cNvPr>
          <p:cNvSpPr>
            <a:spLocks noChangeArrowheads="1"/>
          </p:cNvSpPr>
          <p:nvPr/>
        </p:nvSpPr>
        <p:spPr bwMode="auto">
          <a:xfrm>
            <a:off x="3132138" y="2349500"/>
            <a:ext cx="3565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Week 4-5-6-7 Extra Resource - 2</a:t>
            </a:r>
          </a:p>
        </p:txBody>
      </p:sp>
      <p:sp>
        <p:nvSpPr>
          <p:cNvPr id="4" name="Rectangle 1038">
            <a:extLst>
              <a:ext uri="{FF2B5EF4-FFF2-40B4-BE49-F238E27FC236}">
                <a16:creationId xmlns:a16="http://schemas.microsoft.com/office/drawing/2014/main" id="{EA438136-5A9E-854F-81F7-8E111CA945E2}"/>
              </a:ext>
            </a:extLst>
          </p:cNvPr>
          <p:cNvSpPr txBox="1">
            <a:spLocks noChangeArrowheads="1"/>
          </p:cNvSpPr>
          <p:nvPr/>
        </p:nvSpPr>
        <p:spPr>
          <a:xfrm>
            <a:off x="4909491" y="5445224"/>
            <a:ext cx="2895600" cy="1263650"/>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sz="1600" dirty="0"/>
              <a:t>Khayyam H. MASIYEV</a:t>
            </a:r>
          </a:p>
          <a:p>
            <a:r>
              <a:rPr lang="en-US" sz="1600" dirty="0"/>
              <a:t>BHOS</a:t>
            </a:r>
            <a:r>
              <a:rPr lang="en-US" sz="1600" dirty="0">
                <a:sym typeface="Wingdings"/>
              </a:rPr>
              <a:t></a:t>
            </a:r>
            <a:endParaRPr lang="en-US" sz="1600" dirty="0"/>
          </a:p>
          <a:p>
            <a:r>
              <a:rPr lang="en-US" sz="1600" dirty="0"/>
              <a:t>Information Security Division</a:t>
            </a:r>
          </a:p>
          <a:p>
            <a:r>
              <a:rPr lang="en-US" sz="1600" dirty="0"/>
              <a:t>Senior Lecturer</a:t>
            </a:r>
          </a:p>
          <a:p>
            <a:r>
              <a:rPr lang="en-US" sz="1600" dirty="0" err="1"/>
              <a:t>khayyam.masiyev@bhos.edu.az</a:t>
            </a:r>
            <a:endParaRPr lang="en-US" sz="16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7">
            <a:extLst>
              <a:ext uri="{FF2B5EF4-FFF2-40B4-BE49-F238E27FC236}">
                <a16:creationId xmlns:a16="http://schemas.microsoft.com/office/drawing/2014/main" id="{697CE5AD-1768-204D-A77E-52D05D2735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E2B600-C991-4149-B160-64E34256FBB2}" type="slidenum">
              <a:rPr lang="zh-CN" altLang="en-GB">
                <a:solidFill>
                  <a:schemeClr val="bg1"/>
                </a:solidFill>
              </a:rPr>
              <a:pPr/>
              <a:t>2</a:t>
            </a:fld>
            <a:endParaRPr lang="en-GB" altLang="zh-CN">
              <a:solidFill>
                <a:schemeClr val="bg1"/>
              </a:solidFill>
            </a:endParaRPr>
          </a:p>
        </p:txBody>
      </p:sp>
      <p:sp>
        <p:nvSpPr>
          <p:cNvPr id="6146" name="AutoShape 2">
            <a:extLst>
              <a:ext uri="{FF2B5EF4-FFF2-40B4-BE49-F238E27FC236}">
                <a16:creationId xmlns:a16="http://schemas.microsoft.com/office/drawing/2014/main" id="{1E20B41B-AE53-E947-ADEB-A0B21BB00C7E}"/>
              </a:ext>
            </a:extLst>
          </p:cNvPr>
          <p:cNvSpPr>
            <a:spLocks noGrp="1" noChangeArrowheads="1"/>
          </p:cNvSpPr>
          <p:nvPr>
            <p:ph type="title"/>
          </p:nvPr>
        </p:nvSpPr>
        <p:spPr/>
        <p:txBody>
          <a:bodyPr/>
          <a:lstStyle/>
          <a:p>
            <a:pPr eaLnBrk="1" hangingPunct="1"/>
            <a:r>
              <a:rPr lang="en-US" altLang="en-US"/>
              <a:t>UML Diagram</a:t>
            </a:r>
            <a:r>
              <a:rPr lang="en-US" altLang="zh-CN">
                <a:ea typeface="宋体" panose="02010600030101010101" pitchFamily="2" charset="-122"/>
              </a:rPr>
              <a:t> – </a:t>
            </a:r>
            <a:r>
              <a:rPr lang="en-US" altLang="zh-CN" sz="1800">
                <a:ea typeface="宋体" panose="02010600030101010101" pitchFamily="2" charset="-122"/>
              </a:rPr>
              <a:t>What is UML?</a:t>
            </a:r>
            <a:endParaRPr lang="en-GB" altLang="zh-CN" sz="1800">
              <a:ea typeface="宋体" panose="02010600030101010101" pitchFamily="2" charset="-122"/>
            </a:endParaRPr>
          </a:p>
        </p:txBody>
      </p:sp>
      <p:sp>
        <p:nvSpPr>
          <p:cNvPr id="6147" name="Rectangle 3">
            <a:extLst>
              <a:ext uri="{FF2B5EF4-FFF2-40B4-BE49-F238E27FC236}">
                <a16:creationId xmlns:a16="http://schemas.microsoft.com/office/drawing/2014/main" id="{D4C9C8C5-2A70-2342-82DE-DBFD014C3E5F}"/>
              </a:ext>
            </a:extLst>
          </p:cNvPr>
          <p:cNvSpPr>
            <a:spLocks noGrp="1" noChangeArrowheads="1"/>
          </p:cNvSpPr>
          <p:nvPr>
            <p:ph type="body" sz="half" idx="1"/>
          </p:nvPr>
        </p:nvSpPr>
        <p:spPr>
          <a:xfrm>
            <a:off x="827088" y="2349500"/>
            <a:ext cx="7550150" cy="490538"/>
          </a:xfrm>
        </p:spPr>
        <p:txBody>
          <a:bodyPr/>
          <a:lstStyle/>
          <a:p>
            <a:pPr eaLnBrk="1" hangingPunct="1">
              <a:lnSpc>
                <a:spcPct val="90000"/>
              </a:lnSpc>
              <a:buFont typeface="Wingdings" pitchFamily="2" charset="2"/>
              <a:buNone/>
            </a:pPr>
            <a:r>
              <a:rPr lang="en-US" altLang="zh-CN" sz="1800">
                <a:ea typeface="宋体" panose="02010600030101010101" pitchFamily="2" charset="-122"/>
              </a:rPr>
              <a:t>The Unified Modeling Language (UML) is a standard  language for </a:t>
            </a:r>
          </a:p>
          <a:p>
            <a:pPr eaLnBrk="1" hangingPunct="1">
              <a:lnSpc>
                <a:spcPct val="90000"/>
              </a:lnSpc>
              <a:buFont typeface="Wingdings" pitchFamily="2" charset="2"/>
              <a:buNone/>
            </a:pPr>
            <a:endParaRPr lang="en-US" altLang="zh-CN" sz="1800">
              <a:ea typeface="宋体" panose="02010600030101010101" pitchFamily="2" charset="-122"/>
            </a:endParaRPr>
          </a:p>
        </p:txBody>
      </p:sp>
      <p:graphicFrame>
        <p:nvGraphicFramePr>
          <p:cNvPr id="6148" name="Object 20">
            <a:extLst>
              <a:ext uri="{FF2B5EF4-FFF2-40B4-BE49-F238E27FC236}">
                <a16:creationId xmlns:a16="http://schemas.microsoft.com/office/drawing/2014/main" id="{E21A4D99-AD98-EE4A-998C-3D694E73B5C1}"/>
              </a:ext>
            </a:extLst>
          </p:cNvPr>
          <p:cNvGraphicFramePr>
            <a:graphicFrameLocks noGrp="1" noChangeAspect="1"/>
          </p:cNvGraphicFramePr>
          <p:nvPr>
            <p:ph sz="quarter" idx="2"/>
          </p:nvPr>
        </p:nvGraphicFramePr>
        <p:xfrm>
          <a:off x="3348038" y="3429000"/>
          <a:ext cx="576262" cy="647700"/>
        </p:xfrm>
        <a:graphic>
          <a:graphicData uri="http://schemas.openxmlformats.org/presentationml/2006/ole">
            <mc:AlternateContent xmlns:mc="http://schemas.openxmlformats.org/markup-compatibility/2006">
              <mc:Choice xmlns:v="urn:schemas-microsoft-com:vml" Requires="v">
                <p:oleObj spid="_x0000_s6184" name="Clip" r:id="rId3" imgW="3873500" imgH="5016500" progId="MS_ClipArt_Gallery.2">
                  <p:embed/>
                </p:oleObj>
              </mc:Choice>
              <mc:Fallback>
                <p:oleObj name="Clip" r:id="rId3" imgW="3873500" imgH="5016500" progId="MS_ClipArt_Gallery.2">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429000"/>
                        <a:ext cx="57626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49" name="Group 15">
            <a:extLst>
              <a:ext uri="{FF2B5EF4-FFF2-40B4-BE49-F238E27FC236}">
                <a16:creationId xmlns:a16="http://schemas.microsoft.com/office/drawing/2014/main" id="{209F41EC-FF5B-B440-A2A0-C3F41E4BD1D0}"/>
              </a:ext>
            </a:extLst>
          </p:cNvPr>
          <p:cNvGrpSpPr>
            <a:grpSpLocks/>
          </p:cNvGrpSpPr>
          <p:nvPr/>
        </p:nvGrpSpPr>
        <p:grpSpPr bwMode="auto">
          <a:xfrm>
            <a:off x="1116013" y="3357563"/>
            <a:ext cx="1211262" cy="1206500"/>
            <a:chOff x="533" y="2835"/>
            <a:chExt cx="626" cy="617"/>
          </a:xfrm>
        </p:grpSpPr>
        <p:graphicFrame>
          <p:nvGraphicFramePr>
            <p:cNvPr id="6174" name="Object 16">
              <a:extLst>
                <a:ext uri="{FF2B5EF4-FFF2-40B4-BE49-F238E27FC236}">
                  <a16:creationId xmlns:a16="http://schemas.microsoft.com/office/drawing/2014/main" id="{3B11397E-875A-8040-B201-2A6BFA31BADE}"/>
                </a:ext>
              </a:extLst>
            </p:cNvPr>
            <p:cNvGraphicFramePr>
              <a:graphicFrameLocks noChangeAspect="1"/>
            </p:cNvGraphicFramePr>
            <p:nvPr/>
          </p:nvGraphicFramePr>
          <p:xfrm>
            <a:off x="676" y="2835"/>
            <a:ext cx="312" cy="397"/>
          </p:xfrm>
          <a:graphic>
            <a:graphicData uri="http://schemas.openxmlformats.org/presentationml/2006/ole">
              <mc:AlternateContent xmlns:mc="http://schemas.openxmlformats.org/markup-compatibility/2006">
                <mc:Choice xmlns:v="urn:schemas-microsoft-com:vml" Requires="v">
                  <p:oleObj spid="_x0000_s6185" name="CorelDRAW" r:id="rId5" imgW="990600" imgH="1257300" progId="CorelDraw.Graphic.8">
                    <p:embed/>
                  </p:oleObj>
                </mc:Choice>
                <mc:Fallback>
                  <p:oleObj name="CorelDRAW" r:id="rId5" imgW="990600" imgH="1257300" progId="CorelDraw.Graphic.8">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 y="2835"/>
                          <a:ext cx="312"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5" name="Text Box 17">
              <a:extLst>
                <a:ext uri="{FF2B5EF4-FFF2-40B4-BE49-F238E27FC236}">
                  <a16:creationId xmlns:a16="http://schemas.microsoft.com/office/drawing/2014/main" id="{A429C735-21C7-D343-8A1B-22CE22E27E66}"/>
                </a:ext>
              </a:extLst>
            </p:cNvPr>
            <p:cNvSpPr txBox="1">
              <a:spLocks noChangeArrowheads="1"/>
            </p:cNvSpPr>
            <p:nvPr/>
          </p:nvSpPr>
          <p:spPr bwMode="auto">
            <a:xfrm>
              <a:off x="533" y="3279"/>
              <a:ext cx="626" cy="17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ea typeface="宋体" panose="02010600030101010101" pitchFamily="2" charset="-122"/>
                </a:rPr>
                <a:t>Specifying</a:t>
              </a:r>
            </a:p>
          </p:txBody>
        </p:sp>
      </p:grpSp>
      <p:sp>
        <p:nvSpPr>
          <p:cNvPr id="6150" name="Text Box 22">
            <a:extLst>
              <a:ext uri="{FF2B5EF4-FFF2-40B4-BE49-F238E27FC236}">
                <a16:creationId xmlns:a16="http://schemas.microsoft.com/office/drawing/2014/main" id="{3CD7E6DB-C8BA-5D4D-8C7C-8CC3A9E0AE73}"/>
              </a:ext>
            </a:extLst>
          </p:cNvPr>
          <p:cNvSpPr txBox="1">
            <a:spLocks noChangeArrowheads="1"/>
          </p:cNvSpPr>
          <p:nvPr/>
        </p:nvSpPr>
        <p:spPr bwMode="auto">
          <a:xfrm>
            <a:off x="2987675" y="4221163"/>
            <a:ext cx="1246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a:ea typeface="宋体" panose="02010600030101010101" pitchFamily="2" charset="-122"/>
              </a:rPr>
              <a:t>Visualizing</a:t>
            </a:r>
          </a:p>
        </p:txBody>
      </p:sp>
      <p:grpSp>
        <p:nvGrpSpPr>
          <p:cNvPr id="6151" name="Group 23">
            <a:extLst>
              <a:ext uri="{FF2B5EF4-FFF2-40B4-BE49-F238E27FC236}">
                <a16:creationId xmlns:a16="http://schemas.microsoft.com/office/drawing/2014/main" id="{82809D14-D4C1-0349-90F2-C7423C1847B4}"/>
              </a:ext>
            </a:extLst>
          </p:cNvPr>
          <p:cNvGrpSpPr>
            <a:grpSpLocks/>
          </p:cNvGrpSpPr>
          <p:nvPr/>
        </p:nvGrpSpPr>
        <p:grpSpPr bwMode="auto">
          <a:xfrm>
            <a:off x="5148263" y="3357563"/>
            <a:ext cx="647700" cy="792162"/>
            <a:chOff x="243" y="3050"/>
            <a:chExt cx="912" cy="862"/>
          </a:xfrm>
        </p:grpSpPr>
        <p:sp>
          <p:nvSpPr>
            <p:cNvPr id="6159" name="Freeform 24">
              <a:extLst>
                <a:ext uri="{FF2B5EF4-FFF2-40B4-BE49-F238E27FC236}">
                  <a16:creationId xmlns:a16="http://schemas.microsoft.com/office/drawing/2014/main" id="{5A66D6CA-D38A-2141-8218-DC3CD2BC8C35}"/>
                </a:ext>
              </a:extLst>
            </p:cNvPr>
            <p:cNvSpPr>
              <a:spLocks/>
            </p:cNvSpPr>
            <p:nvPr/>
          </p:nvSpPr>
          <p:spPr bwMode="auto">
            <a:xfrm>
              <a:off x="547" y="3257"/>
              <a:ext cx="298" cy="241"/>
            </a:xfrm>
            <a:custGeom>
              <a:avLst/>
              <a:gdLst>
                <a:gd name="T0" fmla="*/ 7 w 595"/>
                <a:gd name="T1" fmla="*/ 0 h 481"/>
                <a:gd name="T2" fmla="*/ 31 w 595"/>
                <a:gd name="T3" fmla="*/ 2 h 481"/>
                <a:gd name="T4" fmla="*/ 54 w 595"/>
                <a:gd name="T5" fmla="*/ 15 h 481"/>
                <a:gd name="T6" fmla="*/ 89 w 595"/>
                <a:gd name="T7" fmla="*/ 38 h 481"/>
                <a:gd name="T8" fmla="*/ 121 w 595"/>
                <a:gd name="T9" fmla="*/ 64 h 481"/>
                <a:gd name="T10" fmla="*/ 149 w 595"/>
                <a:gd name="T11" fmla="*/ 92 h 481"/>
                <a:gd name="T12" fmla="*/ 172 w 595"/>
                <a:gd name="T13" fmla="*/ 113 h 481"/>
                <a:gd name="T14" fmla="*/ 195 w 595"/>
                <a:gd name="T15" fmla="*/ 129 h 481"/>
                <a:gd name="T16" fmla="*/ 216 w 595"/>
                <a:gd name="T17" fmla="*/ 144 h 481"/>
                <a:gd name="T18" fmla="*/ 239 w 595"/>
                <a:gd name="T19" fmla="*/ 163 h 481"/>
                <a:gd name="T20" fmla="*/ 267 w 595"/>
                <a:gd name="T21" fmla="*/ 171 h 481"/>
                <a:gd name="T22" fmla="*/ 287 w 595"/>
                <a:gd name="T23" fmla="*/ 176 h 481"/>
                <a:gd name="T24" fmla="*/ 298 w 595"/>
                <a:gd name="T25" fmla="*/ 188 h 481"/>
                <a:gd name="T26" fmla="*/ 290 w 595"/>
                <a:gd name="T27" fmla="*/ 208 h 481"/>
                <a:gd name="T28" fmla="*/ 267 w 595"/>
                <a:gd name="T29" fmla="*/ 224 h 481"/>
                <a:gd name="T30" fmla="*/ 253 w 595"/>
                <a:gd name="T31" fmla="*/ 238 h 481"/>
                <a:gd name="T32" fmla="*/ 233 w 595"/>
                <a:gd name="T33" fmla="*/ 241 h 481"/>
                <a:gd name="T34" fmla="*/ 222 w 595"/>
                <a:gd name="T35" fmla="*/ 229 h 481"/>
                <a:gd name="T36" fmla="*/ 213 w 595"/>
                <a:gd name="T37" fmla="*/ 208 h 481"/>
                <a:gd name="T38" fmla="*/ 220 w 595"/>
                <a:gd name="T39" fmla="*/ 178 h 481"/>
                <a:gd name="T40" fmla="*/ 181 w 595"/>
                <a:gd name="T41" fmla="*/ 144 h 481"/>
                <a:gd name="T42" fmla="*/ 145 w 595"/>
                <a:gd name="T43" fmla="*/ 120 h 481"/>
                <a:gd name="T44" fmla="*/ 112 w 595"/>
                <a:gd name="T45" fmla="*/ 97 h 481"/>
                <a:gd name="T46" fmla="*/ 80 w 595"/>
                <a:gd name="T47" fmla="*/ 81 h 481"/>
                <a:gd name="T48" fmla="*/ 43 w 595"/>
                <a:gd name="T49" fmla="*/ 71 h 481"/>
                <a:gd name="T50" fmla="*/ 17 w 595"/>
                <a:gd name="T51" fmla="*/ 50 h 481"/>
                <a:gd name="T52" fmla="*/ 3 w 595"/>
                <a:gd name="T53" fmla="*/ 27 h 481"/>
                <a:gd name="T54" fmla="*/ 0 w 595"/>
                <a:gd name="T55" fmla="*/ 9 h 481"/>
                <a:gd name="T56" fmla="*/ 7 w 595"/>
                <a:gd name="T57" fmla="*/ 0 h 48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95" h="481">
                  <a:moveTo>
                    <a:pt x="14" y="0"/>
                  </a:moveTo>
                  <a:lnTo>
                    <a:pt x="62" y="4"/>
                  </a:lnTo>
                  <a:lnTo>
                    <a:pt x="108" y="29"/>
                  </a:lnTo>
                  <a:lnTo>
                    <a:pt x="177" y="75"/>
                  </a:lnTo>
                  <a:lnTo>
                    <a:pt x="242" y="128"/>
                  </a:lnTo>
                  <a:lnTo>
                    <a:pt x="298" y="183"/>
                  </a:lnTo>
                  <a:lnTo>
                    <a:pt x="343" y="225"/>
                  </a:lnTo>
                  <a:lnTo>
                    <a:pt x="390" y="258"/>
                  </a:lnTo>
                  <a:lnTo>
                    <a:pt x="432" y="288"/>
                  </a:lnTo>
                  <a:lnTo>
                    <a:pt x="477" y="326"/>
                  </a:lnTo>
                  <a:lnTo>
                    <a:pt x="533" y="341"/>
                  </a:lnTo>
                  <a:lnTo>
                    <a:pt x="573" y="352"/>
                  </a:lnTo>
                  <a:lnTo>
                    <a:pt x="595" y="376"/>
                  </a:lnTo>
                  <a:lnTo>
                    <a:pt x="580" y="416"/>
                  </a:lnTo>
                  <a:lnTo>
                    <a:pt x="534" y="448"/>
                  </a:lnTo>
                  <a:lnTo>
                    <a:pt x="506" y="476"/>
                  </a:lnTo>
                  <a:lnTo>
                    <a:pt x="466" y="481"/>
                  </a:lnTo>
                  <a:lnTo>
                    <a:pt x="443" y="457"/>
                  </a:lnTo>
                  <a:lnTo>
                    <a:pt x="425" y="416"/>
                  </a:lnTo>
                  <a:lnTo>
                    <a:pt x="440" y="356"/>
                  </a:lnTo>
                  <a:lnTo>
                    <a:pt x="361" y="288"/>
                  </a:lnTo>
                  <a:lnTo>
                    <a:pt x="289" y="240"/>
                  </a:lnTo>
                  <a:lnTo>
                    <a:pt x="224" y="194"/>
                  </a:lnTo>
                  <a:lnTo>
                    <a:pt x="159" y="161"/>
                  </a:lnTo>
                  <a:lnTo>
                    <a:pt x="86" y="141"/>
                  </a:lnTo>
                  <a:lnTo>
                    <a:pt x="34" y="100"/>
                  </a:lnTo>
                  <a:lnTo>
                    <a:pt x="5" y="54"/>
                  </a:lnTo>
                  <a:lnTo>
                    <a:pt x="0" y="18"/>
                  </a:lnTo>
                  <a:lnTo>
                    <a:pt x="14" y="0"/>
                  </a:lnTo>
                  <a:close/>
                </a:path>
              </a:pathLst>
            </a:custGeom>
            <a:solidFill>
              <a:schemeClr val="accent1"/>
            </a:solidFill>
            <a:ln w="9525">
              <a:solidFill>
                <a:schemeClr val="tx1"/>
              </a:solidFill>
              <a:round/>
              <a:headEnd/>
              <a:tailEnd/>
            </a:ln>
          </p:spPr>
          <p:txBody>
            <a:bodyPr/>
            <a:lstStyle/>
            <a:p>
              <a:endParaRPr lang="en-US"/>
            </a:p>
          </p:txBody>
        </p:sp>
        <p:grpSp>
          <p:nvGrpSpPr>
            <p:cNvPr id="6160" name="Group 25">
              <a:extLst>
                <a:ext uri="{FF2B5EF4-FFF2-40B4-BE49-F238E27FC236}">
                  <a16:creationId xmlns:a16="http://schemas.microsoft.com/office/drawing/2014/main" id="{E55A99E8-6733-A843-B3B7-D70409E448BD}"/>
                </a:ext>
              </a:extLst>
            </p:cNvPr>
            <p:cNvGrpSpPr>
              <a:grpSpLocks/>
            </p:cNvGrpSpPr>
            <p:nvPr/>
          </p:nvGrpSpPr>
          <p:grpSpPr bwMode="auto">
            <a:xfrm>
              <a:off x="476" y="3255"/>
              <a:ext cx="242" cy="657"/>
              <a:chOff x="476" y="3255"/>
              <a:chExt cx="242" cy="657"/>
            </a:xfrm>
          </p:grpSpPr>
          <p:sp>
            <p:nvSpPr>
              <p:cNvPr id="6171" name="Freeform 26">
                <a:extLst>
                  <a:ext uri="{FF2B5EF4-FFF2-40B4-BE49-F238E27FC236}">
                    <a16:creationId xmlns:a16="http://schemas.microsoft.com/office/drawing/2014/main" id="{FCCA25FB-B15A-F44C-81C6-5483DBFB1B66}"/>
                  </a:ext>
                </a:extLst>
              </p:cNvPr>
              <p:cNvSpPr>
                <a:spLocks/>
              </p:cNvSpPr>
              <p:nvPr/>
            </p:nvSpPr>
            <p:spPr bwMode="auto">
              <a:xfrm>
                <a:off x="497" y="3255"/>
                <a:ext cx="152" cy="314"/>
              </a:xfrm>
              <a:custGeom>
                <a:avLst/>
                <a:gdLst>
                  <a:gd name="T0" fmla="*/ 30 w 304"/>
                  <a:gd name="T1" fmla="*/ 4 h 629"/>
                  <a:gd name="T2" fmla="*/ 51 w 304"/>
                  <a:gd name="T3" fmla="*/ 0 h 629"/>
                  <a:gd name="T4" fmla="*/ 77 w 304"/>
                  <a:gd name="T5" fmla="*/ 7 h 629"/>
                  <a:gd name="T6" fmla="*/ 96 w 304"/>
                  <a:gd name="T7" fmla="*/ 20 h 629"/>
                  <a:gd name="T8" fmla="*/ 113 w 304"/>
                  <a:gd name="T9" fmla="*/ 45 h 629"/>
                  <a:gd name="T10" fmla="*/ 124 w 304"/>
                  <a:gd name="T11" fmla="*/ 73 h 629"/>
                  <a:gd name="T12" fmla="*/ 135 w 304"/>
                  <a:gd name="T13" fmla="*/ 104 h 629"/>
                  <a:gd name="T14" fmla="*/ 142 w 304"/>
                  <a:gd name="T15" fmla="*/ 132 h 629"/>
                  <a:gd name="T16" fmla="*/ 148 w 304"/>
                  <a:gd name="T17" fmla="*/ 167 h 629"/>
                  <a:gd name="T18" fmla="*/ 150 w 304"/>
                  <a:gd name="T19" fmla="*/ 192 h 629"/>
                  <a:gd name="T20" fmla="*/ 152 w 304"/>
                  <a:gd name="T21" fmla="*/ 224 h 629"/>
                  <a:gd name="T22" fmla="*/ 152 w 304"/>
                  <a:gd name="T23" fmla="*/ 255 h 629"/>
                  <a:gd name="T24" fmla="*/ 143 w 304"/>
                  <a:gd name="T25" fmla="*/ 278 h 629"/>
                  <a:gd name="T26" fmla="*/ 132 w 304"/>
                  <a:gd name="T27" fmla="*/ 299 h 629"/>
                  <a:gd name="T28" fmla="*/ 112 w 304"/>
                  <a:gd name="T29" fmla="*/ 311 h 629"/>
                  <a:gd name="T30" fmla="*/ 82 w 304"/>
                  <a:gd name="T31" fmla="*/ 314 h 629"/>
                  <a:gd name="T32" fmla="*/ 55 w 304"/>
                  <a:gd name="T33" fmla="*/ 309 h 629"/>
                  <a:gd name="T34" fmla="*/ 38 w 304"/>
                  <a:gd name="T35" fmla="*/ 298 h 629"/>
                  <a:gd name="T36" fmla="*/ 28 w 304"/>
                  <a:gd name="T37" fmla="*/ 281 h 629"/>
                  <a:gd name="T38" fmla="*/ 21 w 304"/>
                  <a:gd name="T39" fmla="*/ 247 h 629"/>
                  <a:gd name="T40" fmla="*/ 25 w 304"/>
                  <a:gd name="T41" fmla="*/ 218 h 629"/>
                  <a:gd name="T42" fmla="*/ 35 w 304"/>
                  <a:gd name="T43" fmla="*/ 188 h 629"/>
                  <a:gd name="T44" fmla="*/ 41 w 304"/>
                  <a:gd name="T45" fmla="*/ 162 h 629"/>
                  <a:gd name="T46" fmla="*/ 35 w 304"/>
                  <a:gd name="T47" fmla="*/ 141 h 629"/>
                  <a:gd name="T48" fmla="*/ 23 w 304"/>
                  <a:gd name="T49" fmla="*/ 114 h 629"/>
                  <a:gd name="T50" fmla="*/ 10 w 304"/>
                  <a:gd name="T51" fmla="*/ 94 h 629"/>
                  <a:gd name="T52" fmla="*/ 0 w 304"/>
                  <a:gd name="T53" fmla="*/ 63 h 629"/>
                  <a:gd name="T54" fmla="*/ 0 w 304"/>
                  <a:gd name="T55" fmla="*/ 38 h 629"/>
                  <a:gd name="T56" fmla="*/ 8 w 304"/>
                  <a:gd name="T57" fmla="*/ 19 h 629"/>
                  <a:gd name="T58" fmla="*/ 30 w 304"/>
                  <a:gd name="T59" fmla="*/ 4 h 6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04" h="629">
                    <a:moveTo>
                      <a:pt x="60" y="8"/>
                    </a:moveTo>
                    <a:lnTo>
                      <a:pt x="102" y="0"/>
                    </a:lnTo>
                    <a:lnTo>
                      <a:pt x="154" y="15"/>
                    </a:lnTo>
                    <a:lnTo>
                      <a:pt x="192" y="41"/>
                    </a:lnTo>
                    <a:lnTo>
                      <a:pt x="226" y="91"/>
                    </a:lnTo>
                    <a:lnTo>
                      <a:pt x="247" y="146"/>
                    </a:lnTo>
                    <a:lnTo>
                      <a:pt x="269" y="209"/>
                    </a:lnTo>
                    <a:lnTo>
                      <a:pt x="283" y="264"/>
                    </a:lnTo>
                    <a:lnTo>
                      <a:pt x="296" y="334"/>
                    </a:lnTo>
                    <a:lnTo>
                      <a:pt x="300" y="384"/>
                    </a:lnTo>
                    <a:lnTo>
                      <a:pt x="304" y="449"/>
                    </a:lnTo>
                    <a:lnTo>
                      <a:pt x="304" y="510"/>
                    </a:lnTo>
                    <a:lnTo>
                      <a:pt x="285" y="556"/>
                    </a:lnTo>
                    <a:lnTo>
                      <a:pt x="264" y="599"/>
                    </a:lnTo>
                    <a:lnTo>
                      <a:pt x="223" y="622"/>
                    </a:lnTo>
                    <a:lnTo>
                      <a:pt x="164" y="629"/>
                    </a:lnTo>
                    <a:lnTo>
                      <a:pt x="109" y="619"/>
                    </a:lnTo>
                    <a:lnTo>
                      <a:pt x="76" y="597"/>
                    </a:lnTo>
                    <a:lnTo>
                      <a:pt x="55" y="563"/>
                    </a:lnTo>
                    <a:lnTo>
                      <a:pt x="42" y="495"/>
                    </a:lnTo>
                    <a:lnTo>
                      <a:pt x="50" y="436"/>
                    </a:lnTo>
                    <a:lnTo>
                      <a:pt x="70" y="376"/>
                    </a:lnTo>
                    <a:lnTo>
                      <a:pt x="81" y="324"/>
                    </a:lnTo>
                    <a:lnTo>
                      <a:pt x="70" y="283"/>
                    </a:lnTo>
                    <a:lnTo>
                      <a:pt x="46" y="229"/>
                    </a:lnTo>
                    <a:lnTo>
                      <a:pt x="19" y="188"/>
                    </a:lnTo>
                    <a:lnTo>
                      <a:pt x="0" y="126"/>
                    </a:lnTo>
                    <a:lnTo>
                      <a:pt x="0" y="76"/>
                    </a:lnTo>
                    <a:lnTo>
                      <a:pt x="15" y="39"/>
                    </a:lnTo>
                    <a:lnTo>
                      <a:pt x="60" y="8"/>
                    </a:lnTo>
                    <a:close/>
                  </a:path>
                </a:pathLst>
              </a:custGeom>
              <a:solidFill>
                <a:schemeClr val="accent1"/>
              </a:solidFill>
              <a:ln w="9525">
                <a:solidFill>
                  <a:schemeClr val="tx1"/>
                </a:solidFill>
                <a:round/>
                <a:headEnd/>
                <a:tailEnd/>
              </a:ln>
            </p:spPr>
            <p:txBody>
              <a:bodyPr/>
              <a:lstStyle/>
              <a:p>
                <a:endParaRPr lang="en-US"/>
              </a:p>
            </p:txBody>
          </p:sp>
          <p:sp>
            <p:nvSpPr>
              <p:cNvPr id="6172" name="Freeform 27">
                <a:extLst>
                  <a:ext uri="{FF2B5EF4-FFF2-40B4-BE49-F238E27FC236}">
                    <a16:creationId xmlns:a16="http://schemas.microsoft.com/office/drawing/2014/main" id="{A27FBA17-7100-F64A-A73D-DDE95BFC0396}"/>
                  </a:ext>
                </a:extLst>
              </p:cNvPr>
              <p:cNvSpPr>
                <a:spLocks/>
              </p:cNvSpPr>
              <p:nvPr/>
            </p:nvSpPr>
            <p:spPr bwMode="auto">
              <a:xfrm>
                <a:off x="476" y="3514"/>
                <a:ext cx="119" cy="398"/>
              </a:xfrm>
              <a:custGeom>
                <a:avLst/>
                <a:gdLst>
                  <a:gd name="T0" fmla="*/ 61 w 237"/>
                  <a:gd name="T1" fmla="*/ 77 h 795"/>
                  <a:gd name="T2" fmla="*/ 62 w 237"/>
                  <a:gd name="T3" fmla="*/ 26 h 795"/>
                  <a:gd name="T4" fmla="*/ 74 w 237"/>
                  <a:gd name="T5" fmla="*/ 0 h 795"/>
                  <a:gd name="T6" fmla="*/ 103 w 237"/>
                  <a:gd name="T7" fmla="*/ 0 h 795"/>
                  <a:gd name="T8" fmla="*/ 119 w 237"/>
                  <a:gd name="T9" fmla="*/ 33 h 795"/>
                  <a:gd name="T10" fmla="*/ 119 w 237"/>
                  <a:gd name="T11" fmla="*/ 64 h 795"/>
                  <a:gd name="T12" fmla="*/ 108 w 237"/>
                  <a:gd name="T13" fmla="*/ 109 h 795"/>
                  <a:gd name="T14" fmla="*/ 93 w 237"/>
                  <a:gd name="T15" fmla="*/ 157 h 795"/>
                  <a:gd name="T16" fmla="*/ 84 w 237"/>
                  <a:gd name="T17" fmla="*/ 200 h 795"/>
                  <a:gd name="T18" fmla="*/ 85 w 237"/>
                  <a:gd name="T19" fmla="*/ 226 h 795"/>
                  <a:gd name="T20" fmla="*/ 90 w 237"/>
                  <a:gd name="T21" fmla="*/ 258 h 795"/>
                  <a:gd name="T22" fmla="*/ 89 w 237"/>
                  <a:gd name="T23" fmla="*/ 291 h 795"/>
                  <a:gd name="T24" fmla="*/ 89 w 237"/>
                  <a:gd name="T25" fmla="*/ 312 h 795"/>
                  <a:gd name="T26" fmla="*/ 97 w 237"/>
                  <a:gd name="T27" fmla="*/ 330 h 795"/>
                  <a:gd name="T28" fmla="*/ 92 w 237"/>
                  <a:gd name="T29" fmla="*/ 341 h 795"/>
                  <a:gd name="T30" fmla="*/ 80 w 237"/>
                  <a:gd name="T31" fmla="*/ 350 h 795"/>
                  <a:gd name="T32" fmla="*/ 59 w 237"/>
                  <a:gd name="T33" fmla="*/ 363 h 795"/>
                  <a:gd name="T34" fmla="*/ 43 w 237"/>
                  <a:gd name="T35" fmla="*/ 383 h 795"/>
                  <a:gd name="T36" fmla="*/ 38 w 237"/>
                  <a:gd name="T37" fmla="*/ 398 h 795"/>
                  <a:gd name="T38" fmla="*/ 29 w 237"/>
                  <a:gd name="T39" fmla="*/ 397 h 795"/>
                  <a:gd name="T40" fmla="*/ 17 w 237"/>
                  <a:gd name="T41" fmla="*/ 390 h 795"/>
                  <a:gd name="T42" fmla="*/ 0 w 237"/>
                  <a:gd name="T43" fmla="*/ 369 h 795"/>
                  <a:gd name="T44" fmla="*/ 6 w 237"/>
                  <a:gd name="T45" fmla="*/ 350 h 795"/>
                  <a:gd name="T46" fmla="*/ 32 w 237"/>
                  <a:gd name="T47" fmla="*/ 336 h 795"/>
                  <a:gd name="T48" fmla="*/ 55 w 237"/>
                  <a:gd name="T49" fmla="*/ 325 h 795"/>
                  <a:gd name="T50" fmla="*/ 69 w 237"/>
                  <a:gd name="T51" fmla="*/ 309 h 795"/>
                  <a:gd name="T52" fmla="*/ 69 w 237"/>
                  <a:gd name="T53" fmla="*/ 292 h 795"/>
                  <a:gd name="T54" fmla="*/ 63 w 237"/>
                  <a:gd name="T55" fmla="*/ 256 h 795"/>
                  <a:gd name="T56" fmla="*/ 59 w 237"/>
                  <a:gd name="T57" fmla="*/ 223 h 795"/>
                  <a:gd name="T58" fmla="*/ 58 w 237"/>
                  <a:gd name="T59" fmla="*/ 185 h 795"/>
                  <a:gd name="T60" fmla="*/ 56 w 237"/>
                  <a:gd name="T61" fmla="*/ 145 h 795"/>
                  <a:gd name="T62" fmla="*/ 59 w 237"/>
                  <a:gd name="T63" fmla="*/ 109 h 795"/>
                  <a:gd name="T64" fmla="*/ 61 w 237"/>
                  <a:gd name="T65" fmla="*/ 77 h 7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7" h="795">
                    <a:moveTo>
                      <a:pt x="121" y="153"/>
                    </a:moveTo>
                    <a:lnTo>
                      <a:pt x="123" y="51"/>
                    </a:lnTo>
                    <a:lnTo>
                      <a:pt x="148" y="0"/>
                    </a:lnTo>
                    <a:lnTo>
                      <a:pt x="206" y="0"/>
                    </a:lnTo>
                    <a:lnTo>
                      <a:pt x="237" y="65"/>
                    </a:lnTo>
                    <a:lnTo>
                      <a:pt x="237" y="127"/>
                    </a:lnTo>
                    <a:lnTo>
                      <a:pt x="216" y="218"/>
                    </a:lnTo>
                    <a:lnTo>
                      <a:pt x="185" y="313"/>
                    </a:lnTo>
                    <a:lnTo>
                      <a:pt x="168" y="399"/>
                    </a:lnTo>
                    <a:lnTo>
                      <a:pt x="169" y="452"/>
                    </a:lnTo>
                    <a:lnTo>
                      <a:pt x="179" y="515"/>
                    </a:lnTo>
                    <a:lnTo>
                      <a:pt x="178" y="581"/>
                    </a:lnTo>
                    <a:lnTo>
                      <a:pt x="178" y="624"/>
                    </a:lnTo>
                    <a:lnTo>
                      <a:pt x="193" y="659"/>
                    </a:lnTo>
                    <a:lnTo>
                      <a:pt x="183" y="682"/>
                    </a:lnTo>
                    <a:lnTo>
                      <a:pt x="159" y="700"/>
                    </a:lnTo>
                    <a:lnTo>
                      <a:pt x="117" y="725"/>
                    </a:lnTo>
                    <a:lnTo>
                      <a:pt x="86" y="765"/>
                    </a:lnTo>
                    <a:lnTo>
                      <a:pt x="76" y="795"/>
                    </a:lnTo>
                    <a:lnTo>
                      <a:pt x="58" y="794"/>
                    </a:lnTo>
                    <a:lnTo>
                      <a:pt x="34" y="780"/>
                    </a:lnTo>
                    <a:lnTo>
                      <a:pt x="0" y="738"/>
                    </a:lnTo>
                    <a:lnTo>
                      <a:pt x="11" y="700"/>
                    </a:lnTo>
                    <a:lnTo>
                      <a:pt x="63" y="672"/>
                    </a:lnTo>
                    <a:lnTo>
                      <a:pt x="110" y="649"/>
                    </a:lnTo>
                    <a:lnTo>
                      <a:pt x="137" y="617"/>
                    </a:lnTo>
                    <a:lnTo>
                      <a:pt x="138" y="583"/>
                    </a:lnTo>
                    <a:lnTo>
                      <a:pt x="126" y="512"/>
                    </a:lnTo>
                    <a:lnTo>
                      <a:pt x="117" y="445"/>
                    </a:lnTo>
                    <a:lnTo>
                      <a:pt x="115" y="370"/>
                    </a:lnTo>
                    <a:lnTo>
                      <a:pt x="111" y="289"/>
                    </a:lnTo>
                    <a:lnTo>
                      <a:pt x="117" y="218"/>
                    </a:lnTo>
                    <a:lnTo>
                      <a:pt x="121" y="153"/>
                    </a:lnTo>
                    <a:close/>
                  </a:path>
                </a:pathLst>
              </a:custGeom>
              <a:solidFill>
                <a:schemeClr val="accent1"/>
              </a:solidFill>
              <a:ln w="9525">
                <a:solidFill>
                  <a:schemeClr val="tx1"/>
                </a:solidFill>
                <a:round/>
                <a:headEnd/>
                <a:tailEnd/>
              </a:ln>
            </p:spPr>
            <p:txBody>
              <a:bodyPr/>
              <a:lstStyle/>
              <a:p>
                <a:endParaRPr lang="en-US"/>
              </a:p>
            </p:txBody>
          </p:sp>
          <p:sp>
            <p:nvSpPr>
              <p:cNvPr id="6173" name="Freeform 28">
                <a:extLst>
                  <a:ext uri="{FF2B5EF4-FFF2-40B4-BE49-F238E27FC236}">
                    <a16:creationId xmlns:a16="http://schemas.microsoft.com/office/drawing/2014/main" id="{F19484DF-F18D-CB40-8D14-3337BA9D7ACC}"/>
                  </a:ext>
                </a:extLst>
              </p:cNvPr>
              <p:cNvSpPr>
                <a:spLocks/>
              </p:cNvSpPr>
              <p:nvPr/>
            </p:nvSpPr>
            <p:spPr bwMode="auto">
              <a:xfrm>
                <a:off x="584" y="3504"/>
                <a:ext cx="134" cy="337"/>
              </a:xfrm>
              <a:custGeom>
                <a:avLst/>
                <a:gdLst>
                  <a:gd name="T0" fmla="*/ 16 w 268"/>
                  <a:gd name="T1" fmla="*/ 5 h 674"/>
                  <a:gd name="T2" fmla="*/ 32 w 268"/>
                  <a:gd name="T3" fmla="*/ 0 h 674"/>
                  <a:gd name="T4" fmla="*/ 52 w 268"/>
                  <a:gd name="T5" fmla="*/ 13 h 674"/>
                  <a:gd name="T6" fmla="*/ 63 w 268"/>
                  <a:gd name="T7" fmla="*/ 41 h 674"/>
                  <a:gd name="T8" fmla="*/ 85 w 268"/>
                  <a:gd name="T9" fmla="*/ 84 h 674"/>
                  <a:gd name="T10" fmla="*/ 98 w 268"/>
                  <a:gd name="T11" fmla="*/ 124 h 674"/>
                  <a:gd name="T12" fmla="*/ 104 w 268"/>
                  <a:gd name="T13" fmla="*/ 151 h 674"/>
                  <a:gd name="T14" fmla="*/ 101 w 268"/>
                  <a:gd name="T15" fmla="*/ 174 h 674"/>
                  <a:gd name="T16" fmla="*/ 93 w 268"/>
                  <a:gd name="T17" fmla="*/ 197 h 674"/>
                  <a:gd name="T18" fmla="*/ 69 w 268"/>
                  <a:gd name="T19" fmla="*/ 231 h 674"/>
                  <a:gd name="T20" fmla="*/ 45 w 268"/>
                  <a:gd name="T21" fmla="*/ 264 h 674"/>
                  <a:gd name="T22" fmla="*/ 37 w 268"/>
                  <a:gd name="T23" fmla="*/ 289 h 674"/>
                  <a:gd name="T24" fmla="*/ 37 w 268"/>
                  <a:gd name="T25" fmla="*/ 301 h 674"/>
                  <a:gd name="T26" fmla="*/ 50 w 268"/>
                  <a:gd name="T27" fmla="*/ 309 h 674"/>
                  <a:gd name="T28" fmla="*/ 77 w 268"/>
                  <a:gd name="T29" fmla="*/ 307 h 674"/>
                  <a:gd name="T30" fmla="*/ 104 w 268"/>
                  <a:gd name="T31" fmla="*/ 301 h 674"/>
                  <a:gd name="T32" fmla="*/ 117 w 268"/>
                  <a:gd name="T33" fmla="*/ 302 h 674"/>
                  <a:gd name="T34" fmla="*/ 125 w 268"/>
                  <a:gd name="T35" fmla="*/ 309 h 674"/>
                  <a:gd name="T36" fmla="*/ 134 w 268"/>
                  <a:gd name="T37" fmla="*/ 319 h 674"/>
                  <a:gd name="T38" fmla="*/ 133 w 268"/>
                  <a:gd name="T39" fmla="*/ 331 h 674"/>
                  <a:gd name="T40" fmla="*/ 119 w 268"/>
                  <a:gd name="T41" fmla="*/ 335 h 674"/>
                  <a:gd name="T42" fmla="*/ 91 w 268"/>
                  <a:gd name="T43" fmla="*/ 330 h 674"/>
                  <a:gd name="T44" fmla="*/ 60 w 268"/>
                  <a:gd name="T45" fmla="*/ 330 h 674"/>
                  <a:gd name="T46" fmla="*/ 34 w 268"/>
                  <a:gd name="T47" fmla="*/ 335 h 674"/>
                  <a:gd name="T48" fmla="*/ 21 w 268"/>
                  <a:gd name="T49" fmla="*/ 337 h 674"/>
                  <a:gd name="T50" fmla="*/ 9 w 268"/>
                  <a:gd name="T51" fmla="*/ 328 h 674"/>
                  <a:gd name="T52" fmla="*/ 6 w 268"/>
                  <a:gd name="T53" fmla="*/ 319 h 674"/>
                  <a:gd name="T54" fmla="*/ 14 w 268"/>
                  <a:gd name="T55" fmla="*/ 297 h 674"/>
                  <a:gd name="T56" fmla="*/ 21 w 268"/>
                  <a:gd name="T57" fmla="*/ 271 h 674"/>
                  <a:gd name="T58" fmla="*/ 32 w 268"/>
                  <a:gd name="T59" fmla="*/ 238 h 674"/>
                  <a:gd name="T60" fmla="*/ 48 w 268"/>
                  <a:gd name="T61" fmla="*/ 215 h 674"/>
                  <a:gd name="T62" fmla="*/ 60 w 268"/>
                  <a:gd name="T63" fmla="*/ 185 h 674"/>
                  <a:gd name="T64" fmla="*/ 70 w 268"/>
                  <a:gd name="T65" fmla="*/ 169 h 674"/>
                  <a:gd name="T66" fmla="*/ 68 w 268"/>
                  <a:gd name="T67" fmla="*/ 154 h 674"/>
                  <a:gd name="T68" fmla="*/ 56 w 268"/>
                  <a:gd name="T69" fmla="*/ 127 h 674"/>
                  <a:gd name="T70" fmla="*/ 35 w 268"/>
                  <a:gd name="T71" fmla="*/ 96 h 674"/>
                  <a:gd name="T72" fmla="*/ 17 w 268"/>
                  <a:gd name="T73" fmla="*/ 73 h 674"/>
                  <a:gd name="T74" fmla="*/ 6 w 268"/>
                  <a:gd name="T75" fmla="*/ 53 h 674"/>
                  <a:gd name="T76" fmla="*/ 0 w 268"/>
                  <a:gd name="T77" fmla="*/ 35 h 674"/>
                  <a:gd name="T78" fmla="*/ 3 w 268"/>
                  <a:gd name="T79" fmla="*/ 12 h 674"/>
                  <a:gd name="T80" fmla="*/ 25 w 268"/>
                  <a:gd name="T81" fmla="*/ 2 h 674"/>
                  <a:gd name="T82" fmla="*/ 16 w 268"/>
                  <a:gd name="T83" fmla="*/ 5 h 67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8" h="674">
                    <a:moveTo>
                      <a:pt x="32" y="10"/>
                    </a:moveTo>
                    <a:lnTo>
                      <a:pt x="64" y="0"/>
                    </a:lnTo>
                    <a:lnTo>
                      <a:pt x="104" y="25"/>
                    </a:lnTo>
                    <a:lnTo>
                      <a:pt x="125" y="81"/>
                    </a:lnTo>
                    <a:lnTo>
                      <a:pt x="170" y="167"/>
                    </a:lnTo>
                    <a:lnTo>
                      <a:pt x="196" y="248"/>
                    </a:lnTo>
                    <a:lnTo>
                      <a:pt x="208" y="302"/>
                    </a:lnTo>
                    <a:lnTo>
                      <a:pt x="202" y="348"/>
                    </a:lnTo>
                    <a:lnTo>
                      <a:pt x="185" y="393"/>
                    </a:lnTo>
                    <a:lnTo>
                      <a:pt x="137" y="461"/>
                    </a:lnTo>
                    <a:lnTo>
                      <a:pt x="90" y="527"/>
                    </a:lnTo>
                    <a:lnTo>
                      <a:pt x="74" y="578"/>
                    </a:lnTo>
                    <a:lnTo>
                      <a:pt x="74" y="601"/>
                    </a:lnTo>
                    <a:lnTo>
                      <a:pt x="99" y="618"/>
                    </a:lnTo>
                    <a:lnTo>
                      <a:pt x="153" y="613"/>
                    </a:lnTo>
                    <a:lnTo>
                      <a:pt x="208" y="601"/>
                    </a:lnTo>
                    <a:lnTo>
                      <a:pt x="234" y="603"/>
                    </a:lnTo>
                    <a:lnTo>
                      <a:pt x="250" y="618"/>
                    </a:lnTo>
                    <a:lnTo>
                      <a:pt x="268" y="638"/>
                    </a:lnTo>
                    <a:lnTo>
                      <a:pt x="265" y="662"/>
                    </a:lnTo>
                    <a:lnTo>
                      <a:pt x="237" y="669"/>
                    </a:lnTo>
                    <a:lnTo>
                      <a:pt x="182" y="659"/>
                    </a:lnTo>
                    <a:lnTo>
                      <a:pt x="119" y="659"/>
                    </a:lnTo>
                    <a:lnTo>
                      <a:pt x="67" y="669"/>
                    </a:lnTo>
                    <a:lnTo>
                      <a:pt x="42" y="674"/>
                    </a:lnTo>
                    <a:lnTo>
                      <a:pt x="18" y="656"/>
                    </a:lnTo>
                    <a:lnTo>
                      <a:pt x="11" y="637"/>
                    </a:lnTo>
                    <a:lnTo>
                      <a:pt x="28" y="593"/>
                    </a:lnTo>
                    <a:lnTo>
                      <a:pt x="42" y="542"/>
                    </a:lnTo>
                    <a:lnTo>
                      <a:pt x="64" y="476"/>
                    </a:lnTo>
                    <a:lnTo>
                      <a:pt x="95" y="429"/>
                    </a:lnTo>
                    <a:lnTo>
                      <a:pt x="119" y="370"/>
                    </a:lnTo>
                    <a:lnTo>
                      <a:pt x="140" y="338"/>
                    </a:lnTo>
                    <a:lnTo>
                      <a:pt x="135" y="307"/>
                    </a:lnTo>
                    <a:lnTo>
                      <a:pt x="111" y="254"/>
                    </a:lnTo>
                    <a:lnTo>
                      <a:pt x="70" y="192"/>
                    </a:lnTo>
                    <a:lnTo>
                      <a:pt x="33" y="146"/>
                    </a:lnTo>
                    <a:lnTo>
                      <a:pt x="12" y="106"/>
                    </a:lnTo>
                    <a:lnTo>
                      <a:pt x="0" y="69"/>
                    </a:lnTo>
                    <a:lnTo>
                      <a:pt x="5" y="23"/>
                    </a:lnTo>
                    <a:lnTo>
                      <a:pt x="49" y="3"/>
                    </a:lnTo>
                    <a:lnTo>
                      <a:pt x="32" y="10"/>
                    </a:lnTo>
                    <a:close/>
                  </a:path>
                </a:pathLst>
              </a:custGeom>
              <a:solidFill>
                <a:schemeClr val="accent1"/>
              </a:solidFill>
              <a:ln w="9525">
                <a:solidFill>
                  <a:schemeClr val="tx1"/>
                </a:solidFill>
                <a:round/>
                <a:headEnd/>
                <a:tailEnd/>
              </a:ln>
            </p:spPr>
            <p:txBody>
              <a:bodyPr/>
              <a:lstStyle/>
              <a:p>
                <a:endParaRPr lang="en-US"/>
              </a:p>
            </p:txBody>
          </p:sp>
        </p:grpSp>
        <p:sp>
          <p:nvSpPr>
            <p:cNvPr id="6161" name="Freeform 29">
              <a:extLst>
                <a:ext uri="{FF2B5EF4-FFF2-40B4-BE49-F238E27FC236}">
                  <a16:creationId xmlns:a16="http://schemas.microsoft.com/office/drawing/2014/main" id="{C25E7AA7-E6D6-FF45-9AD6-1594287432E6}"/>
                </a:ext>
              </a:extLst>
            </p:cNvPr>
            <p:cNvSpPr>
              <a:spLocks/>
            </p:cNvSpPr>
            <p:nvPr/>
          </p:nvSpPr>
          <p:spPr bwMode="auto">
            <a:xfrm>
              <a:off x="249" y="3367"/>
              <a:ext cx="587" cy="389"/>
            </a:xfrm>
            <a:custGeom>
              <a:avLst/>
              <a:gdLst>
                <a:gd name="T0" fmla="*/ 545 w 1175"/>
                <a:gd name="T1" fmla="*/ 6 h 778"/>
                <a:gd name="T2" fmla="*/ 539 w 1175"/>
                <a:gd name="T3" fmla="*/ 0 h 778"/>
                <a:gd name="T4" fmla="*/ 488 w 1175"/>
                <a:gd name="T5" fmla="*/ 21 h 778"/>
                <a:gd name="T6" fmla="*/ 456 w 1175"/>
                <a:gd name="T7" fmla="*/ 34 h 778"/>
                <a:gd name="T8" fmla="*/ 358 w 1175"/>
                <a:gd name="T9" fmla="*/ 96 h 778"/>
                <a:gd name="T10" fmla="*/ 262 w 1175"/>
                <a:gd name="T11" fmla="*/ 156 h 778"/>
                <a:gd name="T12" fmla="*/ 176 w 1175"/>
                <a:gd name="T13" fmla="*/ 201 h 778"/>
                <a:gd name="T14" fmla="*/ 118 w 1175"/>
                <a:gd name="T15" fmla="*/ 230 h 778"/>
                <a:gd name="T16" fmla="*/ 47 w 1175"/>
                <a:gd name="T17" fmla="*/ 269 h 778"/>
                <a:gd name="T18" fmla="*/ 0 w 1175"/>
                <a:gd name="T19" fmla="*/ 296 h 778"/>
                <a:gd name="T20" fmla="*/ 5 w 1175"/>
                <a:gd name="T21" fmla="*/ 318 h 778"/>
                <a:gd name="T22" fmla="*/ 24 w 1175"/>
                <a:gd name="T23" fmla="*/ 355 h 778"/>
                <a:gd name="T24" fmla="*/ 42 w 1175"/>
                <a:gd name="T25" fmla="*/ 379 h 778"/>
                <a:gd name="T26" fmla="*/ 57 w 1175"/>
                <a:gd name="T27" fmla="*/ 389 h 778"/>
                <a:gd name="T28" fmla="*/ 154 w 1175"/>
                <a:gd name="T29" fmla="*/ 334 h 778"/>
                <a:gd name="T30" fmla="*/ 271 w 1175"/>
                <a:gd name="T31" fmla="*/ 266 h 778"/>
                <a:gd name="T32" fmla="*/ 345 w 1175"/>
                <a:gd name="T33" fmla="*/ 223 h 778"/>
                <a:gd name="T34" fmla="*/ 404 w 1175"/>
                <a:gd name="T35" fmla="*/ 187 h 778"/>
                <a:gd name="T36" fmla="*/ 495 w 1175"/>
                <a:gd name="T37" fmla="*/ 134 h 778"/>
                <a:gd name="T38" fmla="*/ 545 w 1175"/>
                <a:gd name="T39" fmla="*/ 106 h 778"/>
                <a:gd name="T40" fmla="*/ 569 w 1175"/>
                <a:gd name="T41" fmla="*/ 79 h 778"/>
                <a:gd name="T42" fmla="*/ 587 w 1175"/>
                <a:gd name="T43" fmla="*/ 51 h 778"/>
                <a:gd name="T44" fmla="*/ 569 w 1175"/>
                <a:gd name="T45" fmla="*/ 34 h 778"/>
                <a:gd name="T46" fmla="*/ 554 w 1175"/>
                <a:gd name="T47" fmla="*/ 19 h 778"/>
                <a:gd name="T48" fmla="*/ 546 w 1175"/>
                <a:gd name="T49" fmla="*/ 1 h 778"/>
                <a:gd name="T50" fmla="*/ 545 w 1175"/>
                <a:gd name="T51" fmla="*/ 6 h 7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75" h="778">
                  <a:moveTo>
                    <a:pt x="1090" y="11"/>
                  </a:moveTo>
                  <a:lnTo>
                    <a:pt x="1079" y="0"/>
                  </a:lnTo>
                  <a:lnTo>
                    <a:pt x="976" y="41"/>
                  </a:lnTo>
                  <a:lnTo>
                    <a:pt x="912" y="67"/>
                  </a:lnTo>
                  <a:lnTo>
                    <a:pt x="717" y="191"/>
                  </a:lnTo>
                  <a:lnTo>
                    <a:pt x="524" y="312"/>
                  </a:lnTo>
                  <a:lnTo>
                    <a:pt x="353" y="401"/>
                  </a:lnTo>
                  <a:lnTo>
                    <a:pt x="237" y="459"/>
                  </a:lnTo>
                  <a:lnTo>
                    <a:pt x="94" y="537"/>
                  </a:lnTo>
                  <a:lnTo>
                    <a:pt x="0" y="591"/>
                  </a:lnTo>
                  <a:lnTo>
                    <a:pt x="10" y="636"/>
                  </a:lnTo>
                  <a:lnTo>
                    <a:pt x="48" y="709"/>
                  </a:lnTo>
                  <a:lnTo>
                    <a:pt x="85" y="757"/>
                  </a:lnTo>
                  <a:lnTo>
                    <a:pt x="114" y="778"/>
                  </a:lnTo>
                  <a:lnTo>
                    <a:pt x="308" y="667"/>
                  </a:lnTo>
                  <a:lnTo>
                    <a:pt x="543" y="532"/>
                  </a:lnTo>
                  <a:lnTo>
                    <a:pt x="690" y="446"/>
                  </a:lnTo>
                  <a:lnTo>
                    <a:pt x="808" y="373"/>
                  </a:lnTo>
                  <a:lnTo>
                    <a:pt x="991" y="268"/>
                  </a:lnTo>
                  <a:lnTo>
                    <a:pt x="1090" y="212"/>
                  </a:lnTo>
                  <a:lnTo>
                    <a:pt x="1139" y="158"/>
                  </a:lnTo>
                  <a:lnTo>
                    <a:pt x="1175" y="102"/>
                  </a:lnTo>
                  <a:lnTo>
                    <a:pt x="1138" y="67"/>
                  </a:lnTo>
                  <a:lnTo>
                    <a:pt x="1109" y="37"/>
                  </a:lnTo>
                  <a:lnTo>
                    <a:pt x="1093" y="1"/>
                  </a:lnTo>
                  <a:lnTo>
                    <a:pt x="1090" y="11"/>
                  </a:lnTo>
                  <a:close/>
                </a:path>
              </a:pathLst>
            </a:custGeom>
            <a:solidFill>
              <a:srgbClr val="B899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2" name="Freeform 30">
              <a:extLst>
                <a:ext uri="{FF2B5EF4-FFF2-40B4-BE49-F238E27FC236}">
                  <a16:creationId xmlns:a16="http://schemas.microsoft.com/office/drawing/2014/main" id="{AC17F751-AD0F-C84F-B5D2-C4670C409D88}"/>
                </a:ext>
              </a:extLst>
            </p:cNvPr>
            <p:cNvSpPr>
              <a:spLocks/>
            </p:cNvSpPr>
            <p:nvPr/>
          </p:nvSpPr>
          <p:spPr bwMode="auto">
            <a:xfrm>
              <a:off x="726" y="3054"/>
              <a:ext cx="422" cy="422"/>
            </a:xfrm>
            <a:custGeom>
              <a:avLst/>
              <a:gdLst>
                <a:gd name="T0" fmla="*/ 354 w 843"/>
                <a:gd name="T1" fmla="*/ 248 h 842"/>
                <a:gd name="T2" fmla="*/ 272 w 843"/>
                <a:gd name="T3" fmla="*/ 134 h 842"/>
                <a:gd name="T4" fmla="*/ 257 w 843"/>
                <a:gd name="T5" fmla="*/ 127 h 842"/>
                <a:gd name="T6" fmla="*/ 239 w 843"/>
                <a:gd name="T7" fmla="*/ 121 h 842"/>
                <a:gd name="T8" fmla="*/ 226 w 843"/>
                <a:gd name="T9" fmla="*/ 96 h 842"/>
                <a:gd name="T10" fmla="*/ 185 w 843"/>
                <a:gd name="T11" fmla="*/ 66 h 842"/>
                <a:gd name="T12" fmla="*/ 138 w 843"/>
                <a:gd name="T13" fmla="*/ 39 h 842"/>
                <a:gd name="T14" fmla="*/ 95 w 843"/>
                <a:gd name="T15" fmla="*/ 16 h 842"/>
                <a:gd name="T16" fmla="*/ 50 w 843"/>
                <a:gd name="T17" fmla="*/ 0 h 842"/>
                <a:gd name="T18" fmla="*/ 44 w 843"/>
                <a:gd name="T19" fmla="*/ 8 h 842"/>
                <a:gd name="T20" fmla="*/ 136 w 843"/>
                <a:gd name="T21" fmla="*/ 81 h 842"/>
                <a:gd name="T22" fmla="*/ 121 w 843"/>
                <a:gd name="T23" fmla="*/ 77 h 842"/>
                <a:gd name="T24" fmla="*/ 13 w 843"/>
                <a:gd name="T25" fmla="*/ 36 h 842"/>
                <a:gd name="T26" fmla="*/ 0 w 843"/>
                <a:gd name="T27" fmla="*/ 48 h 842"/>
                <a:gd name="T28" fmla="*/ 64 w 843"/>
                <a:gd name="T29" fmla="*/ 84 h 842"/>
                <a:gd name="T30" fmla="*/ 113 w 843"/>
                <a:gd name="T31" fmla="*/ 121 h 842"/>
                <a:gd name="T32" fmla="*/ 140 w 843"/>
                <a:gd name="T33" fmla="*/ 141 h 842"/>
                <a:gd name="T34" fmla="*/ 148 w 843"/>
                <a:gd name="T35" fmla="*/ 167 h 842"/>
                <a:gd name="T36" fmla="*/ 190 w 843"/>
                <a:gd name="T37" fmla="*/ 205 h 842"/>
                <a:gd name="T38" fmla="*/ 190 w 843"/>
                <a:gd name="T39" fmla="*/ 239 h 842"/>
                <a:gd name="T40" fmla="*/ 95 w 843"/>
                <a:gd name="T41" fmla="*/ 299 h 842"/>
                <a:gd name="T42" fmla="*/ 70 w 843"/>
                <a:gd name="T43" fmla="*/ 312 h 842"/>
                <a:gd name="T44" fmla="*/ 61 w 843"/>
                <a:gd name="T45" fmla="*/ 340 h 842"/>
                <a:gd name="T46" fmla="*/ 75 w 843"/>
                <a:gd name="T47" fmla="*/ 357 h 842"/>
                <a:gd name="T48" fmla="*/ 97 w 843"/>
                <a:gd name="T49" fmla="*/ 363 h 842"/>
                <a:gd name="T50" fmla="*/ 115 w 843"/>
                <a:gd name="T51" fmla="*/ 365 h 842"/>
                <a:gd name="T52" fmla="*/ 128 w 843"/>
                <a:gd name="T53" fmla="*/ 340 h 842"/>
                <a:gd name="T54" fmla="*/ 234 w 843"/>
                <a:gd name="T55" fmla="*/ 287 h 842"/>
                <a:gd name="T56" fmla="*/ 260 w 843"/>
                <a:gd name="T57" fmla="*/ 314 h 842"/>
                <a:gd name="T58" fmla="*/ 274 w 843"/>
                <a:gd name="T59" fmla="*/ 320 h 842"/>
                <a:gd name="T60" fmla="*/ 290 w 843"/>
                <a:gd name="T61" fmla="*/ 324 h 842"/>
                <a:gd name="T62" fmla="*/ 302 w 843"/>
                <a:gd name="T63" fmla="*/ 334 h 842"/>
                <a:gd name="T64" fmla="*/ 309 w 843"/>
                <a:gd name="T65" fmla="*/ 354 h 842"/>
                <a:gd name="T66" fmla="*/ 307 w 843"/>
                <a:gd name="T67" fmla="*/ 370 h 842"/>
                <a:gd name="T68" fmla="*/ 297 w 843"/>
                <a:gd name="T69" fmla="*/ 390 h 842"/>
                <a:gd name="T70" fmla="*/ 317 w 843"/>
                <a:gd name="T71" fmla="*/ 422 h 842"/>
                <a:gd name="T72" fmla="*/ 356 w 843"/>
                <a:gd name="T73" fmla="*/ 420 h 842"/>
                <a:gd name="T74" fmla="*/ 378 w 843"/>
                <a:gd name="T75" fmla="*/ 411 h 842"/>
                <a:gd name="T76" fmla="*/ 406 w 843"/>
                <a:gd name="T77" fmla="*/ 387 h 842"/>
                <a:gd name="T78" fmla="*/ 417 w 843"/>
                <a:gd name="T79" fmla="*/ 367 h 842"/>
                <a:gd name="T80" fmla="*/ 422 w 843"/>
                <a:gd name="T81" fmla="*/ 343 h 842"/>
                <a:gd name="T82" fmla="*/ 399 w 843"/>
                <a:gd name="T83" fmla="*/ 310 h 842"/>
                <a:gd name="T84" fmla="*/ 376 w 843"/>
                <a:gd name="T85" fmla="*/ 310 h 842"/>
                <a:gd name="T86" fmla="*/ 356 w 843"/>
                <a:gd name="T87" fmla="*/ 299 h 842"/>
                <a:gd name="T88" fmla="*/ 347 w 843"/>
                <a:gd name="T89" fmla="*/ 295 h 842"/>
                <a:gd name="T90" fmla="*/ 341 w 843"/>
                <a:gd name="T91" fmla="*/ 277 h 842"/>
                <a:gd name="T92" fmla="*/ 347 w 843"/>
                <a:gd name="T93" fmla="*/ 259 h 842"/>
                <a:gd name="T94" fmla="*/ 354 w 843"/>
                <a:gd name="T95" fmla="*/ 248 h 8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43" h="842">
                  <a:moveTo>
                    <a:pt x="707" y="495"/>
                  </a:moveTo>
                  <a:lnTo>
                    <a:pt x="543" y="267"/>
                  </a:lnTo>
                  <a:lnTo>
                    <a:pt x="514" y="254"/>
                  </a:lnTo>
                  <a:lnTo>
                    <a:pt x="477" y="242"/>
                  </a:lnTo>
                  <a:lnTo>
                    <a:pt x="452" y="191"/>
                  </a:lnTo>
                  <a:lnTo>
                    <a:pt x="370" y="131"/>
                  </a:lnTo>
                  <a:lnTo>
                    <a:pt x="275" y="77"/>
                  </a:lnTo>
                  <a:lnTo>
                    <a:pt x="190" y="32"/>
                  </a:lnTo>
                  <a:lnTo>
                    <a:pt x="99" y="0"/>
                  </a:lnTo>
                  <a:lnTo>
                    <a:pt x="88" y="15"/>
                  </a:lnTo>
                  <a:lnTo>
                    <a:pt x="271" y="161"/>
                  </a:lnTo>
                  <a:lnTo>
                    <a:pt x="241" y="153"/>
                  </a:lnTo>
                  <a:lnTo>
                    <a:pt x="26" y="72"/>
                  </a:lnTo>
                  <a:lnTo>
                    <a:pt x="0" y="95"/>
                  </a:lnTo>
                  <a:lnTo>
                    <a:pt x="127" y="168"/>
                  </a:lnTo>
                  <a:lnTo>
                    <a:pt x="226" y="242"/>
                  </a:lnTo>
                  <a:lnTo>
                    <a:pt x="279" y="282"/>
                  </a:lnTo>
                  <a:lnTo>
                    <a:pt x="295" y="333"/>
                  </a:lnTo>
                  <a:lnTo>
                    <a:pt x="380" y="410"/>
                  </a:lnTo>
                  <a:lnTo>
                    <a:pt x="380" y="476"/>
                  </a:lnTo>
                  <a:lnTo>
                    <a:pt x="190" y="597"/>
                  </a:lnTo>
                  <a:lnTo>
                    <a:pt x="139" y="623"/>
                  </a:lnTo>
                  <a:lnTo>
                    <a:pt x="122" y="678"/>
                  </a:lnTo>
                  <a:lnTo>
                    <a:pt x="149" y="713"/>
                  </a:lnTo>
                  <a:lnTo>
                    <a:pt x="193" y="724"/>
                  </a:lnTo>
                  <a:lnTo>
                    <a:pt x="230" y="729"/>
                  </a:lnTo>
                  <a:lnTo>
                    <a:pt x="256" y="678"/>
                  </a:lnTo>
                  <a:lnTo>
                    <a:pt x="468" y="572"/>
                  </a:lnTo>
                  <a:lnTo>
                    <a:pt x="519" y="626"/>
                  </a:lnTo>
                  <a:lnTo>
                    <a:pt x="548" y="638"/>
                  </a:lnTo>
                  <a:lnTo>
                    <a:pt x="580" y="647"/>
                  </a:lnTo>
                  <a:lnTo>
                    <a:pt x="603" y="667"/>
                  </a:lnTo>
                  <a:lnTo>
                    <a:pt x="618" y="707"/>
                  </a:lnTo>
                  <a:lnTo>
                    <a:pt x="614" y="739"/>
                  </a:lnTo>
                  <a:lnTo>
                    <a:pt x="593" y="779"/>
                  </a:lnTo>
                  <a:lnTo>
                    <a:pt x="634" y="842"/>
                  </a:lnTo>
                  <a:lnTo>
                    <a:pt x="712" y="839"/>
                  </a:lnTo>
                  <a:lnTo>
                    <a:pt x="756" y="821"/>
                  </a:lnTo>
                  <a:lnTo>
                    <a:pt x="811" y="773"/>
                  </a:lnTo>
                  <a:lnTo>
                    <a:pt x="833" y="732"/>
                  </a:lnTo>
                  <a:lnTo>
                    <a:pt x="843" y="684"/>
                  </a:lnTo>
                  <a:lnTo>
                    <a:pt x="798" y="618"/>
                  </a:lnTo>
                  <a:lnTo>
                    <a:pt x="752" y="618"/>
                  </a:lnTo>
                  <a:lnTo>
                    <a:pt x="712" y="597"/>
                  </a:lnTo>
                  <a:lnTo>
                    <a:pt x="694" y="588"/>
                  </a:lnTo>
                  <a:lnTo>
                    <a:pt x="682" y="552"/>
                  </a:lnTo>
                  <a:lnTo>
                    <a:pt x="694" y="517"/>
                  </a:lnTo>
                  <a:lnTo>
                    <a:pt x="707" y="495"/>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3" name="Freeform 31">
              <a:extLst>
                <a:ext uri="{FF2B5EF4-FFF2-40B4-BE49-F238E27FC236}">
                  <a16:creationId xmlns:a16="http://schemas.microsoft.com/office/drawing/2014/main" id="{4262E8E5-9F74-E445-823D-C98E342F95A6}"/>
                </a:ext>
              </a:extLst>
            </p:cNvPr>
            <p:cNvSpPr>
              <a:spLocks/>
            </p:cNvSpPr>
            <p:nvPr/>
          </p:nvSpPr>
          <p:spPr bwMode="auto">
            <a:xfrm>
              <a:off x="444" y="3077"/>
              <a:ext cx="187" cy="164"/>
            </a:xfrm>
            <a:custGeom>
              <a:avLst/>
              <a:gdLst>
                <a:gd name="T0" fmla="*/ 126 w 373"/>
                <a:gd name="T1" fmla="*/ 87 h 329"/>
                <a:gd name="T2" fmla="*/ 120 w 373"/>
                <a:gd name="T3" fmla="*/ 63 h 329"/>
                <a:gd name="T4" fmla="*/ 108 w 373"/>
                <a:gd name="T5" fmla="*/ 38 h 329"/>
                <a:gd name="T6" fmla="*/ 95 w 373"/>
                <a:gd name="T7" fmla="*/ 22 h 329"/>
                <a:gd name="T8" fmla="*/ 84 w 373"/>
                <a:gd name="T9" fmla="*/ 10 h 329"/>
                <a:gd name="T10" fmla="*/ 72 w 373"/>
                <a:gd name="T11" fmla="*/ 4 h 329"/>
                <a:gd name="T12" fmla="*/ 59 w 373"/>
                <a:gd name="T13" fmla="*/ 0 h 329"/>
                <a:gd name="T14" fmla="*/ 43 w 373"/>
                <a:gd name="T15" fmla="*/ 1 h 329"/>
                <a:gd name="T16" fmla="*/ 26 w 373"/>
                <a:gd name="T17" fmla="*/ 9 h 329"/>
                <a:gd name="T18" fmla="*/ 12 w 373"/>
                <a:gd name="T19" fmla="*/ 22 h 329"/>
                <a:gd name="T20" fmla="*/ 0 w 373"/>
                <a:gd name="T21" fmla="*/ 46 h 329"/>
                <a:gd name="T22" fmla="*/ 0 w 373"/>
                <a:gd name="T23" fmla="*/ 69 h 329"/>
                <a:gd name="T24" fmla="*/ 2 w 373"/>
                <a:gd name="T25" fmla="*/ 92 h 329"/>
                <a:gd name="T26" fmla="*/ 8 w 373"/>
                <a:gd name="T27" fmla="*/ 115 h 329"/>
                <a:gd name="T28" fmla="*/ 21 w 373"/>
                <a:gd name="T29" fmla="*/ 131 h 329"/>
                <a:gd name="T30" fmla="*/ 35 w 373"/>
                <a:gd name="T31" fmla="*/ 146 h 329"/>
                <a:gd name="T32" fmla="*/ 49 w 373"/>
                <a:gd name="T33" fmla="*/ 155 h 329"/>
                <a:gd name="T34" fmla="*/ 71 w 373"/>
                <a:gd name="T35" fmla="*/ 162 h 329"/>
                <a:gd name="T36" fmla="*/ 94 w 373"/>
                <a:gd name="T37" fmla="*/ 164 h 329"/>
                <a:gd name="T38" fmla="*/ 110 w 373"/>
                <a:gd name="T39" fmla="*/ 162 h 329"/>
                <a:gd name="T40" fmla="*/ 123 w 373"/>
                <a:gd name="T41" fmla="*/ 151 h 329"/>
                <a:gd name="T42" fmla="*/ 126 w 373"/>
                <a:gd name="T43" fmla="*/ 134 h 329"/>
                <a:gd name="T44" fmla="*/ 126 w 373"/>
                <a:gd name="T45" fmla="*/ 118 h 329"/>
                <a:gd name="T46" fmla="*/ 128 w 373"/>
                <a:gd name="T47" fmla="*/ 107 h 329"/>
                <a:gd name="T48" fmla="*/ 154 w 373"/>
                <a:gd name="T49" fmla="*/ 110 h 329"/>
                <a:gd name="T50" fmla="*/ 175 w 373"/>
                <a:gd name="T51" fmla="*/ 118 h 329"/>
                <a:gd name="T52" fmla="*/ 185 w 373"/>
                <a:gd name="T53" fmla="*/ 116 h 329"/>
                <a:gd name="T54" fmla="*/ 187 w 373"/>
                <a:gd name="T55" fmla="*/ 105 h 329"/>
                <a:gd name="T56" fmla="*/ 182 w 373"/>
                <a:gd name="T57" fmla="*/ 94 h 329"/>
                <a:gd name="T58" fmla="*/ 169 w 373"/>
                <a:gd name="T59" fmla="*/ 90 h 329"/>
                <a:gd name="T60" fmla="*/ 146 w 373"/>
                <a:gd name="T61" fmla="*/ 87 h 329"/>
                <a:gd name="T62" fmla="*/ 126 w 373"/>
                <a:gd name="T63" fmla="*/ 87 h 3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73" h="329">
                  <a:moveTo>
                    <a:pt x="252" y="175"/>
                  </a:moveTo>
                  <a:lnTo>
                    <a:pt x="239" y="127"/>
                  </a:lnTo>
                  <a:lnTo>
                    <a:pt x="216" y="77"/>
                  </a:lnTo>
                  <a:lnTo>
                    <a:pt x="189" y="45"/>
                  </a:lnTo>
                  <a:lnTo>
                    <a:pt x="167" y="20"/>
                  </a:lnTo>
                  <a:lnTo>
                    <a:pt x="143" y="8"/>
                  </a:lnTo>
                  <a:lnTo>
                    <a:pt x="117" y="0"/>
                  </a:lnTo>
                  <a:lnTo>
                    <a:pt x="85" y="3"/>
                  </a:lnTo>
                  <a:lnTo>
                    <a:pt x="51" y="18"/>
                  </a:lnTo>
                  <a:lnTo>
                    <a:pt x="24" y="45"/>
                  </a:lnTo>
                  <a:lnTo>
                    <a:pt x="0" y="93"/>
                  </a:lnTo>
                  <a:lnTo>
                    <a:pt x="0" y="139"/>
                  </a:lnTo>
                  <a:lnTo>
                    <a:pt x="3" y="185"/>
                  </a:lnTo>
                  <a:lnTo>
                    <a:pt x="15" y="230"/>
                  </a:lnTo>
                  <a:lnTo>
                    <a:pt x="42" y="263"/>
                  </a:lnTo>
                  <a:lnTo>
                    <a:pt x="70" y="293"/>
                  </a:lnTo>
                  <a:lnTo>
                    <a:pt x="97" y="310"/>
                  </a:lnTo>
                  <a:lnTo>
                    <a:pt x="142" y="324"/>
                  </a:lnTo>
                  <a:lnTo>
                    <a:pt x="188" y="329"/>
                  </a:lnTo>
                  <a:lnTo>
                    <a:pt x="219" y="324"/>
                  </a:lnTo>
                  <a:lnTo>
                    <a:pt x="245" y="303"/>
                  </a:lnTo>
                  <a:lnTo>
                    <a:pt x="252" y="269"/>
                  </a:lnTo>
                  <a:lnTo>
                    <a:pt x="252" y="237"/>
                  </a:lnTo>
                  <a:lnTo>
                    <a:pt x="256" y="215"/>
                  </a:lnTo>
                  <a:lnTo>
                    <a:pt x="308" y="220"/>
                  </a:lnTo>
                  <a:lnTo>
                    <a:pt x="349" y="237"/>
                  </a:lnTo>
                  <a:lnTo>
                    <a:pt x="369" y="232"/>
                  </a:lnTo>
                  <a:lnTo>
                    <a:pt x="373" y="210"/>
                  </a:lnTo>
                  <a:lnTo>
                    <a:pt x="363" y="189"/>
                  </a:lnTo>
                  <a:lnTo>
                    <a:pt x="338" y="181"/>
                  </a:lnTo>
                  <a:lnTo>
                    <a:pt x="292" y="175"/>
                  </a:lnTo>
                  <a:lnTo>
                    <a:pt x="252" y="175"/>
                  </a:lnTo>
                  <a:close/>
                </a:path>
              </a:pathLst>
            </a:custGeom>
            <a:solidFill>
              <a:schemeClr val="accent1"/>
            </a:solidFill>
            <a:ln w="9525">
              <a:solidFill>
                <a:schemeClr val="tx1"/>
              </a:solidFill>
              <a:round/>
              <a:headEnd/>
              <a:tailEnd/>
            </a:ln>
          </p:spPr>
          <p:txBody>
            <a:bodyPr/>
            <a:lstStyle/>
            <a:p>
              <a:endParaRPr lang="en-US"/>
            </a:p>
          </p:txBody>
        </p:sp>
        <p:sp>
          <p:nvSpPr>
            <p:cNvPr id="6164" name="Freeform 32">
              <a:extLst>
                <a:ext uri="{FF2B5EF4-FFF2-40B4-BE49-F238E27FC236}">
                  <a16:creationId xmlns:a16="http://schemas.microsoft.com/office/drawing/2014/main" id="{EA270449-921F-6849-A1D5-EF497F491F63}"/>
                </a:ext>
              </a:extLst>
            </p:cNvPr>
            <p:cNvSpPr>
              <a:spLocks/>
            </p:cNvSpPr>
            <p:nvPr/>
          </p:nvSpPr>
          <p:spPr bwMode="auto">
            <a:xfrm>
              <a:off x="441" y="3283"/>
              <a:ext cx="118" cy="321"/>
            </a:xfrm>
            <a:custGeom>
              <a:avLst/>
              <a:gdLst>
                <a:gd name="T0" fmla="*/ 41 w 237"/>
                <a:gd name="T1" fmla="*/ 63 h 641"/>
                <a:gd name="T2" fmla="*/ 47 w 237"/>
                <a:gd name="T3" fmla="*/ 32 h 641"/>
                <a:gd name="T4" fmla="*/ 53 w 237"/>
                <a:gd name="T5" fmla="*/ 12 h 641"/>
                <a:gd name="T6" fmla="*/ 70 w 237"/>
                <a:gd name="T7" fmla="*/ 0 h 641"/>
                <a:gd name="T8" fmla="*/ 82 w 237"/>
                <a:gd name="T9" fmla="*/ 10 h 641"/>
                <a:gd name="T10" fmla="*/ 92 w 237"/>
                <a:gd name="T11" fmla="*/ 33 h 641"/>
                <a:gd name="T12" fmla="*/ 81 w 237"/>
                <a:gd name="T13" fmla="*/ 55 h 641"/>
                <a:gd name="T14" fmla="*/ 73 w 237"/>
                <a:gd name="T15" fmla="*/ 69 h 641"/>
                <a:gd name="T16" fmla="*/ 60 w 237"/>
                <a:gd name="T17" fmla="*/ 89 h 641"/>
                <a:gd name="T18" fmla="*/ 47 w 237"/>
                <a:gd name="T19" fmla="*/ 122 h 641"/>
                <a:gd name="T20" fmla="*/ 32 w 237"/>
                <a:gd name="T21" fmla="*/ 149 h 641"/>
                <a:gd name="T22" fmla="*/ 29 w 237"/>
                <a:gd name="T23" fmla="*/ 172 h 641"/>
                <a:gd name="T24" fmla="*/ 34 w 237"/>
                <a:gd name="T25" fmla="*/ 201 h 641"/>
                <a:gd name="T26" fmla="*/ 47 w 237"/>
                <a:gd name="T27" fmla="*/ 225 h 641"/>
                <a:gd name="T28" fmla="*/ 63 w 237"/>
                <a:gd name="T29" fmla="*/ 242 h 641"/>
                <a:gd name="T30" fmla="*/ 74 w 237"/>
                <a:gd name="T31" fmla="*/ 247 h 641"/>
                <a:gd name="T32" fmla="*/ 92 w 237"/>
                <a:gd name="T33" fmla="*/ 238 h 641"/>
                <a:gd name="T34" fmla="*/ 105 w 237"/>
                <a:gd name="T35" fmla="*/ 225 h 641"/>
                <a:gd name="T36" fmla="*/ 118 w 237"/>
                <a:gd name="T37" fmla="*/ 230 h 641"/>
                <a:gd name="T38" fmla="*/ 118 w 237"/>
                <a:gd name="T39" fmla="*/ 245 h 641"/>
                <a:gd name="T40" fmla="*/ 101 w 237"/>
                <a:gd name="T41" fmla="*/ 256 h 641"/>
                <a:gd name="T42" fmla="*/ 82 w 237"/>
                <a:gd name="T43" fmla="*/ 260 h 641"/>
                <a:gd name="T44" fmla="*/ 77 w 237"/>
                <a:gd name="T45" fmla="*/ 268 h 641"/>
                <a:gd name="T46" fmla="*/ 78 w 237"/>
                <a:gd name="T47" fmla="*/ 288 h 641"/>
                <a:gd name="T48" fmla="*/ 84 w 237"/>
                <a:gd name="T49" fmla="*/ 301 h 641"/>
                <a:gd name="T50" fmla="*/ 94 w 237"/>
                <a:gd name="T51" fmla="*/ 312 h 641"/>
                <a:gd name="T52" fmla="*/ 87 w 237"/>
                <a:gd name="T53" fmla="*/ 321 h 641"/>
                <a:gd name="T54" fmla="*/ 66 w 237"/>
                <a:gd name="T55" fmla="*/ 321 h 641"/>
                <a:gd name="T56" fmla="*/ 63 w 237"/>
                <a:gd name="T57" fmla="*/ 298 h 641"/>
                <a:gd name="T58" fmla="*/ 60 w 237"/>
                <a:gd name="T59" fmla="*/ 272 h 641"/>
                <a:gd name="T60" fmla="*/ 53 w 237"/>
                <a:gd name="T61" fmla="*/ 268 h 641"/>
                <a:gd name="T62" fmla="*/ 42 w 237"/>
                <a:gd name="T63" fmla="*/ 279 h 641"/>
                <a:gd name="T64" fmla="*/ 37 w 237"/>
                <a:gd name="T65" fmla="*/ 303 h 641"/>
                <a:gd name="T66" fmla="*/ 23 w 237"/>
                <a:gd name="T67" fmla="*/ 301 h 641"/>
                <a:gd name="T68" fmla="*/ 19 w 237"/>
                <a:gd name="T69" fmla="*/ 281 h 641"/>
                <a:gd name="T70" fmla="*/ 29 w 237"/>
                <a:gd name="T71" fmla="*/ 263 h 641"/>
                <a:gd name="T72" fmla="*/ 36 w 237"/>
                <a:gd name="T73" fmla="*/ 255 h 641"/>
                <a:gd name="T74" fmla="*/ 37 w 237"/>
                <a:gd name="T75" fmla="*/ 243 h 641"/>
                <a:gd name="T76" fmla="*/ 23 w 237"/>
                <a:gd name="T77" fmla="*/ 225 h 641"/>
                <a:gd name="T78" fmla="*/ 11 w 237"/>
                <a:gd name="T79" fmla="*/ 203 h 641"/>
                <a:gd name="T80" fmla="*/ 0 w 237"/>
                <a:gd name="T81" fmla="*/ 174 h 641"/>
                <a:gd name="T82" fmla="*/ 0 w 237"/>
                <a:gd name="T83" fmla="*/ 152 h 641"/>
                <a:gd name="T84" fmla="*/ 13 w 237"/>
                <a:gd name="T85" fmla="*/ 131 h 641"/>
                <a:gd name="T86" fmla="*/ 24 w 237"/>
                <a:gd name="T87" fmla="*/ 103 h 641"/>
                <a:gd name="T88" fmla="*/ 32 w 237"/>
                <a:gd name="T89" fmla="*/ 80 h 641"/>
                <a:gd name="T90" fmla="*/ 41 w 237"/>
                <a:gd name="T91" fmla="*/ 63 h 6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7" h="641">
                  <a:moveTo>
                    <a:pt x="83" y="125"/>
                  </a:moveTo>
                  <a:lnTo>
                    <a:pt x="94" y="64"/>
                  </a:lnTo>
                  <a:lnTo>
                    <a:pt x="106" y="24"/>
                  </a:lnTo>
                  <a:lnTo>
                    <a:pt x="141" y="0"/>
                  </a:lnTo>
                  <a:lnTo>
                    <a:pt x="164" y="20"/>
                  </a:lnTo>
                  <a:lnTo>
                    <a:pt x="185" y="65"/>
                  </a:lnTo>
                  <a:lnTo>
                    <a:pt x="162" y="109"/>
                  </a:lnTo>
                  <a:lnTo>
                    <a:pt x="147" y="137"/>
                  </a:lnTo>
                  <a:lnTo>
                    <a:pt x="120" y="177"/>
                  </a:lnTo>
                  <a:lnTo>
                    <a:pt x="94" y="243"/>
                  </a:lnTo>
                  <a:lnTo>
                    <a:pt x="65" y="297"/>
                  </a:lnTo>
                  <a:lnTo>
                    <a:pt x="58" y="344"/>
                  </a:lnTo>
                  <a:lnTo>
                    <a:pt x="68" y="402"/>
                  </a:lnTo>
                  <a:lnTo>
                    <a:pt x="94" y="450"/>
                  </a:lnTo>
                  <a:lnTo>
                    <a:pt x="127" y="484"/>
                  </a:lnTo>
                  <a:lnTo>
                    <a:pt x="148" y="494"/>
                  </a:lnTo>
                  <a:lnTo>
                    <a:pt x="185" y="475"/>
                  </a:lnTo>
                  <a:lnTo>
                    <a:pt x="210" y="449"/>
                  </a:lnTo>
                  <a:lnTo>
                    <a:pt x="237" y="459"/>
                  </a:lnTo>
                  <a:lnTo>
                    <a:pt x="237" y="490"/>
                  </a:lnTo>
                  <a:lnTo>
                    <a:pt x="203" y="511"/>
                  </a:lnTo>
                  <a:lnTo>
                    <a:pt x="164" y="519"/>
                  </a:lnTo>
                  <a:lnTo>
                    <a:pt x="154" y="535"/>
                  </a:lnTo>
                  <a:lnTo>
                    <a:pt x="157" y="575"/>
                  </a:lnTo>
                  <a:lnTo>
                    <a:pt x="169" y="601"/>
                  </a:lnTo>
                  <a:lnTo>
                    <a:pt x="188" y="623"/>
                  </a:lnTo>
                  <a:lnTo>
                    <a:pt x="174" y="641"/>
                  </a:lnTo>
                  <a:lnTo>
                    <a:pt x="133" y="641"/>
                  </a:lnTo>
                  <a:lnTo>
                    <a:pt x="126" y="595"/>
                  </a:lnTo>
                  <a:lnTo>
                    <a:pt x="120" y="544"/>
                  </a:lnTo>
                  <a:lnTo>
                    <a:pt x="106" y="535"/>
                  </a:lnTo>
                  <a:lnTo>
                    <a:pt x="85" y="557"/>
                  </a:lnTo>
                  <a:lnTo>
                    <a:pt x="75" y="605"/>
                  </a:lnTo>
                  <a:lnTo>
                    <a:pt x="47" y="601"/>
                  </a:lnTo>
                  <a:lnTo>
                    <a:pt x="38" y="562"/>
                  </a:lnTo>
                  <a:lnTo>
                    <a:pt x="59" y="526"/>
                  </a:lnTo>
                  <a:lnTo>
                    <a:pt x="73" y="510"/>
                  </a:lnTo>
                  <a:lnTo>
                    <a:pt x="75" y="485"/>
                  </a:lnTo>
                  <a:lnTo>
                    <a:pt x="47" y="450"/>
                  </a:lnTo>
                  <a:lnTo>
                    <a:pt x="23" y="405"/>
                  </a:lnTo>
                  <a:lnTo>
                    <a:pt x="0" y="347"/>
                  </a:lnTo>
                  <a:lnTo>
                    <a:pt x="0" y="304"/>
                  </a:lnTo>
                  <a:lnTo>
                    <a:pt x="27" y="262"/>
                  </a:lnTo>
                  <a:lnTo>
                    <a:pt x="49" y="206"/>
                  </a:lnTo>
                  <a:lnTo>
                    <a:pt x="65" y="160"/>
                  </a:lnTo>
                  <a:lnTo>
                    <a:pt x="83" y="125"/>
                  </a:lnTo>
                  <a:close/>
                </a:path>
              </a:pathLst>
            </a:custGeom>
            <a:solidFill>
              <a:schemeClr val="accent1"/>
            </a:solidFill>
            <a:ln w="9525">
              <a:solidFill>
                <a:schemeClr val="tx1"/>
              </a:solidFill>
              <a:round/>
              <a:headEnd/>
              <a:tailEnd/>
            </a:ln>
          </p:spPr>
          <p:txBody>
            <a:bodyPr/>
            <a:lstStyle/>
            <a:p>
              <a:endParaRPr lang="en-US"/>
            </a:p>
          </p:txBody>
        </p:sp>
        <p:grpSp>
          <p:nvGrpSpPr>
            <p:cNvPr id="6165" name="Group 33">
              <a:extLst>
                <a:ext uri="{FF2B5EF4-FFF2-40B4-BE49-F238E27FC236}">
                  <a16:creationId xmlns:a16="http://schemas.microsoft.com/office/drawing/2014/main" id="{77F389D5-9862-874A-A1D0-43AAEAE42A89}"/>
                </a:ext>
              </a:extLst>
            </p:cNvPr>
            <p:cNvGrpSpPr>
              <a:grpSpLocks/>
            </p:cNvGrpSpPr>
            <p:nvPr/>
          </p:nvGrpSpPr>
          <p:grpSpPr bwMode="auto">
            <a:xfrm>
              <a:off x="243" y="3050"/>
              <a:ext cx="912" cy="709"/>
              <a:chOff x="243" y="3050"/>
              <a:chExt cx="912" cy="709"/>
            </a:xfrm>
          </p:grpSpPr>
          <p:sp>
            <p:nvSpPr>
              <p:cNvPr id="6166" name="Freeform 34">
                <a:extLst>
                  <a:ext uri="{FF2B5EF4-FFF2-40B4-BE49-F238E27FC236}">
                    <a16:creationId xmlns:a16="http://schemas.microsoft.com/office/drawing/2014/main" id="{6557928F-DCB9-1943-99D1-AFE35AF64C9F}"/>
                  </a:ext>
                </a:extLst>
              </p:cNvPr>
              <p:cNvSpPr>
                <a:spLocks/>
              </p:cNvSpPr>
              <p:nvPr/>
            </p:nvSpPr>
            <p:spPr bwMode="auto">
              <a:xfrm>
                <a:off x="243" y="3279"/>
                <a:ext cx="727" cy="480"/>
              </a:xfrm>
              <a:custGeom>
                <a:avLst/>
                <a:gdLst>
                  <a:gd name="T0" fmla="*/ 678 w 1454"/>
                  <a:gd name="T1" fmla="*/ 0 h 960"/>
                  <a:gd name="T2" fmla="*/ 616 w 1454"/>
                  <a:gd name="T3" fmla="*/ 42 h 960"/>
                  <a:gd name="T4" fmla="*/ 553 w 1454"/>
                  <a:gd name="T5" fmla="*/ 82 h 960"/>
                  <a:gd name="T6" fmla="*/ 504 w 1454"/>
                  <a:gd name="T7" fmla="*/ 99 h 960"/>
                  <a:gd name="T8" fmla="*/ 456 w 1454"/>
                  <a:gd name="T9" fmla="*/ 119 h 960"/>
                  <a:gd name="T10" fmla="*/ 382 w 1454"/>
                  <a:gd name="T11" fmla="*/ 165 h 960"/>
                  <a:gd name="T12" fmla="*/ 265 w 1454"/>
                  <a:gd name="T13" fmla="*/ 238 h 960"/>
                  <a:gd name="T14" fmla="*/ 157 w 1454"/>
                  <a:gd name="T15" fmla="*/ 296 h 960"/>
                  <a:gd name="T16" fmla="*/ 64 w 1454"/>
                  <a:gd name="T17" fmla="*/ 345 h 960"/>
                  <a:gd name="T18" fmla="*/ 0 w 1454"/>
                  <a:gd name="T19" fmla="*/ 381 h 960"/>
                  <a:gd name="T20" fmla="*/ 6 w 1454"/>
                  <a:gd name="T21" fmla="*/ 411 h 960"/>
                  <a:gd name="T22" fmla="*/ 23 w 1454"/>
                  <a:gd name="T23" fmla="*/ 437 h 960"/>
                  <a:gd name="T24" fmla="*/ 43 w 1454"/>
                  <a:gd name="T25" fmla="*/ 467 h 960"/>
                  <a:gd name="T26" fmla="*/ 69 w 1454"/>
                  <a:gd name="T27" fmla="*/ 480 h 960"/>
                  <a:gd name="T28" fmla="*/ 276 w 1454"/>
                  <a:gd name="T29" fmla="*/ 359 h 960"/>
                  <a:gd name="T30" fmla="*/ 414 w 1454"/>
                  <a:gd name="T31" fmla="*/ 277 h 960"/>
                  <a:gd name="T32" fmla="*/ 520 w 1454"/>
                  <a:gd name="T33" fmla="*/ 215 h 960"/>
                  <a:gd name="T34" fmla="*/ 558 w 1454"/>
                  <a:gd name="T35" fmla="*/ 195 h 960"/>
                  <a:gd name="T36" fmla="*/ 593 w 1454"/>
                  <a:gd name="T37" fmla="*/ 154 h 960"/>
                  <a:gd name="T38" fmla="*/ 619 w 1454"/>
                  <a:gd name="T39" fmla="*/ 114 h 960"/>
                  <a:gd name="T40" fmla="*/ 673 w 1454"/>
                  <a:gd name="T41" fmla="*/ 86 h 960"/>
                  <a:gd name="T42" fmla="*/ 727 w 1454"/>
                  <a:gd name="T43" fmla="*/ 63 h 960"/>
                  <a:gd name="T44" fmla="*/ 718 w 1454"/>
                  <a:gd name="T45" fmla="*/ 51 h 960"/>
                  <a:gd name="T46" fmla="*/ 626 w 1454"/>
                  <a:gd name="T47" fmla="*/ 99 h 960"/>
                  <a:gd name="T48" fmla="*/ 611 w 1454"/>
                  <a:gd name="T49" fmla="*/ 107 h 960"/>
                  <a:gd name="T50" fmla="*/ 602 w 1454"/>
                  <a:gd name="T51" fmla="*/ 119 h 960"/>
                  <a:gd name="T52" fmla="*/ 580 w 1454"/>
                  <a:gd name="T53" fmla="*/ 149 h 960"/>
                  <a:gd name="T54" fmla="*/ 557 w 1454"/>
                  <a:gd name="T55" fmla="*/ 180 h 960"/>
                  <a:gd name="T56" fmla="*/ 537 w 1454"/>
                  <a:gd name="T57" fmla="*/ 195 h 960"/>
                  <a:gd name="T58" fmla="*/ 441 w 1454"/>
                  <a:gd name="T59" fmla="*/ 249 h 960"/>
                  <a:gd name="T60" fmla="*/ 354 w 1454"/>
                  <a:gd name="T61" fmla="*/ 302 h 960"/>
                  <a:gd name="T62" fmla="*/ 261 w 1454"/>
                  <a:gd name="T63" fmla="*/ 354 h 960"/>
                  <a:gd name="T64" fmla="*/ 177 w 1454"/>
                  <a:gd name="T65" fmla="*/ 403 h 960"/>
                  <a:gd name="T66" fmla="*/ 107 w 1454"/>
                  <a:gd name="T67" fmla="*/ 445 h 960"/>
                  <a:gd name="T68" fmla="*/ 64 w 1454"/>
                  <a:gd name="T69" fmla="*/ 469 h 960"/>
                  <a:gd name="T70" fmla="*/ 46 w 1454"/>
                  <a:gd name="T71" fmla="*/ 457 h 960"/>
                  <a:gd name="T72" fmla="*/ 33 w 1454"/>
                  <a:gd name="T73" fmla="*/ 434 h 960"/>
                  <a:gd name="T74" fmla="*/ 20 w 1454"/>
                  <a:gd name="T75" fmla="*/ 411 h 960"/>
                  <a:gd name="T76" fmla="*/ 15 w 1454"/>
                  <a:gd name="T77" fmla="*/ 383 h 960"/>
                  <a:gd name="T78" fmla="*/ 107 w 1454"/>
                  <a:gd name="T79" fmla="*/ 333 h 960"/>
                  <a:gd name="T80" fmla="*/ 248 w 1454"/>
                  <a:gd name="T81" fmla="*/ 258 h 960"/>
                  <a:gd name="T82" fmla="*/ 350 w 1454"/>
                  <a:gd name="T83" fmla="*/ 199 h 960"/>
                  <a:gd name="T84" fmla="*/ 433 w 1454"/>
                  <a:gd name="T85" fmla="*/ 145 h 960"/>
                  <a:gd name="T86" fmla="*/ 479 w 1454"/>
                  <a:gd name="T87" fmla="*/ 121 h 960"/>
                  <a:gd name="T88" fmla="*/ 530 w 1454"/>
                  <a:gd name="T89" fmla="*/ 99 h 960"/>
                  <a:gd name="T90" fmla="*/ 565 w 1454"/>
                  <a:gd name="T91" fmla="*/ 87 h 960"/>
                  <a:gd name="T92" fmla="*/ 688 w 1454"/>
                  <a:gd name="T93" fmla="*/ 11 h 960"/>
                  <a:gd name="T94" fmla="*/ 678 w 1454"/>
                  <a:gd name="T95" fmla="*/ 0 h 9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454" h="960">
                    <a:moveTo>
                      <a:pt x="1356" y="0"/>
                    </a:moveTo>
                    <a:lnTo>
                      <a:pt x="1232" y="83"/>
                    </a:lnTo>
                    <a:lnTo>
                      <a:pt x="1105" y="164"/>
                    </a:lnTo>
                    <a:lnTo>
                      <a:pt x="1008" y="198"/>
                    </a:lnTo>
                    <a:lnTo>
                      <a:pt x="912" y="237"/>
                    </a:lnTo>
                    <a:lnTo>
                      <a:pt x="764" y="329"/>
                    </a:lnTo>
                    <a:lnTo>
                      <a:pt x="530" y="475"/>
                    </a:lnTo>
                    <a:lnTo>
                      <a:pt x="313" y="591"/>
                    </a:lnTo>
                    <a:lnTo>
                      <a:pt x="128" y="690"/>
                    </a:lnTo>
                    <a:lnTo>
                      <a:pt x="0" y="762"/>
                    </a:lnTo>
                    <a:lnTo>
                      <a:pt x="12" y="821"/>
                    </a:lnTo>
                    <a:lnTo>
                      <a:pt x="45" y="874"/>
                    </a:lnTo>
                    <a:lnTo>
                      <a:pt x="85" y="934"/>
                    </a:lnTo>
                    <a:lnTo>
                      <a:pt x="137" y="960"/>
                    </a:lnTo>
                    <a:lnTo>
                      <a:pt x="552" y="717"/>
                    </a:lnTo>
                    <a:lnTo>
                      <a:pt x="828" y="554"/>
                    </a:lnTo>
                    <a:lnTo>
                      <a:pt x="1040" y="429"/>
                    </a:lnTo>
                    <a:lnTo>
                      <a:pt x="1115" y="389"/>
                    </a:lnTo>
                    <a:lnTo>
                      <a:pt x="1185" y="308"/>
                    </a:lnTo>
                    <a:lnTo>
                      <a:pt x="1237" y="227"/>
                    </a:lnTo>
                    <a:lnTo>
                      <a:pt x="1346" y="172"/>
                    </a:lnTo>
                    <a:lnTo>
                      <a:pt x="1454" y="126"/>
                    </a:lnTo>
                    <a:lnTo>
                      <a:pt x="1436" y="101"/>
                    </a:lnTo>
                    <a:lnTo>
                      <a:pt x="1252" y="197"/>
                    </a:lnTo>
                    <a:lnTo>
                      <a:pt x="1222" y="213"/>
                    </a:lnTo>
                    <a:lnTo>
                      <a:pt x="1204" y="237"/>
                    </a:lnTo>
                    <a:lnTo>
                      <a:pt x="1160" y="297"/>
                    </a:lnTo>
                    <a:lnTo>
                      <a:pt x="1114" y="359"/>
                    </a:lnTo>
                    <a:lnTo>
                      <a:pt x="1074" y="389"/>
                    </a:lnTo>
                    <a:lnTo>
                      <a:pt x="882" y="498"/>
                    </a:lnTo>
                    <a:lnTo>
                      <a:pt x="707" y="604"/>
                    </a:lnTo>
                    <a:lnTo>
                      <a:pt x="522" y="707"/>
                    </a:lnTo>
                    <a:lnTo>
                      <a:pt x="354" y="806"/>
                    </a:lnTo>
                    <a:lnTo>
                      <a:pt x="214" y="889"/>
                    </a:lnTo>
                    <a:lnTo>
                      <a:pt x="128" y="938"/>
                    </a:lnTo>
                    <a:lnTo>
                      <a:pt x="92" y="913"/>
                    </a:lnTo>
                    <a:lnTo>
                      <a:pt x="66" y="868"/>
                    </a:lnTo>
                    <a:lnTo>
                      <a:pt x="40" y="821"/>
                    </a:lnTo>
                    <a:lnTo>
                      <a:pt x="30" y="766"/>
                    </a:lnTo>
                    <a:lnTo>
                      <a:pt x="214" y="666"/>
                    </a:lnTo>
                    <a:lnTo>
                      <a:pt x="496" y="516"/>
                    </a:lnTo>
                    <a:lnTo>
                      <a:pt x="699" y="397"/>
                    </a:lnTo>
                    <a:lnTo>
                      <a:pt x="866" y="289"/>
                    </a:lnTo>
                    <a:lnTo>
                      <a:pt x="957" y="242"/>
                    </a:lnTo>
                    <a:lnTo>
                      <a:pt x="1060" y="198"/>
                    </a:lnTo>
                    <a:lnTo>
                      <a:pt x="1129" y="173"/>
                    </a:lnTo>
                    <a:lnTo>
                      <a:pt x="1376" y="21"/>
                    </a:lnTo>
                    <a:lnTo>
                      <a:pt x="13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7" name="Freeform 35">
                <a:extLst>
                  <a:ext uri="{FF2B5EF4-FFF2-40B4-BE49-F238E27FC236}">
                    <a16:creationId xmlns:a16="http://schemas.microsoft.com/office/drawing/2014/main" id="{BF7F47C5-0003-0E44-B13F-EBFBAF35C99D}"/>
                  </a:ext>
                </a:extLst>
              </p:cNvPr>
              <p:cNvSpPr>
                <a:spLocks/>
              </p:cNvSpPr>
              <p:nvPr/>
            </p:nvSpPr>
            <p:spPr bwMode="auto">
              <a:xfrm>
                <a:off x="716" y="3050"/>
                <a:ext cx="369" cy="294"/>
              </a:xfrm>
              <a:custGeom>
                <a:avLst/>
                <a:gdLst>
                  <a:gd name="T0" fmla="*/ 369 w 737"/>
                  <a:gd name="T1" fmla="*/ 253 h 589"/>
                  <a:gd name="T2" fmla="*/ 282 w 737"/>
                  <a:gd name="T3" fmla="*/ 135 h 589"/>
                  <a:gd name="T4" fmla="*/ 262 w 737"/>
                  <a:gd name="T5" fmla="*/ 125 h 589"/>
                  <a:gd name="T6" fmla="*/ 249 w 737"/>
                  <a:gd name="T7" fmla="*/ 119 h 589"/>
                  <a:gd name="T8" fmla="*/ 245 w 737"/>
                  <a:gd name="T9" fmla="*/ 102 h 589"/>
                  <a:gd name="T10" fmla="*/ 208 w 737"/>
                  <a:gd name="T11" fmla="*/ 71 h 589"/>
                  <a:gd name="T12" fmla="*/ 163 w 737"/>
                  <a:gd name="T13" fmla="*/ 47 h 589"/>
                  <a:gd name="T14" fmla="*/ 118 w 737"/>
                  <a:gd name="T15" fmla="*/ 20 h 589"/>
                  <a:gd name="T16" fmla="*/ 64 w 737"/>
                  <a:gd name="T17" fmla="*/ 2 h 589"/>
                  <a:gd name="T18" fmla="*/ 53 w 737"/>
                  <a:gd name="T19" fmla="*/ 0 h 589"/>
                  <a:gd name="T20" fmla="*/ 43 w 737"/>
                  <a:gd name="T21" fmla="*/ 12 h 589"/>
                  <a:gd name="T22" fmla="*/ 60 w 737"/>
                  <a:gd name="T23" fmla="*/ 23 h 589"/>
                  <a:gd name="T24" fmla="*/ 102 w 737"/>
                  <a:gd name="T25" fmla="*/ 56 h 589"/>
                  <a:gd name="T26" fmla="*/ 127 w 737"/>
                  <a:gd name="T27" fmla="*/ 74 h 589"/>
                  <a:gd name="T28" fmla="*/ 80 w 737"/>
                  <a:gd name="T29" fmla="*/ 56 h 589"/>
                  <a:gd name="T30" fmla="*/ 49 w 737"/>
                  <a:gd name="T31" fmla="*/ 43 h 589"/>
                  <a:gd name="T32" fmla="*/ 20 w 737"/>
                  <a:gd name="T33" fmla="*/ 33 h 589"/>
                  <a:gd name="T34" fmla="*/ 0 w 737"/>
                  <a:gd name="T35" fmla="*/ 52 h 589"/>
                  <a:gd name="T36" fmla="*/ 20 w 737"/>
                  <a:gd name="T37" fmla="*/ 63 h 589"/>
                  <a:gd name="T38" fmla="*/ 69 w 737"/>
                  <a:gd name="T39" fmla="*/ 91 h 589"/>
                  <a:gd name="T40" fmla="*/ 107 w 737"/>
                  <a:gd name="T41" fmla="*/ 119 h 589"/>
                  <a:gd name="T42" fmla="*/ 147 w 737"/>
                  <a:gd name="T43" fmla="*/ 149 h 589"/>
                  <a:gd name="T44" fmla="*/ 152 w 737"/>
                  <a:gd name="T45" fmla="*/ 173 h 589"/>
                  <a:gd name="T46" fmla="*/ 167 w 737"/>
                  <a:gd name="T47" fmla="*/ 188 h 589"/>
                  <a:gd name="T48" fmla="*/ 194 w 737"/>
                  <a:gd name="T49" fmla="*/ 213 h 589"/>
                  <a:gd name="T50" fmla="*/ 200 w 737"/>
                  <a:gd name="T51" fmla="*/ 239 h 589"/>
                  <a:gd name="T52" fmla="*/ 203 w 737"/>
                  <a:gd name="T53" fmla="*/ 249 h 589"/>
                  <a:gd name="T54" fmla="*/ 241 w 737"/>
                  <a:gd name="T55" fmla="*/ 294 h 589"/>
                  <a:gd name="T56" fmla="*/ 251 w 737"/>
                  <a:gd name="T57" fmla="*/ 289 h 589"/>
                  <a:gd name="T58" fmla="*/ 232 w 737"/>
                  <a:gd name="T59" fmla="*/ 254 h 589"/>
                  <a:gd name="T60" fmla="*/ 211 w 737"/>
                  <a:gd name="T61" fmla="*/ 234 h 589"/>
                  <a:gd name="T62" fmla="*/ 207 w 737"/>
                  <a:gd name="T63" fmla="*/ 211 h 589"/>
                  <a:gd name="T64" fmla="*/ 183 w 737"/>
                  <a:gd name="T65" fmla="*/ 187 h 589"/>
                  <a:gd name="T66" fmla="*/ 161 w 737"/>
                  <a:gd name="T67" fmla="*/ 170 h 589"/>
                  <a:gd name="T68" fmla="*/ 153 w 737"/>
                  <a:gd name="T69" fmla="*/ 142 h 589"/>
                  <a:gd name="T70" fmla="*/ 132 w 737"/>
                  <a:gd name="T71" fmla="*/ 122 h 589"/>
                  <a:gd name="T72" fmla="*/ 100 w 737"/>
                  <a:gd name="T73" fmla="*/ 103 h 589"/>
                  <a:gd name="T74" fmla="*/ 72 w 737"/>
                  <a:gd name="T75" fmla="*/ 81 h 589"/>
                  <a:gd name="T76" fmla="*/ 34 w 737"/>
                  <a:gd name="T77" fmla="*/ 63 h 589"/>
                  <a:gd name="T78" fmla="*/ 18 w 737"/>
                  <a:gd name="T79" fmla="*/ 51 h 589"/>
                  <a:gd name="T80" fmla="*/ 28 w 737"/>
                  <a:gd name="T81" fmla="*/ 46 h 589"/>
                  <a:gd name="T82" fmla="*/ 131 w 737"/>
                  <a:gd name="T83" fmla="*/ 88 h 589"/>
                  <a:gd name="T84" fmla="*/ 162 w 737"/>
                  <a:gd name="T85" fmla="*/ 107 h 589"/>
                  <a:gd name="T86" fmla="*/ 178 w 737"/>
                  <a:gd name="T87" fmla="*/ 117 h 589"/>
                  <a:gd name="T88" fmla="*/ 185 w 737"/>
                  <a:gd name="T89" fmla="*/ 103 h 589"/>
                  <a:gd name="T90" fmla="*/ 140 w 737"/>
                  <a:gd name="T91" fmla="*/ 70 h 589"/>
                  <a:gd name="T92" fmla="*/ 113 w 737"/>
                  <a:gd name="T93" fmla="*/ 48 h 589"/>
                  <a:gd name="T94" fmla="*/ 76 w 737"/>
                  <a:gd name="T95" fmla="*/ 23 h 589"/>
                  <a:gd name="T96" fmla="*/ 61 w 737"/>
                  <a:gd name="T97" fmla="*/ 9 h 589"/>
                  <a:gd name="T98" fmla="*/ 105 w 737"/>
                  <a:gd name="T99" fmla="*/ 25 h 589"/>
                  <a:gd name="T100" fmla="*/ 152 w 737"/>
                  <a:gd name="T101" fmla="*/ 50 h 589"/>
                  <a:gd name="T102" fmla="*/ 198 w 737"/>
                  <a:gd name="T103" fmla="*/ 78 h 589"/>
                  <a:gd name="T104" fmla="*/ 231 w 737"/>
                  <a:gd name="T105" fmla="*/ 103 h 589"/>
                  <a:gd name="T106" fmla="*/ 238 w 737"/>
                  <a:gd name="T107" fmla="*/ 117 h 589"/>
                  <a:gd name="T108" fmla="*/ 242 w 737"/>
                  <a:gd name="T109" fmla="*/ 132 h 589"/>
                  <a:gd name="T110" fmla="*/ 267 w 737"/>
                  <a:gd name="T111" fmla="*/ 137 h 589"/>
                  <a:gd name="T112" fmla="*/ 284 w 737"/>
                  <a:gd name="T113" fmla="*/ 153 h 589"/>
                  <a:gd name="T114" fmla="*/ 315 w 737"/>
                  <a:gd name="T115" fmla="*/ 200 h 589"/>
                  <a:gd name="T116" fmla="*/ 350 w 737"/>
                  <a:gd name="T117" fmla="*/ 249 h 589"/>
                  <a:gd name="T118" fmla="*/ 360 w 737"/>
                  <a:gd name="T119" fmla="*/ 258 h 589"/>
                  <a:gd name="T120" fmla="*/ 369 w 737"/>
                  <a:gd name="T121" fmla="*/ 253 h 5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7" h="589">
                    <a:moveTo>
                      <a:pt x="737" y="507"/>
                    </a:moveTo>
                    <a:lnTo>
                      <a:pt x="563" y="270"/>
                    </a:lnTo>
                    <a:lnTo>
                      <a:pt x="524" y="250"/>
                    </a:lnTo>
                    <a:lnTo>
                      <a:pt x="498" y="239"/>
                    </a:lnTo>
                    <a:lnTo>
                      <a:pt x="489" y="204"/>
                    </a:lnTo>
                    <a:lnTo>
                      <a:pt x="416" y="142"/>
                    </a:lnTo>
                    <a:lnTo>
                      <a:pt x="326" y="95"/>
                    </a:lnTo>
                    <a:lnTo>
                      <a:pt x="235" y="41"/>
                    </a:lnTo>
                    <a:lnTo>
                      <a:pt x="128" y="4"/>
                    </a:lnTo>
                    <a:lnTo>
                      <a:pt x="106" y="0"/>
                    </a:lnTo>
                    <a:lnTo>
                      <a:pt x="86" y="25"/>
                    </a:lnTo>
                    <a:lnTo>
                      <a:pt x="119" y="47"/>
                    </a:lnTo>
                    <a:lnTo>
                      <a:pt x="203" y="112"/>
                    </a:lnTo>
                    <a:lnTo>
                      <a:pt x="254" y="148"/>
                    </a:lnTo>
                    <a:lnTo>
                      <a:pt x="159" y="112"/>
                    </a:lnTo>
                    <a:lnTo>
                      <a:pt x="97" y="87"/>
                    </a:lnTo>
                    <a:lnTo>
                      <a:pt x="40" y="66"/>
                    </a:lnTo>
                    <a:lnTo>
                      <a:pt x="0" y="105"/>
                    </a:lnTo>
                    <a:lnTo>
                      <a:pt x="40" y="126"/>
                    </a:lnTo>
                    <a:lnTo>
                      <a:pt x="137" y="182"/>
                    </a:lnTo>
                    <a:lnTo>
                      <a:pt x="214" y="238"/>
                    </a:lnTo>
                    <a:lnTo>
                      <a:pt x="294" y="299"/>
                    </a:lnTo>
                    <a:lnTo>
                      <a:pt x="304" y="347"/>
                    </a:lnTo>
                    <a:lnTo>
                      <a:pt x="334" y="377"/>
                    </a:lnTo>
                    <a:lnTo>
                      <a:pt x="388" y="427"/>
                    </a:lnTo>
                    <a:lnTo>
                      <a:pt x="400" y="478"/>
                    </a:lnTo>
                    <a:lnTo>
                      <a:pt x="406" y="499"/>
                    </a:lnTo>
                    <a:lnTo>
                      <a:pt x="482" y="589"/>
                    </a:lnTo>
                    <a:lnTo>
                      <a:pt x="502" y="579"/>
                    </a:lnTo>
                    <a:lnTo>
                      <a:pt x="464" y="509"/>
                    </a:lnTo>
                    <a:lnTo>
                      <a:pt x="421" y="469"/>
                    </a:lnTo>
                    <a:lnTo>
                      <a:pt x="413" y="423"/>
                    </a:lnTo>
                    <a:lnTo>
                      <a:pt x="366" y="375"/>
                    </a:lnTo>
                    <a:lnTo>
                      <a:pt x="321" y="340"/>
                    </a:lnTo>
                    <a:lnTo>
                      <a:pt x="306" y="285"/>
                    </a:lnTo>
                    <a:lnTo>
                      <a:pt x="264" y="245"/>
                    </a:lnTo>
                    <a:lnTo>
                      <a:pt x="199" y="207"/>
                    </a:lnTo>
                    <a:lnTo>
                      <a:pt x="144" y="163"/>
                    </a:lnTo>
                    <a:lnTo>
                      <a:pt x="68" y="126"/>
                    </a:lnTo>
                    <a:lnTo>
                      <a:pt x="35" y="102"/>
                    </a:lnTo>
                    <a:lnTo>
                      <a:pt x="55" y="92"/>
                    </a:lnTo>
                    <a:lnTo>
                      <a:pt x="261" y="177"/>
                    </a:lnTo>
                    <a:lnTo>
                      <a:pt x="324" y="214"/>
                    </a:lnTo>
                    <a:lnTo>
                      <a:pt x="355" y="235"/>
                    </a:lnTo>
                    <a:lnTo>
                      <a:pt x="370" y="207"/>
                    </a:lnTo>
                    <a:lnTo>
                      <a:pt x="280" y="141"/>
                    </a:lnTo>
                    <a:lnTo>
                      <a:pt x="225" y="97"/>
                    </a:lnTo>
                    <a:lnTo>
                      <a:pt x="152" y="47"/>
                    </a:lnTo>
                    <a:lnTo>
                      <a:pt x="122" y="19"/>
                    </a:lnTo>
                    <a:lnTo>
                      <a:pt x="210" y="50"/>
                    </a:lnTo>
                    <a:lnTo>
                      <a:pt x="304" y="101"/>
                    </a:lnTo>
                    <a:lnTo>
                      <a:pt x="396" y="156"/>
                    </a:lnTo>
                    <a:lnTo>
                      <a:pt x="461" y="207"/>
                    </a:lnTo>
                    <a:lnTo>
                      <a:pt x="476" y="235"/>
                    </a:lnTo>
                    <a:lnTo>
                      <a:pt x="483" y="264"/>
                    </a:lnTo>
                    <a:lnTo>
                      <a:pt x="534" y="274"/>
                    </a:lnTo>
                    <a:lnTo>
                      <a:pt x="568" y="306"/>
                    </a:lnTo>
                    <a:lnTo>
                      <a:pt x="629" y="401"/>
                    </a:lnTo>
                    <a:lnTo>
                      <a:pt x="700" y="498"/>
                    </a:lnTo>
                    <a:lnTo>
                      <a:pt x="720" y="517"/>
                    </a:lnTo>
                    <a:lnTo>
                      <a:pt x="737"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8" name="Freeform 36">
                <a:extLst>
                  <a:ext uri="{FF2B5EF4-FFF2-40B4-BE49-F238E27FC236}">
                    <a16:creationId xmlns:a16="http://schemas.microsoft.com/office/drawing/2014/main" id="{098F9BB0-0B10-9847-8DC1-9FB765BE96A5}"/>
                  </a:ext>
                </a:extLst>
              </p:cNvPr>
              <p:cNvSpPr>
                <a:spLocks/>
              </p:cNvSpPr>
              <p:nvPr/>
            </p:nvSpPr>
            <p:spPr bwMode="auto">
              <a:xfrm>
                <a:off x="987" y="3237"/>
                <a:ext cx="50" cy="60"/>
              </a:xfrm>
              <a:custGeom>
                <a:avLst/>
                <a:gdLst>
                  <a:gd name="T0" fmla="*/ 11 w 102"/>
                  <a:gd name="T1" fmla="*/ 0 h 119"/>
                  <a:gd name="T2" fmla="*/ 25 w 102"/>
                  <a:gd name="T3" fmla="*/ 7 h 119"/>
                  <a:gd name="T4" fmla="*/ 41 w 102"/>
                  <a:gd name="T5" fmla="*/ 28 h 119"/>
                  <a:gd name="T6" fmla="*/ 50 w 102"/>
                  <a:gd name="T7" fmla="*/ 49 h 119"/>
                  <a:gd name="T8" fmla="*/ 47 w 102"/>
                  <a:gd name="T9" fmla="*/ 60 h 119"/>
                  <a:gd name="T10" fmla="*/ 30 w 102"/>
                  <a:gd name="T11" fmla="*/ 56 h 119"/>
                  <a:gd name="T12" fmla="*/ 6 w 102"/>
                  <a:gd name="T13" fmla="*/ 31 h 119"/>
                  <a:gd name="T14" fmla="*/ 0 w 102"/>
                  <a:gd name="T15" fmla="*/ 17 h 119"/>
                  <a:gd name="T16" fmla="*/ 0 w 102"/>
                  <a:gd name="T17" fmla="*/ 3 h 119"/>
                  <a:gd name="T18" fmla="*/ 11 w 102"/>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2" h="119">
                    <a:moveTo>
                      <a:pt x="22" y="0"/>
                    </a:moveTo>
                    <a:lnTo>
                      <a:pt x="52" y="14"/>
                    </a:lnTo>
                    <a:lnTo>
                      <a:pt x="83" y="55"/>
                    </a:lnTo>
                    <a:lnTo>
                      <a:pt x="102" y="97"/>
                    </a:lnTo>
                    <a:lnTo>
                      <a:pt x="96" y="119"/>
                    </a:lnTo>
                    <a:lnTo>
                      <a:pt x="61" y="112"/>
                    </a:lnTo>
                    <a:lnTo>
                      <a:pt x="13" y="61"/>
                    </a:lnTo>
                    <a:lnTo>
                      <a:pt x="0" y="33"/>
                    </a:lnTo>
                    <a:lnTo>
                      <a:pt x="0" y="6"/>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9" name="Freeform 37">
                <a:extLst>
                  <a:ext uri="{FF2B5EF4-FFF2-40B4-BE49-F238E27FC236}">
                    <a16:creationId xmlns:a16="http://schemas.microsoft.com/office/drawing/2014/main" id="{835E8702-246C-BC46-A84A-9871B0C4CF72}"/>
                  </a:ext>
                </a:extLst>
              </p:cNvPr>
              <p:cNvSpPr>
                <a:spLocks/>
              </p:cNvSpPr>
              <p:nvPr/>
            </p:nvSpPr>
            <p:spPr bwMode="auto">
              <a:xfrm>
                <a:off x="954" y="3297"/>
                <a:ext cx="201" cy="184"/>
              </a:xfrm>
              <a:custGeom>
                <a:avLst/>
                <a:gdLst>
                  <a:gd name="T0" fmla="*/ 118 w 402"/>
                  <a:gd name="T1" fmla="*/ 0 h 370"/>
                  <a:gd name="T2" fmla="*/ 112 w 402"/>
                  <a:gd name="T3" fmla="*/ 19 h 370"/>
                  <a:gd name="T4" fmla="*/ 108 w 402"/>
                  <a:gd name="T5" fmla="*/ 31 h 370"/>
                  <a:gd name="T6" fmla="*/ 113 w 402"/>
                  <a:gd name="T7" fmla="*/ 47 h 370"/>
                  <a:gd name="T8" fmla="*/ 121 w 402"/>
                  <a:gd name="T9" fmla="*/ 60 h 370"/>
                  <a:gd name="T10" fmla="*/ 145 w 402"/>
                  <a:gd name="T11" fmla="*/ 70 h 370"/>
                  <a:gd name="T12" fmla="*/ 159 w 402"/>
                  <a:gd name="T13" fmla="*/ 73 h 370"/>
                  <a:gd name="T14" fmla="*/ 168 w 402"/>
                  <a:gd name="T15" fmla="*/ 75 h 370"/>
                  <a:gd name="T16" fmla="*/ 188 w 402"/>
                  <a:gd name="T17" fmla="*/ 100 h 370"/>
                  <a:gd name="T18" fmla="*/ 182 w 402"/>
                  <a:gd name="T19" fmla="*/ 125 h 370"/>
                  <a:gd name="T20" fmla="*/ 163 w 402"/>
                  <a:gd name="T21" fmla="*/ 147 h 370"/>
                  <a:gd name="T22" fmla="*/ 136 w 402"/>
                  <a:gd name="T23" fmla="*/ 166 h 370"/>
                  <a:gd name="T24" fmla="*/ 113 w 402"/>
                  <a:gd name="T25" fmla="*/ 171 h 370"/>
                  <a:gd name="T26" fmla="*/ 90 w 402"/>
                  <a:gd name="T27" fmla="*/ 170 h 370"/>
                  <a:gd name="T28" fmla="*/ 73 w 402"/>
                  <a:gd name="T29" fmla="*/ 144 h 370"/>
                  <a:gd name="T30" fmla="*/ 82 w 402"/>
                  <a:gd name="T31" fmla="*/ 122 h 370"/>
                  <a:gd name="T32" fmla="*/ 82 w 402"/>
                  <a:gd name="T33" fmla="*/ 103 h 370"/>
                  <a:gd name="T34" fmla="*/ 75 w 402"/>
                  <a:gd name="T35" fmla="*/ 83 h 370"/>
                  <a:gd name="T36" fmla="*/ 58 w 402"/>
                  <a:gd name="T37" fmla="*/ 71 h 370"/>
                  <a:gd name="T38" fmla="*/ 36 w 402"/>
                  <a:gd name="T39" fmla="*/ 67 h 370"/>
                  <a:gd name="T40" fmla="*/ 6 w 402"/>
                  <a:gd name="T41" fmla="*/ 37 h 370"/>
                  <a:gd name="T42" fmla="*/ 0 w 402"/>
                  <a:gd name="T43" fmla="*/ 47 h 370"/>
                  <a:gd name="T44" fmla="*/ 26 w 402"/>
                  <a:gd name="T45" fmla="*/ 73 h 370"/>
                  <a:gd name="T46" fmla="*/ 37 w 402"/>
                  <a:gd name="T47" fmla="*/ 78 h 370"/>
                  <a:gd name="T48" fmla="*/ 58 w 402"/>
                  <a:gd name="T49" fmla="*/ 82 h 370"/>
                  <a:gd name="T50" fmla="*/ 70 w 402"/>
                  <a:gd name="T51" fmla="*/ 95 h 370"/>
                  <a:gd name="T52" fmla="*/ 73 w 402"/>
                  <a:gd name="T53" fmla="*/ 115 h 370"/>
                  <a:gd name="T54" fmla="*/ 68 w 402"/>
                  <a:gd name="T55" fmla="*/ 136 h 370"/>
                  <a:gd name="T56" fmla="*/ 59 w 402"/>
                  <a:gd name="T57" fmla="*/ 147 h 370"/>
                  <a:gd name="T58" fmla="*/ 82 w 402"/>
                  <a:gd name="T59" fmla="*/ 182 h 370"/>
                  <a:gd name="T60" fmla="*/ 109 w 402"/>
                  <a:gd name="T61" fmla="*/ 184 h 370"/>
                  <a:gd name="T62" fmla="*/ 139 w 402"/>
                  <a:gd name="T63" fmla="*/ 179 h 370"/>
                  <a:gd name="T64" fmla="*/ 153 w 402"/>
                  <a:gd name="T65" fmla="*/ 170 h 370"/>
                  <a:gd name="T66" fmla="*/ 170 w 402"/>
                  <a:gd name="T67" fmla="*/ 154 h 370"/>
                  <a:gd name="T68" fmla="*/ 189 w 402"/>
                  <a:gd name="T69" fmla="*/ 138 h 370"/>
                  <a:gd name="T70" fmla="*/ 194 w 402"/>
                  <a:gd name="T71" fmla="*/ 125 h 370"/>
                  <a:gd name="T72" fmla="*/ 201 w 402"/>
                  <a:gd name="T73" fmla="*/ 98 h 370"/>
                  <a:gd name="T74" fmla="*/ 171 w 402"/>
                  <a:gd name="T75" fmla="*/ 60 h 370"/>
                  <a:gd name="T76" fmla="*/ 153 w 402"/>
                  <a:gd name="T77" fmla="*/ 62 h 370"/>
                  <a:gd name="T78" fmla="*/ 134 w 402"/>
                  <a:gd name="T79" fmla="*/ 54 h 370"/>
                  <a:gd name="T80" fmla="*/ 119 w 402"/>
                  <a:gd name="T81" fmla="*/ 44 h 370"/>
                  <a:gd name="T82" fmla="*/ 119 w 402"/>
                  <a:gd name="T83" fmla="*/ 29 h 370"/>
                  <a:gd name="T84" fmla="*/ 123 w 402"/>
                  <a:gd name="T85" fmla="*/ 16 h 370"/>
                  <a:gd name="T86" fmla="*/ 127 w 402"/>
                  <a:gd name="T87" fmla="*/ 3 h 370"/>
                  <a:gd name="T88" fmla="*/ 118 w 402"/>
                  <a:gd name="T89" fmla="*/ 0 h 3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02" h="370">
                    <a:moveTo>
                      <a:pt x="236" y="0"/>
                    </a:moveTo>
                    <a:lnTo>
                      <a:pt x="223" y="38"/>
                    </a:lnTo>
                    <a:lnTo>
                      <a:pt x="216" y="62"/>
                    </a:lnTo>
                    <a:lnTo>
                      <a:pt x="226" y="94"/>
                    </a:lnTo>
                    <a:lnTo>
                      <a:pt x="242" y="120"/>
                    </a:lnTo>
                    <a:lnTo>
                      <a:pt x="289" y="140"/>
                    </a:lnTo>
                    <a:lnTo>
                      <a:pt x="318" y="146"/>
                    </a:lnTo>
                    <a:lnTo>
                      <a:pt x="335" y="150"/>
                    </a:lnTo>
                    <a:lnTo>
                      <a:pt x="375" y="202"/>
                    </a:lnTo>
                    <a:lnTo>
                      <a:pt x="364" y="252"/>
                    </a:lnTo>
                    <a:lnTo>
                      <a:pt x="325" y="295"/>
                    </a:lnTo>
                    <a:lnTo>
                      <a:pt x="272" y="334"/>
                    </a:lnTo>
                    <a:lnTo>
                      <a:pt x="226" y="344"/>
                    </a:lnTo>
                    <a:lnTo>
                      <a:pt x="179" y="342"/>
                    </a:lnTo>
                    <a:lnTo>
                      <a:pt x="146" y="289"/>
                    </a:lnTo>
                    <a:lnTo>
                      <a:pt x="164" y="246"/>
                    </a:lnTo>
                    <a:lnTo>
                      <a:pt x="164" y="207"/>
                    </a:lnTo>
                    <a:lnTo>
                      <a:pt x="149" y="167"/>
                    </a:lnTo>
                    <a:lnTo>
                      <a:pt x="115" y="143"/>
                    </a:lnTo>
                    <a:lnTo>
                      <a:pt x="72" y="135"/>
                    </a:lnTo>
                    <a:lnTo>
                      <a:pt x="11" y="74"/>
                    </a:lnTo>
                    <a:lnTo>
                      <a:pt x="0" y="94"/>
                    </a:lnTo>
                    <a:lnTo>
                      <a:pt x="51" y="146"/>
                    </a:lnTo>
                    <a:lnTo>
                      <a:pt x="74" y="156"/>
                    </a:lnTo>
                    <a:lnTo>
                      <a:pt x="115" y="164"/>
                    </a:lnTo>
                    <a:lnTo>
                      <a:pt x="140" y="192"/>
                    </a:lnTo>
                    <a:lnTo>
                      <a:pt x="146" y="232"/>
                    </a:lnTo>
                    <a:lnTo>
                      <a:pt x="136" y="273"/>
                    </a:lnTo>
                    <a:lnTo>
                      <a:pt x="118" y="295"/>
                    </a:lnTo>
                    <a:lnTo>
                      <a:pt x="164" y="365"/>
                    </a:lnTo>
                    <a:lnTo>
                      <a:pt x="218" y="370"/>
                    </a:lnTo>
                    <a:lnTo>
                      <a:pt x="278" y="359"/>
                    </a:lnTo>
                    <a:lnTo>
                      <a:pt x="305" y="342"/>
                    </a:lnTo>
                    <a:lnTo>
                      <a:pt x="339" y="310"/>
                    </a:lnTo>
                    <a:lnTo>
                      <a:pt x="377" y="278"/>
                    </a:lnTo>
                    <a:lnTo>
                      <a:pt x="387" y="252"/>
                    </a:lnTo>
                    <a:lnTo>
                      <a:pt x="402" y="197"/>
                    </a:lnTo>
                    <a:lnTo>
                      <a:pt x="341" y="120"/>
                    </a:lnTo>
                    <a:lnTo>
                      <a:pt x="305" y="125"/>
                    </a:lnTo>
                    <a:lnTo>
                      <a:pt x="268" y="108"/>
                    </a:lnTo>
                    <a:lnTo>
                      <a:pt x="238" y="88"/>
                    </a:lnTo>
                    <a:lnTo>
                      <a:pt x="238" y="58"/>
                    </a:lnTo>
                    <a:lnTo>
                      <a:pt x="246" y="32"/>
                    </a:lnTo>
                    <a:lnTo>
                      <a:pt x="253" y="7"/>
                    </a:lnTo>
                    <a:lnTo>
                      <a:pt x="2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0" name="Freeform 38">
                <a:extLst>
                  <a:ext uri="{FF2B5EF4-FFF2-40B4-BE49-F238E27FC236}">
                    <a16:creationId xmlns:a16="http://schemas.microsoft.com/office/drawing/2014/main" id="{9BE87F8B-8E83-984A-A98A-BEA94D87F8FF}"/>
                  </a:ext>
                </a:extLst>
              </p:cNvPr>
              <p:cNvSpPr>
                <a:spLocks/>
              </p:cNvSpPr>
              <p:nvPr/>
            </p:nvSpPr>
            <p:spPr bwMode="auto">
              <a:xfrm>
                <a:off x="1038" y="3383"/>
                <a:ext cx="80" cy="61"/>
              </a:xfrm>
              <a:custGeom>
                <a:avLst/>
                <a:gdLst>
                  <a:gd name="T0" fmla="*/ 80 w 159"/>
                  <a:gd name="T1" fmla="*/ 0 h 124"/>
                  <a:gd name="T2" fmla="*/ 72 w 159"/>
                  <a:gd name="T3" fmla="*/ 24 h 124"/>
                  <a:gd name="T4" fmla="*/ 55 w 159"/>
                  <a:gd name="T5" fmla="*/ 47 h 124"/>
                  <a:gd name="T6" fmla="*/ 31 w 159"/>
                  <a:gd name="T7" fmla="*/ 61 h 124"/>
                  <a:gd name="T8" fmla="*/ 0 w 159"/>
                  <a:gd name="T9" fmla="*/ 61 h 124"/>
                  <a:gd name="T10" fmla="*/ 18 w 159"/>
                  <a:gd name="T11" fmla="*/ 53 h 124"/>
                  <a:gd name="T12" fmla="*/ 45 w 159"/>
                  <a:gd name="T13" fmla="*/ 40 h 124"/>
                  <a:gd name="T14" fmla="*/ 64 w 159"/>
                  <a:gd name="T15" fmla="*/ 23 h 124"/>
                  <a:gd name="T16" fmla="*/ 80 w 159"/>
                  <a:gd name="T17" fmla="*/ 0 h 1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9" h="124">
                    <a:moveTo>
                      <a:pt x="159" y="0"/>
                    </a:moveTo>
                    <a:lnTo>
                      <a:pt x="143" y="49"/>
                    </a:lnTo>
                    <a:lnTo>
                      <a:pt x="110" y="95"/>
                    </a:lnTo>
                    <a:lnTo>
                      <a:pt x="62" y="124"/>
                    </a:lnTo>
                    <a:lnTo>
                      <a:pt x="0" y="124"/>
                    </a:lnTo>
                    <a:lnTo>
                      <a:pt x="36" y="108"/>
                    </a:lnTo>
                    <a:lnTo>
                      <a:pt x="90" y="81"/>
                    </a:lnTo>
                    <a:lnTo>
                      <a:pt x="127" y="46"/>
                    </a:lnTo>
                    <a:lnTo>
                      <a:pt x="1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6152" name="Text Box 39">
            <a:extLst>
              <a:ext uri="{FF2B5EF4-FFF2-40B4-BE49-F238E27FC236}">
                <a16:creationId xmlns:a16="http://schemas.microsoft.com/office/drawing/2014/main" id="{72B448BA-2EBF-C545-AEE4-0A6B9C4BEC51}"/>
              </a:ext>
            </a:extLst>
          </p:cNvPr>
          <p:cNvSpPr txBox="1">
            <a:spLocks noChangeArrowheads="1"/>
          </p:cNvSpPr>
          <p:nvPr/>
        </p:nvSpPr>
        <p:spPr bwMode="auto">
          <a:xfrm>
            <a:off x="4767263" y="4192588"/>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a:ea typeface="宋体" panose="02010600030101010101" pitchFamily="2" charset="-122"/>
              </a:rPr>
              <a:t>Constructing</a:t>
            </a:r>
          </a:p>
        </p:txBody>
      </p:sp>
      <p:pic>
        <p:nvPicPr>
          <p:cNvPr id="6153" name="Picture 40">
            <a:extLst>
              <a:ext uri="{FF2B5EF4-FFF2-40B4-BE49-F238E27FC236}">
                <a16:creationId xmlns:a16="http://schemas.microsoft.com/office/drawing/2014/main" id="{A45263DE-9DDA-4944-A400-C4964E1DD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4388" y="3357563"/>
            <a:ext cx="4318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4" name="Text Box 41">
            <a:extLst>
              <a:ext uri="{FF2B5EF4-FFF2-40B4-BE49-F238E27FC236}">
                <a16:creationId xmlns:a16="http://schemas.microsoft.com/office/drawing/2014/main" id="{286165D1-8F71-9A41-BCBD-3CD81B76DA42}"/>
              </a:ext>
            </a:extLst>
          </p:cNvPr>
          <p:cNvSpPr txBox="1">
            <a:spLocks noChangeArrowheads="1"/>
          </p:cNvSpPr>
          <p:nvPr/>
        </p:nvSpPr>
        <p:spPr bwMode="auto">
          <a:xfrm>
            <a:off x="6640513" y="4192588"/>
            <a:ext cx="1481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a:ea typeface="宋体" panose="02010600030101010101" pitchFamily="2" charset="-122"/>
              </a:rPr>
              <a:t>Documenting</a:t>
            </a:r>
          </a:p>
        </p:txBody>
      </p:sp>
      <p:graphicFrame>
        <p:nvGraphicFramePr>
          <p:cNvPr id="6155" name="Object 42">
            <a:hlinkClick r:id="" action="ppaction://ole?verb=0"/>
            <a:extLst>
              <a:ext uri="{FF2B5EF4-FFF2-40B4-BE49-F238E27FC236}">
                <a16:creationId xmlns:a16="http://schemas.microsoft.com/office/drawing/2014/main" id="{09363CEE-3DB6-DA46-A709-97F5BE240F5C}"/>
              </a:ext>
            </a:extLst>
          </p:cNvPr>
          <p:cNvGraphicFramePr>
            <a:graphicFrameLocks noGrp="1"/>
          </p:cNvGraphicFramePr>
          <p:nvPr>
            <p:ph sz="quarter" idx="3"/>
          </p:nvPr>
        </p:nvGraphicFramePr>
        <p:xfrm>
          <a:off x="2555875" y="4941888"/>
          <a:ext cx="800100" cy="719137"/>
        </p:xfrm>
        <a:graphic>
          <a:graphicData uri="http://schemas.openxmlformats.org/presentationml/2006/ole">
            <mc:AlternateContent xmlns:mc="http://schemas.openxmlformats.org/markup-compatibility/2006">
              <mc:Choice xmlns:v="urn:schemas-microsoft-com:vml" Requires="v">
                <p:oleObj spid="_x0000_s6186" name="Clip" r:id="rId8" imgW="5448300" imgH="5207000" progId="MS_ClipArt_Gallery.2">
                  <p:embed/>
                </p:oleObj>
              </mc:Choice>
              <mc:Fallback>
                <p:oleObj name="Clip" r:id="rId8" imgW="5448300" imgH="5207000" progId="MS_ClipArt_Gallery.2">
                  <p:embed/>
                  <p:pic>
                    <p:nvPicPr>
                      <p:cNvPr id="0" name="Object 4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5875" y="4941888"/>
                        <a:ext cx="8001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6" name="Text Box 44">
            <a:extLst>
              <a:ext uri="{FF2B5EF4-FFF2-40B4-BE49-F238E27FC236}">
                <a16:creationId xmlns:a16="http://schemas.microsoft.com/office/drawing/2014/main" id="{50C05753-0D56-8B48-8169-A1B771913D06}"/>
              </a:ext>
            </a:extLst>
          </p:cNvPr>
          <p:cNvSpPr txBox="1">
            <a:spLocks noChangeArrowheads="1"/>
          </p:cNvSpPr>
          <p:nvPr/>
        </p:nvSpPr>
        <p:spPr bwMode="auto">
          <a:xfrm>
            <a:off x="2051050" y="5734050"/>
            <a:ext cx="2035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a:ea typeface="宋体" panose="02010600030101010101" pitchFamily="2" charset="-122"/>
              </a:rPr>
              <a:t>Business Modeling</a:t>
            </a:r>
          </a:p>
        </p:txBody>
      </p:sp>
      <p:graphicFrame>
        <p:nvGraphicFramePr>
          <p:cNvPr id="6157" name="Object 45">
            <a:hlinkClick r:id="" action="ppaction://ole?verb=0"/>
            <a:extLst>
              <a:ext uri="{FF2B5EF4-FFF2-40B4-BE49-F238E27FC236}">
                <a16:creationId xmlns:a16="http://schemas.microsoft.com/office/drawing/2014/main" id="{D401A5E4-326B-9545-A873-8BA3480B44E3}"/>
              </a:ext>
            </a:extLst>
          </p:cNvPr>
          <p:cNvGraphicFramePr>
            <a:graphicFrameLocks/>
          </p:cNvGraphicFramePr>
          <p:nvPr/>
        </p:nvGraphicFramePr>
        <p:xfrm>
          <a:off x="5724525" y="4941888"/>
          <a:ext cx="1439863" cy="647700"/>
        </p:xfrm>
        <a:graphic>
          <a:graphicData uri="http://schemas.openxmlformats.org/presentationml/2006/ole">
            <mc:AlternateContent xmlns:mc="http://schemas.openxmlformats.org/markup-compatibility/2006">
              <mc:Choice xmlns:v="urn:schemas-microsoft-com:vml" Requires="v">
                <p:oleObj spid="_x0000_s6187" name="Clip" r:id="rId10" imgW="14274800" imgH="6159500" progId="MS_ClipArt_Gallery.2">
                  <p:embed/>
                </p:oleObj>
              </mc:Choice>
              <mc:Fallback>
                <p:oleObj name="Clip" r:id="rId10" imgW="14274800" imgH="6159500" progId="MS_ClipArt_Gallery.2">
                  <p:embed/>
                  <p:pic>
                    <p:nvPicPr>
                      <p:cNvPr id="0" name="Object 4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4525" y="4941888"/>
                        <a:ext cx="14398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8" name="Text Box 46">
            <a:extLst>
              <a:ext uri="{FF2B5EF4-FFF2-40B4-BE49-F238E27FC236}">
                <a16:creationId xmlns:a16="http://schemas.microsoft.com/office/drawing/2014/main" id="{23309D26-596B-9042-B49D-82AF31AD1640}"/>
              </a:ext>
            </a:extLst>
          </p:cNvPr>
          <p:cNvSpPr txBox="1">
            <a:spLocks noChangeArrowheads="1"/>
          </p:cNvSpPr>
          <p:nvPr/>
        </p:nvSpPr>
        <p:spPr bwMode="auto">
          <a:xfrm>
            <a:off x="5559425" y="5705475"/>
            <a:ext cx="183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a:ea typeface="宋体" panose="02010600030101010101" pitchFamily="2" charset="-122"/>
              </a:rPr>
              <a:t>Communications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Number Placeholder 5">
            <a:extLst>
              <a:ext uri="{FF2B5EF4-FFF2-40B4-BE49-F238E27FC236}">
                <a16:creationId xmlns:a16="http://schemas.microsoft.com/office/drawing/2014/main" id="{40449F74-5862-1149-A9B7-7DB80774009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B7601E-6095-8A44-9195-E5D9DC2802AF}" type="slidenum">
              <a:rPr lang="zh-CN" altLang="en-GB">
                <a:solidFill>
                  <a:schemeClr val="bg1"/>
                </a:solidFill>
              </a:rPr>
              <a:pPr/>
              <a:t>3</a:t>
            </a:fld>
            <a:endParaRPr lang="en-GB" altLang="zh-CN">
              <a:solidFill>
                <a:schemeClr val="bg1"/>
              </a:solidFill>
            </a:endParaRPr>
          </a:p>
        </p:txBody>
      </p:sp>
      <p:sp>
        <p:nvSpPr>
          <p:cNvPr id="7170" name="AutoShape 2">
            <a:extLst>
              <a:ext uri="{FF2B5EF4-FFF2-40B4-BE49-F238E27FC236}">
                <a16:creationId xmlns:a16="http://schemas.microsoft.com/office/drawing/2014/main" id="{B6E7DB09-F4DC-9043-8CD1-3AFF4B947A6D}"/>
              </a:ext>
            </a:extLst>
          </p:cNvPr>
          <p:cNvSpPr>
            <a:spLocks noGrp="1" noChangeArrowheads="1"/>
          </p:cNvSpPr>
          <p:nvPr>
            <p:ph type="title"/>
          </p:nvPr>
        </p:nvSpPr>
        <p:spPr/>
        <p:txBody>
          <a:bodyPr/>
          <a:lstStyle/>
          <a:p>
            <a:pPr eaLnBrk="1" hangingPunct="1"/>
            <a:r>
              <a:rPr lang="en-US" altLang="en-US"/>
              <a:t>Different Views</a:t>
            </a:r>
            <a:endParaRPr lang="en-GB" altLang="en-US"/>
          </a:p>
        </p:txBody>
      </p:sp>
      <p:pic>
        <p:nvPicPr>
          <p:cNvPr id="7171" name="Picture 5">
            <a:extLst>
              <a:ext uri="{FF2B5EF4-FFF2-40B4-BE49-F238E27FC236}">
                <a16:creationId xmlns:a16="http://schemas.microsoft.com/office/drawing/2014/main" id="{7D684D25-9DAC-A448-90E4-A0D87C281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420938"/>
            <a:ext cx="237648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6">
            <a:extLst>
              <a:ext uri="{FF2B5EF4-FFF2-40B4-BE49-F238E27FC236}">
                <a16:creationId xmlns:a16="http://schemas.microsoft.com/office/drawing/2014/main" id="{B6AE0B46-A3E3-D947-B2B3-B71DD48DEED9}"/>
              </a:ext>
            </a:extLst>
          </p:cNvPr>
          <p:cNvSpPr txBox="1">
            <a:spLocks noChangeArrowheads="1"/>
          </p:cNvSpPr>
          <p:nvPr/>
        </p:nvSpPr>
        <p:spPr bwMode="auto">
          <a:xfrm>
            <a:off x="1835150" y="5445125"/>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Users</a:t>
            </a:r>
            <a:endParaRPr lang="en-GB" altLang="en-US"/>
          </a:p>
        </p:txBody>
      </p:sp>
      <p:pic>
        <p:nvPicPr>
          <p:cNvPr id="7173" name="Picture 8">
            <a:extLst>
              <a:ext uri="{FF2B5EF4-FFF2-40B4-BE49-F238E27FC236}">
                <a16:creationId xmlns:a16="http://schemas.microsoft.com/office/drawing/2014/main" id="{13E244CB-C0AC-1048-87BB-51D7373B8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2565400"/>
            <a:ext cx="280828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9">
            <a:extLst>
              <a:ext uri="{FF2B5EF4-FFF2-40B4-BE49-F238E27FC236}">
                <a16:creationId xmlns:a16="http://schemas.microsoft.com/office/drawing/2014/main" id="{8E55AB2C-3ADC-2948-8D6B-C0E65C0B47B5}"/>
              </a:ext>
            </a:extLst>
          </p:cNvPr>
          <p:cNvSpPr txBox="1">
            <a:spLocks noChangeArrowheads="1"/>
          </p:cNvSpPr>
          <p:nvPr/>
        </p:nvSpPr>
        <p:spPr bwMode="auto">
          <a:xfrm>
            <a:off x="4192588" y="5465763"/>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Designers</a:t>
            </a:r>
            <a:endParaRPr lang="en-GB" altLang="en-US"/>
          </a:p>
        </p:txBody>
      </p:sp>
      <p:pic>
        <p:nvPicPr>
          <p:cNvPr id="7175" name="Picture 11">
            <a:extLst>
              <a:ext uri="{FF2B5EF4-FFF2-40B4-BE49-F238E27FC236}">
                <a16:creationId xmlns:a16="http://schemas.microsoft.com/office/drawing/2014/main" id="{F1CF5EAD-3993-254F-817B-D1C564B41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2420938"/>
            <a:ext cx="2160587"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12">
            <a:extLst>
              <a:ext uri="{FF2B5EF4-FFF2-40B4-BE49-F238E27FC236}">
                <a16:creationId xmlns:a16="http://schemas.microsoft.com/office/drawing/2014/main" id="{100E7451-2879-1848-ACD0-DBF4A9417337}"/>
              </a:ext>
            </a:extLst>
          </p:cNvPr>
          <p:cNvSpPr txBox="1">
            <a:spLocks noChangeArrowheads="1"/>
          </p:cNvSpPr>
          <p:nvPr/>
        </p:nvSpPr>
        <p:spPr bwMode="auto">
          <a:xfrm>
            <a:off x="6496050" y="5392738"/>
            <a:ext cx="118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Analyzers</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a:extLst>
              <a:ext uri="{FF2B5EF4-FFF2-40B4-BE49-F238E27FC236}">
                <a16:creationId xmlns:a16="http://schemas.microsoft.com/office/drawing/2014/main" id="{4B814F62-0D68-4244-AE61-027454FF26B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1F28E2-56E3-784D-89F9-0A2D528AA2BD}" type="slidenum">
              <a:rPr lang="zh-CN" altLang="en-GB">
                <a:solidFill>
                  <a:schemeClr val="bg1"/>
                </a:solidFill>
              </a:rPr>
              <a:pPr/>
              <a:t>4</a:t>
            </a:fld>
            <a:endParaRPr lang="en-GB" altLang="zh-CN">
              <a:solidFill>
                <a:schemeClr val="bg1"/>
              </a:solidFill>
            </a:endParaRPr>
          </a:p>
        </p:txBody>
      </p:sp>
      <p:sp>
        <p:nvSpPr>
          <p:cNvPr id="8194" name="AutoShape 2">
            <a:extLst>
              <a:ext uri="{FF2B5EF4-FFF2-40B4-BE49-F238E27FC236}">
                <a16:creationId xmlns:a16="http://schemas.microsoft.com/office/drawing/2014/main" id="{639DE082-8EBC-3A47-90B7-293FDB4A4A67}"/>
              </a:ext>
            </a:extLst>
          </p:cNvPr>
          <p:cNvSpPr>
            <a:spLocks noGrp="1" noChangeArrowheads="1"/>
          </p:cNvSpPr>
          <p:nvPr>
            <p:ph type="title"/>
          </p:nvPr>
        </p:nvSpPr>
        <p:spPr/>
        <p:txBody>
          <a:bodyPr/>
          <a:lstStyle/>
          <a:p>
            <a:pPr eaLnBrk="1" hangingPunct="1"/>
            <a:r>
              <a:rPr lang="en-US" altLang="en-US"/>
              <a:t>Use case diagram</a:t>
            </a:r>
            <a:endParaRPr lang="en-GB" altLang="en-US"/>
          </a:p>
        </p:txBody>
      </p:sp>
      <p:pic>
        <p:nvPicPr>
          <p:cNvPr id="8195" name="Picture 5">
            <a:extLst>
              <a:ext uri="{FF2B5EF4-FFF2-40B4-BE49-F238E27FC236}">
                <a16:creationId xmlns:a16="http://schemas.microsoft.com/office/drawing/2014/main" id="{63BA91EF-E7F5-D74D-BDB9-886D045F6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276475"/>
            <a:ext cx="4608512"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6">
            <a:extLst>
              <a:ext uri="{FF2B5EF4-FFF2-40B4-BE49-F238E27FC236}">
                <a16:creationId xmlns:a16="http://schemas.microsoft.com/office/drawing/2014/main" id="{A83ADF84-8185-6447-A2A8-DD2A539F3D28}"/>
              </a:ext>
            </a:extLst>
          </p:cNvPr>
          <p:cNvSpPr txBox="1">
            <a:spLocks noChangeArrowheads="1"/>
          </p:cNvSpPr>
          <p:nvPr/>
        </p:nvSpPr>
        <p:spPr bwMode="auto">
          <a:xfrm>
            <a:off x="2124075" y="6040438"/>
            <a:ext cx="235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Online C2C shopping</a:t>
            </a:r>
            <a:endParaRPr lang="en-GB" altLang="en-US"/>
          </a:p>
        </p:txBody>
      </p:sp>
      <p:sp>
        <p:nvSpPr>
          <p:cNvPr id="8197" name="Text Box 7">
            <a:extLst>
              <a:ext uri="{FF2B5EF4-FFF2-40B4-BE49-F238E27FC236}">
                <a16:creationId xmlns:a16="http://schemas.microsoft.com/office/drawing/2014/main" id="{2DF36290-B5CB-134F-B83E-FBD9B0D52D1D}"/>
              </a:ext>
            </a:extLst>
          </p:cNvPr>
          <p:cNvSpPr txBox="1">
            <a:spLocks noChangeArrowheads="1"/>
          </p:cNvSpPr>
          <p:nvPr/>
        </p:nvSpPr>
        <p:spPr bwMode="auto">
          <a:xfrm>
            <a:off x="5148263" y="2565400"/>
            <a:ext cx="417671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GB" altLang="en-US"/>
              <a:t> overview the usage requirements</a:t>
            </a:r>
          </a:p>
          <a:p>
            <a:pPr eaLnBrk="1" hangingPunct="1">
              <a:buFontTx/>
              <a:buChar char="•"/>
            </a:pPr>
            <a:r>
              <a:rPr lang="en-GB" altLang="en-US"/>
              <a:t> presentations project stakeholders</a:t>
            </a:r>
          </a:p>
          <a:p>
            <a:pPr eaLnBrk="1" hangingPunct="1">
              <a:buFontTx/>
              <a:buChar char="•"/>
            </a:pPr>
            <a:r>
              <a:rPr lang="en-GB" altLang="en-US"/>
              <a:t> "the meat" of the actual requirements </a:t>
            </a:r>
          </a:p>
        </p:txBody>
      </p:sp>
      <p:sp>
        <p:nvSpPr>
          <p:cNvPr id="109580" name="AutoShape 12">
            <a:extLst>
              <a:ext uri="{FF2B5EF4-FFF2-40B4-BE49-F238E27FC236}">
                <a16:creationId xmlns:a16="http://schemas.microsoft.com/office/drawing/2014/main" id="{315D85E2-4F42-A749-9BF5-A6D83B3057CF}"/>
              </a:ext>
            </a:extLst>
          </p:cNvPr>
          <p:cNvSpPr>
            <a:spLocks noChangeArrowheads="1"/>
          </p:cNvSpPr>
          <p:nvPr/>
        </p:nvSpPr>
        <p:spPr bwMode="auto">
          <a:xfrm>
            <a:off x="323850" y="2565400"/>
            <a:ext cx="914400" cy="393700"/>
          </a:xfrm>
          <a:prstGeom prst="wedgeRoundRectCallout">
            <a:avLst>
              <a:gd name="adj1" fmla="val 113718"/>
              <a:gd name="adj2" fmla="val 17217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Actor</a:t>
            </a:r>
            <a:endParaRPr lang="en-GB" altLang="en-US"/>
          </a:p>
        </p:txBody>
      </p:sp>
      <p:sp>
        <p:nvSpPr>
          <p:cNvPr id="8199" name="Rectangle 13">
            <a:extLst>
              <a:ext uri="{FF2B5EF4-FFF2-40B4-BE49-F238E27FC236}">
                <a16:creationId xmlns:a16="http://schemas.microsoft.com/office/drawing/2014/main" id="{F82D0A90-2284-C14F-8F4A-05B7ADE72E6A}"/>
              </a:ext>
            </a:extLst>
          </p:cNvPr>
          <p:cNvSpPr>
            <a:spLocks noChangeArrowheads="1"/>
          </p:cNvSpPr>
          <p:nvPr/>
        </p:nvSpPr>
        <p:spPr bwMode="auto">
          <a:xfrm>
            <a:off x="2916238" y="2420938"/>
            <a:ext cx="2233612" cy="3313112"/>
          </a:xfrm>
          <a:prstGeom prst="rect">
            <a:avLst/>
          </a:prstGeom>
          <a:solidFill>
            <a:schemeClr val="accent1">
              <a:alpha val="5882"/>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9582" name="Text Box 14">
            <a:extLst>
              <a:ext uri="{FF2B5EF4-FFF2-40B4-BE49-F238E27FC236}">
                <a16:creationId xmlns:a16="http://schemas.microsoft.com/office/drawing/2014/main" id="{4DF3673B-0024-C34E-8FFC-20BA1B4645F8}"/>
              </a:ext>
            </a:extLst>
          </p:cNvPr>
          <p:cNvSpPr txBox="1">
            <a:spLocks noChangeArrowheads="1"/>
          </p:cNvSpPr>
          <p:nvPr/>
        </p:nvSpPr>
        <p:spPr bwMode="auto">
          <a:xfrm>
            <a:off x="5200650" y="3808413"/>
            <a:ext cx="39433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Actor:</a:t>
            </a:r>
            <a:r>
              <a:rPr lang="en-US" altLang="en-US"/>
              <a:t> </a:t>
            </a:r>
          </a:p>
          <a:p>
            <a:pPr eaLnBrk="1" hangingPunct="1"/>
            <a:endParaRPr lang="en-US" altLang="en-US"/>
          </a:p>
          <a:p>
            <a:pPr eaLnBrk="1" hangingPunct="1"/>
            <a:r>
              <a:rPr lang="en-GB" altLang="en-US"/>
              <a:t>An actor is a person, organization, or external system that plays a role in one or more interactions with your system </a:t>
            </a:r>
          </a:p>
        </p:txBody>
      </p:sp>
      <p:sp>
        <p:nvSpPr>
          <p:cNvPr id="109583" name="AutoShape 15">
            <a:extLst>
              <a:ext uri="{FF2B5EF4-FFF2-40B4-BE49-F238E27FC236}">
                <a16:creationId xmlns:a16="http://schemas.microsoft.com/office/drawing/2014/main" id="{7119BBE7-1930-8C4F-BA87-89CB3AB2D737}"/>
              </a:ext>
            </a:extLst>
          </p:cNvPr>
          <p:cNvSpPr>
            <a:spLocks noChangeArrowheads="1"/>
          </p:cNvSpPr>
          <p:nvPr/>
        </p:nvSpPr>
        <p:spPr bwMode="auto">
          <a:xfrm>
            <a:off x="971550" y="4724400"/>
            <a:ext cx="1368425" cy="360363"/>
          </a:xfrm>
          <a:prstGeom prst="wedgeRoundRectCallout">
            <a:avLst>
              <a:gd name="adj1" fmla="val 139907"/>
              <a:gd name="adj2" fmla="val 13325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Use case</a:t>
            </a:r>
            <a:endParaRPr lang="en-GB" altLang="en-US"/>
          </a:p>
        </p:txBody>
      </p:sp>
      <p:sp>
        <p:nvSpPr>
          <p:cNvPr id="109584" name="Text Box 16">
            <a:extLst>
              <a:ext uri="{FF2B5EF4-FFF2-40B4-BE49-F238E27FC236}">
                <a16:creationId xmlns:a16="http://schemas.microsoft.com/office/drawing/2014/main" id="{440EE9E7-6AC9-6E42-BE89-D9B61180E8C8}"/>
              </a:ext>
            </a:extLst>
          </p:cNvPr>
          <p:cNvSpPr txBox="1">
            <a:spLocks noChangeArrowheads="1"/>
          </p:cNvSpPr>
          <p:nvPr/>
        </p:nvSpPr>
        <p:spPr bwMode="auto">
          <a:xfrm>
            <a:off x="5200650" y="3789363"/>
            <a:ext cx="39433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Use case:</a:t>
            </a:r>
            <a:r>
              <a:rPr lang="en-US" altLang="en-US"/>
              <a:t> </a:t>
            </a:r>
          </a:p>
          <a:p>
            <a:pPr eaLnBrk="1" hangingPunct="1"/>
            <a:endParaRPr lang="en-US" altLang="en-US"/>
          </a:p>
          <a:p>
            <a:pPr eaLnBrk="1" hangingPunct="1"/>
            <a:r>
              <a:rPr lang="en-GB" altLang="en-US"/>
              <a:t>A use case describes a sequence of actions that provide something of measurable value to an actor and is drawn as a horizontal ellipse </a:t>
            </a:r>
          </a:p>
        </p:txBody>
      </p:sp>
      <p:sp>
        <p:nvSpPr>
          <p:cNvPr id="109586" name="AutoShape 18">
            <a:extLst>
              <a:ext uri="{FF2B5EF4-FFF2-40B4-BE49-F238E27FC236}">
                <a16:creationId xmlns:a16="http://schemas.microsoft.com/office/drawing/2014/main" id="{F31A5603-4145-CC4F-8F13-EF71DEB47CF1}"/>
              </a:ext>
            </a:extLst>
          </p:cNvPr>
          <p:cNvSpPr>
            <a:spLocks noChangeArrowheads="1"/>
          </p:cNvSpPr>
          <p:nvPr/>
        </p:nvSpPr>
        <p:spPr bwMode="auto">
          <a:xfrm>
            <a:off x="6516688" y="1341438"/>
            <a:ext cx="1439862" cy="576262"/>
          </a:xfrm>
          <a:prstGeom prst="wedgeRoundRectCallout">
            <a:avLst>
              <a:gd name="adj1" fmla="val -147463"/>
              <a:gd name="adj2" fmla="val 13237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b="1"/>
              <a:t>System boundary</a:t>
            </a:r>
            <a:endParaRPr lang="en-GB" altLang="en-US"/>
          </a:p>
        </p:txBody>
      </p:sp>
      <p:sp>
        <p:nvSpPr>
          <p:cNvPr id="109588" name="Text Box 20">
            <a:extLst>
              <a:ext uri="{FF2B5EF4-FFF2-40B4-BE49-F238E27FC236}">
                <a16:creationId xmlns:a16="http://schemas.microsoft.com/office/drawing/2014/main" id="{DFF81766-A674-0C41-8AB4-6374AA3BF25A}"/>
              </a:ext>
            </a:extLst>
          </p:cNvPr>
          <p:cNvSpPr txBox="1">
            <a:spLocks noChangeArrowheads="1"/>
          </p:cNvSpPr>
          <p:nvPr/>
        </p:nvSpPr>
        <p:spPr bwMode="auto">
          <a:xfrm>
            <a:off x="5200650" y="3789363"/>
            <a:ext cx="39433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System boundary:</a:t>
            </a:r>
            <a:r>
              <a:rPr lang="en-US" altLang="en-US"/>
              <a:t> </a:t>
            </a:r>
          </a:p>
          <a:p>
            <a:pPr eaLnBrk="1" hangingPunct="1"/>
            <a:endParaRPr lang="en-US" altLang="en-US"/>
          </a:p>
          <a:p>
            <a:pPr eaLnBrk="1" hangingPunct="1"/>
            <a:r>
              <a:rPr lang="en-GB" altLang="en-US"/>
              <a:t>indicates the scope of your system.  Anything within the box represents functionality that is in scope and anything outside the box is not </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80"/>
                                        </p:tgtEl>
                                        <p:attrNameLst>
                                          <p:attrName>style.visibility</p:attrName>
                                        </p:attrNameLst>
                                      </p:cBhvr>
                                      <p:to>
                                        <p:strVal val="visible"/>
                                      </p:to>
                                    </p:set>
                                    <p:anim calcmode="lin" valueType="num">
                                      <p:cBhvr additive="base">
                                        <p:cTn id="7" dur="500" fill="hold"/>
                                        <p:tgtEl>
                                          <p:spTgt spid="109580"/>
                                        </p:tgtEl>
                                        <p:attrNameLst>
                                          <p:attrName>ppt_x</p:attrName>
                                        </p:attrNameLst>
                                      </p:cBhvr>
                                      <p:tavLst>
                                        <p:tav tm="0">
                                          <p:val>
                                            <p:strVal val="#ppt_x"/>
                                          </p:val>
                                        </p:tav>
                                        <p:tav tm="100000">
                                          <p:val>
                                            <p:strVal val="#ppt_x"/>
                                          </p:val>
                                        </p:tav>
                                      </p:tavLst>
                                    </p:anim>
                                    <p:anim calcmode="lin" valueType="num">
                                      <p:cBhvr additive="base">
                                        <p:cTn id="8" dur="500" fill="hold"/>
                                        <p:tgtEl>
                                          <p:spTgt spid="1095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9582"/>
                                        </p:tgtEl>
                                        <p:attrNameLst>
                                          <p:attrName>style.visibility</p:attrName>
                                        </p:attrNameLst>
                                      </p:cBhvr>
                                      <p:to>
                                        <p:strVal val="visible"/>
                                      </p:to>
                                    </p:set>
                                    <p:anim calcmode="lin" valueType="num">
                                      <p:cBhvr additive="base">
                                        <p:cTn id="11" dur="500" fill="hold"/>
                                        <p:tgtEl>
                                          <p:spTgt spid="109582"/>
                                        </p:tgtEl>
                                        <p:attrNameLst>
                                          <p:attrName>ppt_x</p:attrName>
                                        </p:attrNameLst>
                                      </p:cBhvr>
                                      <p:tavLst>
                                        <p:tav tm="0">
                                          <p:val>
                                            <p:strVal val="#ppt_x"/>
                                          </p:val>
                                        </p:tav>
                                        <p:tav tm="100000">
                                          <p:val>
                                            <p:strVal val="#ppt_x"/>
                                          </p:val>
                                        </p:tav>
                                      </p:tavLst>
                                    </p:anim>
                                    <p:anim calcmode="lin" valueType="num">
                                      <p:cBhvr additive="base">
                                        <p:cTn id="12" dur="500" fill="hold"/>
                                        <p:tgtEl>
                                          <p:spTgt spid="10958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4" fill="hold" grpId="1" nodeType="clickEffect">
                                  <p:stCondLst>
                                    <p:cond delay="0"/>
                                  </p:stCondLst>
                                  <p:childTnLst>
                                    <p:anim calcmode="lin" valueType="num">
                                      <p:cBhvr additive="base">
                                        <p:cTn id="16" dur="500"/>
                                        <p:tgtEl>
                                          <p:spTgt spid="109580"/>
                                        </p:tgtEl>
                                        <p:attrNameLst>
                                          <p:attrName>ppt_x</p:attrName>
                                        </p:attrNameLst>
                                      </p:cBhvr>
                                      <p:tavLst>
                                        <p:tav tm="0">
                                          <p:val>
                                            <p:strVal val="ppt_x"/>
                                          </p:val>
                                        </p:tav>
                                        <p:tav tm="100000">
                                          <p:val>
                                            <p:strVal val="ppt_x"/>
                                          </p:val>
                                        </p:tav>
                                      </p:tavLst>
                                    </p:anim>
                                    <p:anim calcmode="lin" valueType="num">
                                      <p:cBhvr additive="base">
                                        <p:cTn id="17" dur="500"/>
                                        <p:tgtEl>
                                          <p:spTgt spid="109580"/>
                                        </p:tgtEl>
                                        <p:attrNameLst>
                                          <p:attrName>ppt_y</p:attrName>
                                        </p:attrNameLst>
                                      </p:cBhvr>
                                      <p:tavLst>
                                        <p:tav tm="0">
                                          <p:val>
                                            <p:strVal val="ppt_y"/>
                                          </p:val>
                                        </p:tav>
                                        <p:tav tm="100000">
                                          <p:val>
                                            <p:strVal val="1+ppt_h/2"/>
                                          </p:val>
                                        </p:tav>
                                      </p:tavLst>
                                    </p:anim>
                                    <p:set>
                                      <p:cBhvr>
                                        <p:cTn id="18" dur="1" fill="hold">
                                          <p:stCondLst>
                                            <p:cond delay="499"/>
                                          </p:stCondLst>
                                        </p:cTn>
                                        <p:tgtEl>
                                          <p:spTgt spid="109580"/>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109582"/>
                                        </p:tgtEl>
                                        <p:attrNameLst>
                                          <p:attrName>ppt_x</p:attrName>
                                        </p:attrNameLst>
                                      </p:cBhvr>
                                      <p:tavLst>
                                        <p:tav tm="0">
                                          <p:val>
                                            <p:strVal val="ppt_x"/>
                                          </p:val>
                                        </p:tav>
                                        <p:tav tm="100000">
                                          <p:val>
                                            <p:strVal val="ppt_x"/>
                                          </p:val>
                                        </p:tav>
                                      </p:tavLst>
                                    </p:anim>
                                    <p:anim calcmode="lin" valueType="num">
                                      <p:cBhvr additive="base">
                                        <p:cTn id="21" dur="500"/>
                                        <p:tgtEl>
                                          <p:spTgt spid="109582"/>
                                        </p:tgtEl>
                                        <p:attrNameLst>
                                          <p:attrName>ppt_y</p:attrName>
                                        </p:attrNameLst>
                                      </p:cBhvr>
                                      <p:tavLst>
                                        <p:tav tm="0">
                                          <p:val>
                                            <p:strVal val="ppt_y"/>
                                          </p:val>
                                        </p:tav>
                                        <p:tav tm="100000">
                                          <p:val>
                                            <p:strVal val="1+ppt_h/2"/>
                                          </p:val>
                                        </p:tav>
                                      </p:tavLst>
                                    </p:anim>
                                    <p:set>
                                      <p:cBhvr>
                                        <p:cTn id="22" dur="1" fill="hold">
                                          <p:stCondLst>
                                            <p:cond delay="499"/>
                                          </p:stCondLst>
                                        </p:cTn>
                                        <p:tgtEl>
                                          <p:spTgt spid="10958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9584"/>
                                        </p:tgtEl>
                                        <p:attrNameLst>
                                          <p:attrName>style.visibility</p:attrName>
                                        </p:attrNameLst>
                                      </p:cBhvr>
                                      <p:to>
                                        <p:strVal val="visible"/>
                                      </p:to>
                                    </p:set>
                                    <p:anim calcmode="lin" valueType="num">
                                      <p:cBhvr additive="base">
                                        <p:cTn id="27" dur="500" fill="hold"/>
                                        <p:tgtEl>
                                          <p:spTgt spid="109584"/>
                                        </p:tgtEl>
                                        <p:attrNameLst>
                                          <p:attrName>ppt_x</p:attrName>
                                        </p:attrNameLst>
                                      </p:cBhvr>
                                      <p:tavLst>
                                        <p:tav tm="0">
                                          <p:val>
                                            <p:strVal val="#ppt_x"/>
                                          </p:val>
                                        </p:tav>
                                        <p:tav tm="100000">
                                          <p:val>
                                            <p:strVal val="#ppt_x"/>
                                          </p:val>
                                        </p:tav>
                                      </p:tavLst>
                                    </p:anim>
                                    <p:anim calcmode="lin" valueType="num">
                                      <p:cBhvr additive="base">
                                        <p:cTn id="28" dur="500" fill="hold"/>
                                        <p:tgtEl>
                                          <p:spTgt spid="10958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9583"/>
                                        </p:tgtEl>
                                        <p:attrNameLst>
                                          <p:attrName>style.visibility</p:attrName>
                                        </p:attrNameLst>
                                      </p:cBhvr>
                                      <p:to>
                                        <p:strVal val="visible"/>
                                      </p:to>
                                    </p:set>
                                    <p:anim calcmode="lin" valueType="num">
                                      <p:cBhvr additive="base">
                                        <p:cTn id="31" dur="500" fill="hold"/>
                                        <p:tgtEl>
                                          <p:spTgt spid="109583"/>
                                        </p:tgtEl>
                                        <p:attrNameLst>
                                          <p:attrName>ppt_x</p:attrName>
                                        </p:attrNameLst>
                                      </p:cBhvr>
                                      <p:tavLst>
                                        <p:tav tm="0">
                                          <p:val>
                                            <p:strVal val="#ppt_x"/>
                                          </p:val>
                                        </p:tav>
                                        <p:tav tm="100000">
                                          <p:val>
                                            <p:strVal val="#ppt_x"/>
                                          </p:val>
                                        </p:tav>
                                      </p:tavLst>
                                    </p:anim>
                                    <p:anim calcmode="lin" valueType="num">
                                      <p:cBhvr additive="base">
                                        <p:cTn id="32" dur="500" fill="hold"/>
                                        <p:tgtEl>
                                          <p:spTgt spid="10958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109584"/>
                                        </p:tgtEl>
                                        <p:attrNameLst>
                                          <p:attrName>ppt_x</p:attrName>
                                        </p:attrNameLst>
                                      </p:cBhvr>
                                      <p:tavLst>
                                        <p:tav tm="0">
                                          <p:val>
                                            <p:strVal val="ppt_x"/>
                                          </p:val>
                                        </p:tav>
                                        <p:tav tm="100000">
                                          <p:val>
                                            <p:strVal val="ppt_x"/>
                                          </p:val>
                                        </p:tav>
                                      </p:tavLst>
                                    </p:anim>
                                    <p:anim calcmode="lin" valueType="num">
                                      <p:cBhvr additive="base">
                                        <p:cTn id="37" dur="500"/>
                                        <p:tgtEl>
                                          <p:spTgt spid="109584"/>
                                        </p:tgtEl>
                                        <p:attrNameLst>
                                          <p:attrName>ppt_y</p:attrName>
                                        </p:attrNameLst>
                                      </p:cBhvr>
                                      <p:tavLst>
                                        <p:tav tm="0">
                                          <p:val>
                                            <p:strVal val="ppt_y"/>
                                          </p:val>
                                        </p:tav>
                                        <p:tav tm="100000">
                                          <p:val>
                                            <p:strVal val="1+ppt_h/2"/>
                                          </p:val>
                                        </p:tav>
                                      </p:tavLst>
                                    </p:anim>
                                    <p:set>
                                      <p:cBhvr>
                                        <p:cTn id="38" dur="1" fill="hold">
                                          <p:stCondLst>
                                            <p:cond delay="499"/>
                                          </p:stCondLst>
                                        </p:cTn>
                                        <p:tgtEl>
                                          <p:spTgt spid="109584"/>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109583"/>
                                        </p:tgtEl>
                                        <p:attrNameLst>
                                          <p:attrName>ppt_x</p:attrName>
                                        </p:attrNameLst>
                                      </p:cBhvr>
                                      <p:tavLst>
                                        <p:tav tm="0">
                                          <p:val>
                                            <p:strVal val="ppt_x"/>
                                          </p:val>
                                        </p:tav>
                                        <p:tav tm="100000">
                                          <p:val>
                                            <p:strVal val="ppt_x"/>
                                          </p:val>
                                        </p:tav>
                                      </p:tavLst>
                                    </p:anim>
                                    <p:anim calcmode="lin" valueType="num">
                                      <p:cBhvr additive="base">
                                        <p:cTn id="41" dur="500"/>
                                        <p:tgtEl>
                                          <p:spTgt spid="109583"/>
                                        </p:tgtEl>
                                        <p:attrNameLst>
                                          <p:attrName>ppt_y</p:attrName>
                                        </p:attrNameLst>
                                      </p:cBhvr>
                                      <p:tavLst>
                                        <p:tav tm="0">
                                          <p:val>
                                            <p:strVal val="ppt_y"/>
                                          </p:val>
                                        </p:tav>
                                        <p:tav tm="100000">
                                          <p:val>
                                            <p:strVal val="1+ppt_h/2"/>
                                          </p:val>
                                        </p:tav>
                                      </p:tavLst>
                                    </p:anim>
                                    <p:set>
                                      <p:cBhvr>
                                        <p:cTn id="42" dur="1" fill="hold">
                                          <p:stCondLst>
                                            <p:cond delay="499"/>
                                          </p:stCondLst>
                                        </p:cTn>
                                        <p:tgtEl>
                                          <p:spTgt spid="109583"/>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9588"/>
                                        </p:tgtEl>
                                        <p:attrNameLst>
                                          <p:attrName>style.visibility</p:attrName>
                                        </p:attrNameLst>
                                      </p:cBhvr>
                                      <p:to>
                                        <p:strVal val="visible"/>
                                      </p:to>
                                    </p:set>
                                    <p:anim calcmode="lin" valueType="num">
                                      <p:cBhvr additive="base">
                                        <p:cTn id="47" dur="500" fill="hold"/>
                                        <p:tgtEl>
                                          <p:spTgt spid="109588"/>
                                        </p:tgtEl>
                                        <p:attrNameLst>
                                          <p:attrName>ppt_x</p:attrName>
                                        </p:attrNameLst>
                                      </p:cBhvr>
                                      <p:tavLst>
                                        <p:tav tm="0">
                                          <p:val>
                                            <p:strVal val="#ppt_x"/>
                                          </p:val>
                                        </p:tav>
                                        <p:tav tm="100000">
                                          <p:val>
                                            <p:strVal val="#ppt_x"/>
                                          </p:val>
                                        </p:tav>
                                      </p:tavLst>
                                    </p:anim>
                                    <p:anim calcmode="lin" valueType="num">
                                      <p:cBhvr additive="base">
                                        <p:cTn id="48" dur="500" fill="hold"/>
                                        <p:tgtEl>
                                          <p:spTgt spid="10958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9586"/>
                                        </p:tgtEl>
                                        <p:attrNameLst>
                                          <p:attrName>style.visibility</p:attrName>
                                        </p:attrNameLst>
                                      </p:cBhvr>
                                      <p:to>
                                        <p:strVal val="visible"/>
                                      </p:to>
                                    </p:set>
                                    <p:anim calcmode="lin" valueType="num">
                                      <p:cBhvr additive="base">
                                        <p:cTn id="51" dur="500" fill="hold"/>
                                        <p:tgtEl>
                                          <p:spTgt spid="109586"/>
                                        </p:tgtEl>
                                        <p:attrNameLst>
                                          <p:attrName>ppt_x</p:attrName>
                                        </p:attrNameLst>
                                      </p:cBhvr>
                                      <p:tavLst>
                                        <p:tav tm="0">
                                          <p:val>
                                            <p:strVal val="#ppt_x"/>
                                          </p:val>
                                        </p:tav>
                                        <p:tav tm="100000">
                                          <p:val>
                                            <p:strVal val="#ppt_x"/>
                                          </p:val>
                                        </p:tav>
                                      </p:tavLst>
                                    </p:anim>
                                    <p:anim calcmode="lin" valueType="num">
                                      <p:cBhvr additive="base">
                                        <p:cTn id="52" dur="500" fill="hold"/>
                                        <p:tgtEl>
                                          <p:spTgt spid="109586"/>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xit" presetSubtype="4" fill="hold" grpId="1" nodeType="clickEffect">
                                  <p:stCondLst>
                                    <p:cond delay="0"/>
                                  </p:stCondLst>
                                  <p:childTnLst>
                                    <p:anim calcmode="lin" valueType="num">
                                      <p:cBhvr additive="base">
                                        <p:cTn id="56" dur="500"/>
                                        <p:tgtEl>
                                          <p:spTgt spid="109588"/>
                                        </p:tgtEl>
                                        <p:attrNameLst>
                                          <p:attrName>ppt_x</p:attrName>
                                        </p:attrNameLst>
                                      </p:cBhvr>
                                      <p:tavLst>
                                        <p:tav tm="0">
                                          <p:val>
                                            <p:strVal val="ppt_x"/>
                                          </p:val>
                                        </p:tav>
                                        <p:tav tm="100000">
                                          <p:val>
                                            <p:strVal val="ppt_x"/>
                                          </p:val>
                                        </p:tav>
                                      </p:tavLst>
                                    </p:anim>
                                    <p:anim calcmode="lin" valueType="num">
                                      <p:cBhvr additive="base">
                                        <p:cTn id="57" dur="500"/>
                                        <p:tgtEl>
                                          <p:spTgt spid="109588"/>
                                        </p:tgtEl>
                                        <p:attrNameLst>
                                          <p:attrName>ppt_y</p:attrName>
                                        </p:attrNameLst>
                                      </p:cBhvr>
                                      <p:tavLst>
                                        <p:tav tm="0">
                                          <p:val>
                                            <p:strVal val="ppt_y"/>
                                          </p:val>
                                        </p:tav>
                                        <p:tav tm="100000">
                                          <p:val>
                                            <p:strVal val="1+ppt_h/2"/>
                                          </p:val>
                                        </p:tav>
                                      </p:tavLst>
                                    </p:anim>
                                    <p:set>
                                      <p:cBhvr>
                                        <p:cTn id="58" dur="1" fill="hold">
                                          <p:stCondLst>
                                            <p:cond delay="499"/>
                                          </p:stCondLst>
                                        </p:cTn>
                                        <p:tgtEl>
                                          <p:spTgt spid="109588"/>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09586"/>
                                        </p:tgtEl>
                                        <p:attrNameLst>
                                          <p:attrName>ppt_x</p:attrName>
                                        </p:attrNameLst>
                                      </p:cBhvr>
                                      <p:tavLst>
                                        <p:tav tm="0">
                                          <p:val>
                                            <p:strVal val="ppt_x"/>
                                          </p:val>
                                        </p:tav>
                                        <p:tav tm="100000">
                                          <p:val>
                                            <p:strVal val="ppt_x"/>
                                          </p:val>
                                        </p:tav>
                                      </p:tavLst>
                                    </p:anim>
                                    <p:anim calcmode="lin" valueType="num">
                                      <p:cBhvr additive="base">
                                        <p:cTn id="61" dur="500"/>
                                        <p:tgtEl>
                                          <p:spTgt spid="109586"/>
                                        </p:tgtEl>
                                        <p:attrNameLst>
                                          <p:attrName>ppt_y</p:attrName>
                                        </p:attrNameLst>
                                      </p:cBhvr>
                                      <p:tavLst>
                                        <p:tav tm="0">
                                          <p:val>
                                            <p:strVal val="ppt_y"/>
                                          </p:val>
                                        </p:tav>
                                        <p:tav tm="100000">
                                          <p:val>
                                            <p:strVal val="1+ppt_h/2"/>
                                          </p:val>
                                        </p:tav>
                                      </p:tavLst>
                                    </p:anim>
                                    <p:set>
                                      <p:cBhvr>
                                        <p:cTn id="62" dur="1" fill="hold">
                                          <p:stCondLst>
                                            <p:cond delay="499"/>
                                          </p:stCondLst>
                                        </p:cTn>
                                        <p:tgtEl>
                                          <p:spTgt spid="1095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0" grpId="0" animBg="1"/>
      <p:bldP spid="109580" grpId="1" animBg="1"/>
      <p:bldP spid="109582" grpId="0"/>
      <p:bldP spid="109582" grpId="1"/>
      <p:bldP spid="109583" grpId="0" animBg="1"/>
      <p:bldP spid="109583" grpId="1" animBg="1"/>
      <p:bldP spid="109584" grpId="0"/>
      <p:bldP spid="109584" grpId="1"/>
      <p:bldP spid="109586" grpId="0" animBg="1"/>
      <p:bldP spid="109586" grpId="1" animBg="1"/>
      <p:bldP spid="109588" grpId="0"/>
      <p:bldP spid="10958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5">
            <a:extLst>
              <a:ext uri="{FF2B5EF4-FFF2-40B4-BE49-F238E27FC236}">
                <a16:creationId xmlns:a16="http://schemas.microsoft.com/office/drawing/2014/main" id="{26E8951D-7B22-EC45-894F-B2FB247AA16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E2D1F6-AC27-FD41-BC4B-B94BC9A9F9C1}" type="slidenum">
              <a:rPr lang="zh-CN" altLang="en-GB">
                <a:solidFill>
                  <a:schemeClr val="bg1"/>
                </a:solidFill>
              </a:rPr>
              <a:pPr/>
              <a:t>5</a:t>
            </a:fld>
            <a:endParaRPr lang="en-GB" altLang="zh-CN">
              <a:solidFill>
                <a:schemeClr val="bg1"/>
              </a:solidFill>
            </a:endParaRPr>
          </a:p>
        </p:txBody>
      </p:sp>
      <p:sp>
        <p:nvSpPr>
          <p:cNvPr id="9218" name="AutoShape 2">
            <a:extLst>
              <a:ext uri="{FF2B5EF4-FFF2-40B4-BE49-F238E27FC236}">
                <a16:creationId xmlns:a16="http://schemas.microsoft.com/office/drawing/2014/main" id="{A49F7B31-C762-FB4F-9139-6168CF3D1815}"/>
              </a:ext>
            </a:extLst>
          </p:cNvPr>
          <p:cNvSpPr>
            <a:spLocks noGrp="1" noChangeArrowheads="1"/>
          </p:cNvSpPr>
          <p:nvPr>
            <p:ph type="title"/>
          </p:nvPr>
        </p:nvSpPr>
        <p:spPr/>
        <p:txBody>
          <a:bodyPr/>
          <a:lstStyle/>
          <a:p>
            <a:pPr eaLnBrk="1" hangingPunct="1"/>
            <a:r>
              <a:rPr lang="en-US" altLang="zh-CN">
                <a:ea typeface="宋体" panose="02010600030101010101" pitchFamily="2" charset="-122"/>
              </a:rPr>
              <a:t>Class  Diagram</a:t>
            </a:r>
            <a:endParaRPr lang="en-GB" altLang="zh-CN">
              <a:ea typeface="宋体" panose="02010600030101010101" pitchFamily="2" charset="-122"/>
            </a:endParaRPr>
          </a:p>
        </p:txBody>
      </p:sp>
      <p:pic>
        <p:nvPicPr>
          <p:cNvPr id="9219" name="Picture 5">
            <a:extLst>
              <a:ext uri="{FF2B5EF4-FFF2-40B4-BE49-F238E27FC236}">
                <a16:creationId xmlns:a16="http://schemas.microsoft.com/office/drawing/2014/main" id="{5DFC1FB0-0DDB-7540-9DA2-D5332C1EA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349500"/>
            <a:ext cx="5040313"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6">
            <a:extLst>
              <a:ext uri="{FF2B5EF4-FFF2-40B4-BE49-F238E27FC236}">
                <a16:creationId xmlns:a16="http://schemas.microsoft.com/office/drawing/2014/main" id="{C890D196-C688-A841-909E-BE8D45874CD1}"/>
              </a:ext>
            </a:extLst>
          </p:cNvPr>
          <p:cNvSpPr>
            <a:spLocks noChangeArrowheads="1"/>
          </p:cNvSpPr>
          <p:nvPr/>
        </p:nvSpPr>
        <p:spPr bwMode="auto">
          <a:xfrm>
            <a:off x="4787900" y="2212975"/>
            <a:ext cx="43561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Class diagrams show the classes of the system, their interrelationships (including inheritance, aggregation, and association), and the operations and attributes of the classes. </a:t>
            </a:r>
          </a:p>
        </p:txBody>
      </p:sp>
      <p:sp>
        <p:nvSpPr>
          <p:cNvPr id="67591" name="AutoShape 7">
            <a:extLst>
              <a:ext uri="{FF2B5EF4-FFF2-40B4-BE49-F238E27FC236}">
                <a16:creationId xmlns:a16="http://schemas.microsoft.com/office/drawing/2014/main" id="{41F9F9EC-3037-D642-BB6B-DF9FCEE5EDB4}"/>
              </a:ext>
            </a:extLst>
          </p:cNvPr>
          <p:cNvSpPr>
            <a:spLocks noChangeArrowheads="1"/>
          </p:cNvSpPr>
          <p:nvPr/>
        </p:nvSpPr>
        <p:spPr bwMode="auto">
          <a:xfrm>
            <a:off x="1763713" y="2205038"/>
            <a:ext cx="914400" cy="360362"/>
          </a:xfrm>
          <a:prstGeom prst="wedgeRoundRectCallout">
            <a:avLst>
              <a:gd name="adj1" fmla="val -43750"/>
              <a:gd name="adj2" fmla="val 8392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Name</a:t>
            </a:r>
            <a:endParaRPr lang="en-GB" altLang="en-US"/>
          </a:p>
        </p:txBody>
      </p:sp>
      <p:sp>
        <p:nvSpPr>
          <p:cNvPr id="67592" name="AutoShape 8">
            <a:extLst>
              <a:ext uri="{FF2B5EF4-FFF2-40B4-BE49-F238E27FC236}">
                <a16:creationId xmlns:a16="http://schemas.microsoft.com/office/drawing/2014/main" id="{48AE9571-BD14-E04D-B812-8FB0ABDC3A61}"/>
              </a:ext>
            </a:extLst>
          </p:cNvPr>
          <p:cNvSpPr>
            <a:spLocks noChangeArrowheads="1"/>
          </p:cNvSpPr>
          <p:nvPr/>
        </p:nvSpPr>
        <p:spPr bwMode="auto">
          <a:xfrm>
            <a:off x="827088" y="4724400"/>
            <a:ext cx="1258887" cy="360363"/>
          </a:xfrm>
          <a:prstGeom prst="wedgeRoundRectCallout">
            <a:avLst>
              <a:gd name="adj1" fmla="val 103218"/>
              <a:gd name="adj2" fmla="val 8392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Attributes</a:t>
            </a:r>
            <a:endParaRPr lang="en-GB" altLang="en-US"/>
          </a:p>
        </p:txBody>
      </p:sp>
      <p:sp>
        <p:nvSpPr>
          <p:cNvPr id="67593" name="AutoShape 9">
            <a:extLst>
              <a:ext uri="{FF2B5EF4-FFF2-40B4-BE49-F238E27FC236}">
                <a16:creationId xmlns:a16="http://schemas.microsoft.com/office/drawing/2014/main" id="{8E962CE7-A96E-2141-A23C-09DF3222BBC5}"/>
              </a:ext>
            </a:extLst>
          </p:cNvPr>
          <p:cNvSpPr>
            <a:spLocks noChangeArrowheads="1"/>
          </p:cNvSpPr>
          <p:nvPr/>
        </p:nvSpPr>
        <p:spPr bwMode="auto">
          <a:xfrm>
            <a:off x="792163" y="5373688"/>
            <a:ext cx="1403350" cy="360362"/>
          </a:xfrm>
          <a:prstGeom prst="wedgeRoundRectCallout">
            <a:avLst>
              <a:gd name="adj1" fmla="val 87444"/>
              <a:gd name="adj2" fmla="val 8392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Operations</a:t>
            </a:r>
            <a:endParaRPr lang="en-GB" altLang="en-US"/>
          </a:p>
        </p:txBody>
      </p:sp>
      <p:sp>
        <p:nvSpPr>
          <p:cNvPr id="67594" name="AutoShape 10">
            <a:extLst>
              <a:ext uri="{FF2B5EF4-FFF2-40B4-BE49-F238E27FC236}">
                <a16:creationId xmlns:a16="http://schemas.microsoft.com/office/drawing/2014/main" id="{0BABEC54-E86A-F14A-8E2A-29EF72BAC871}"/>
              </a:ext>
            </a:extLst>
          </p:cNvPr>
          <p:cNvSpPr>
            <a:spLocks noChangeArrowheads="1"/>
          </p:cNvSpPr>
          <p:nvPr/>
        </p:nvSpPr>
        <p:spPr bwMode="auto">
          <a:xfrm>
            <a:off x="5291138" y="4292600"/>
            <a:ext cx="1296987" cy="431800"/>
          </a:xfrm>
          <a:prstGeom prst="wedgeRoundRectCallout">
            <a:avLst>
              <a:gd name="adj1" fmla="val -133231"/>
              <a:gd name="adj2" fmla="val -11397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Relations</a:t>
            </a:r>
            <a:endParaRPr lang="en-GB" altLang="en-US"/>
          </a:p>
        </p:txBody>
      </p:sp>
      <p:sp>
        <p:nvSpPr>
          <p:cNvPr id="67595" name="AutoShape 11">
            <a:extLst>
              <a:ext uri="{FF2B5EF4-FFF2-40B4-BE49-F238E27FC236}">
                <a16:creationId xmlns:a16="http://schemas.microsoft.com/office/drawing/2014/main" id="{A173C1AA-9017-534D-9D7B-26A1B0A4FBDD}"/>
              </a:ext>
            </a:extLst>
          </p:cNvPr>
          <p:cNvSpPr>
            <a:spLocks noChangeArrowheads="1"/>
          </p:cNvSpPr>
          <p:nvPr/>
        </p:nvSpPr>
        <p:spPr bwMode="auto">
          <a:xfrm>
            <a:off x="6300788" y="3573463"/>
            <a:ext cx="2843212" cy="1655762"/>
          </a:xfrm>
          <a:prstGeom prst="cloudCallout">
            <a:avLst>
              <a:gd name="adj1" fmla="val -40398"/>
              <a:gd name="adj2" fmla="val -5801"/>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Tx/>
              <a:buChar char="•"/>
            </a:pPr>
            <a:r>
              <a:rPr lang="en-US" altLang="en-US"/>
              <a:t> Associations</a:t>
            </a:r>
          </a:p>
          <a:p>
            <a:pPr algn="ctr" eaLnBrk="1" hangingPunct="1">
              <a:buFontTx/>
              <a:buChar char="•"/>
            </a:pPr>
            <a:r>
              <a:rPr lang="en-GB" altLang="en-US"/>
              <a:t> </a:t>
            </a:r>
            <a:r>
              <a:rPr lang="en-GB" altLang="zh-CN">
                <a:ea typeface="宋体" panose="02010600030101010101" pitchFamily="2" charset="-122"/>
              </a:rPr>
              <a:t>Aggregation</a:t>
            </a:r>
            <a:endParaRPr lang="en-GB" altLang="en-US"/>
          </a:p>
          <a:p>
            <a:pPr algn="ctr" eaLnBrk="1" hangingPunct="1">
              <a:buFontTx/>
              <a:buChar char="•"/>
            </a:pPr>
            <a:r>
              <a:rPr lang="en-GB" altLang="zh-CN">
                <a:ea typeface="宋体" panose="02010600030101010101" pitchFamily="2" charset="-122"/>
              </a:rPr>
              <a:t> Generalization</a:t>
            </a:r>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checkerboard(across)">
                                      <p:cBhvr>
                                        <p:cTn id="7" dur="500"/>
                                        <p:tgtEl>
                                          <p:spTgt spid="675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67591"/>
                                        </p:tgtEl>
                                      </p:cBhvr>
                                    </p:animEffect>
                                    <p:set>
                                      <p:cBhvr>
                                        <p:cTn id="12" dur="1" fill="hold">
                                          <p:stCondLst>
                                            <p:cond delay="499"/>
                                          </p:stCondLst>
                                        </p:cTn>
                                        <p:tgtEl>
                                          <p:spTgt spid="67591"/>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7592"/>
                                        </p:tgtEl>
                                        <p:attrNameLst>
                                          <p:attrName>style.visibility</p:attrName>
                                        </p:attrNameLst>
                                      </p:cBhvr>
                                      <p:to>
                                        <p:strVal val="visible"/>
                                      </p:to>
                                    </p:set>
                                    <p:animEffect transition="in" filter="checkerboard(across)">
                                      <p:cBhvr>
                                        <p:cTn id="17" dur="500"/>
                                        <p:tgtEl>
                                          <p:spTgt spid="67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67592"/>
                                        </p:tgtEl>
                                      </p:cBhvr>
                                    </p:animEffect>
                                    <p:set>
                                      <p:cBhvr>
                                        <p:cTn id="22" dur="1" fill="hold">
                                          <p:stCondLst>
                                            <p:cond delay="499"/>
                                          </p:stCondLst>
                                        </p:cTn>
                                        <p:tgtEl>
                                          <p:spTgt spid="6759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7593"/>
                                        </p:tgtEl>
                                        <p:attrNameLst>
                                          <p:attrName>style.visibility</p:attrName>
                                        </p:attrNameLst>
                                      </p:cBhvr>
                                      <p:to>
                                        <p:strVal val="visible"/>
                                      </p:to>
                                    </p:set>
                                    <p:animEffect transition="in" filter="checkerboard(across)">
                                      <p:cBhvr>
                                        <p:cTn id="27" dur="500"/>
                                        <p:tgtEl>
                                          <p:spTgt spid="675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67593"/>
                                        </p:tgtEl>
                                      </p:cBhvr>
                                    </p:animEffect>
                                    <p:set>
                                      <p:cBhvr>
                                        <p:cTn id="32" dur="1" fill="hold">
                                          <p:stCondLst>
                                            <p:cond delay="499"/>
                                          </p:stCondLst>
                                        </p:cTn>
                                        <p:tgtEl>
                                          <p:spTgt spid="67593"/>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67594"/>
                                        </p:tgtEl>
                                        <p:attrNameLst>
                                          <p:attrName>style.visibility</p:attrName>
                                        </p:attrNameLst>
                                      </p:cBhvr>
                                      <p:to>
                                        <p:strVal val="visible"/>
                                      </p:to>
                                    </p:set>
                                    <p:animEffect transition="in" filter="checkerboard(across)">
                                      <p:cBhvr>
                                        <p:cTn id="37" dur="500"/>
                                        <p:tgtEl>
                                          <p:spTgt spid="675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67595"/>
                                        </p:tgtEl>
                                        <p:attrNameLst>
                                          <p:attrName>style.visibility</p:attrName>
                                        </p:attrNameLst>
                                      </p:cBhvr>
                                      <p:to>
                                        <p:strVal val="visible"/>
                                      </p:to>
                                    </p:set>
                                    <p:animEffect transition="in" filter="checkerboard(across)">
                                      <p:cBhvr>
                                        <p:cTn id="42" dur="500"/>
                                        <p:tgtEl>
                                          <p:spTgt spid="67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animBg="1"/>
      <p:bldP spid="67591" grpId="1" animBg="1"/>
      <p:bldP spid="67592" grpId="0" animBg="1"/>
      <p:bldP spid="67592" grpId="1" animBg="1"/>
      <p:bldP spid="67593" grpId="0" animBg="1"/>
      <p:bldP spid="67593" grpId="1" animBg="1"/>
      <p:bldP spid="67594" grpId="0" animBg="1"/>
      <p:bldP spid="675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a:extLst>
              <a:ext uri="{FF2B5EF4-FFF2-40B4-BE49-F238E27FC236}">
                <a16:creationId xmlns:a16="http://schemas.microsoft.com/office/drawing/2014/main" id="{D80EA7AE-1734-934E-90A6-BF82DA4E17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18FBB3-8C8C-3542-A600-44D7FF8573A7}" type="slidenum">
              <a:rPr lang="zh-CN" altLang="en-GB">
                <a:solidFill>
                  <a:schemeClr val="bg1"/>
                </a:solidFill>
              </a:rPr>
              <a:pPr/>
              <a:t>6</a:t>
            </a:fld>
            <a:endParaRPr lang="en-GB" altLang="zh-CN">
              <a:solidFill>
                <a:schemeClr val="bg1"/>
              </a:solidFill>
            </a:endParaRPr>
          </a:p>
        </p:txBody>
      </p:sp>
      <p:sp>
        <p:nvSpPr>
          <p:cNvPr id="10242" name="AutoShape 2">
            <a:extLst>
              <a:ext uri="{FF2B5EF4-FFF2-40B4-BE49-F238E27FC236}">
                <a16:creationId xmlns:a16="http://schemas.microsoft.com/office/drawing/2014/main" id="{FE5797AC-05C8-1746-81FE-DECFFB1B7422}"/>
              </a:ext>
            </a:extLst>
          </p:cNvPr>
          <p:cNvSpPr>
            <a:spLocks noGrp="1" noChangeArrowheads="1"/>
          </p:cNvSpPr>
          <p:nvPr>
            <p:ph type="title"/>
          </p:nvPr>
        </p:nvSpPr>
        <p:spPr/>
        <p:txBody>
          <a:bodyPr/>
          <a:lstStyle/>
          <a:p>
            <a:pPr eaLnBrk="1" hangingPunct="1"/>
            <a:r>
              <a:rPr lang="en-US" altLang="en-US" sz="3200"/>
              <a:t>Relationships between Class Diagrams</a:t>
            </a:r>
            <a:endParaRPr lang="en-GB" altLang="zh-CN" sz="3200">
              <a:ea typeface="宋体" panose="02010600030101010101" pitchFamily="2" charset="-122"/>
            </a:endParaRPr>
          </a:p>
        </p:txBody>
      </p:sp>
      <p:sp>
        <p:nvSpPr>
          <p:cNvPr id="10243" name="Rectangle 3">
            <a:extLst>
              <a:ext uri="{FF2B5EF4-FFF2-40B4-BE49-F238E27FC236}">
                <a16:creationId xmlns:a16="http://schemas.microsoft.com/office/drawing/2014/main" id="{DB0F9ABC-3E0A-784C-887B-358DD3BC407B}"/>
              </a:ext>
            </a:extLst>
          </p:cNvPr>
          <p:cNvSpPr>
            <a:spLocks noGrp="1" noChangeArrowheads="1"/>
          </p:cNvSpPr>
          <p:nvPr>
            <p:ph type="body" idx="1"/>
          </p:nvPr>
        </p:nvSpPr>
        <p:spPr>
          <a:xfrm>
            <a:off x="838200" y="2362200"/>
            <a:ext cx="7693025" cy="4495800"/>
          </a:xfrm>
        </p:spPr>
        <p:txBody>
          <a:bodyPr/>
          <a:lstStyle/>
          <a:p>
            <a:pPr eaLnBrk="1" hangingPunct="1">
              <a:lnSpc>
                <a:spcPct val="90000"/>
              </a:lnSpc>
            </a:pPr>
            <a:r>
              <a:rPr lang="en-GB" altLang="zh-CN" sz="2000" b="1">
                <a:ea typeface="宋体" panose="02010600030101010101" pitchFamily="2" charset="-122"/>
              </a:rPr>
              <a:t>Association</a:t>
            </a:r>
            <a:r>
              <a:rPr lang="en-GB" altLang="zh-CN" sz="2000">
                <a:ea typeface="宋体" panose="02010600030101010101" pitchFamily="2" charset="-122"/>
              </a:rPr>
              <a:t> -- a relationship between instances of the two classes. There is an association between two classes if an instance of one class must know about the other in order to perform its work. In a diagram, an association is a link connecting two classes. </a:t>
            </a:r>
          </a:p>
          <a:p>
            <a:pPr eaLnBrk="1" hangingPunct="1">
              <a:lnSpc>
                <a:spcPct val="90000"/>
              </a:lnSpc>
            </a:pPr>
            <a:endParaRPr lang="en-GB" altLang="zh-CN" sz="2000">
              <a:ea typeface="宋体" panose="02010600030101010101" pitchFamily="2" charset="-122"/>
            </a:endParaRPr>
          </a:p>
          <a:p>
            <a:pPr eaLnBrk="1" hangingPunct="1">
              <a:lnSpc>
                <a:spcPct val="90000"/>
              </a:lnSpc>
            </a:pPr>
            <a:r>
              <a:rPr lang="en-GB" altLang="zh-CN" sz="2000" b="1">
                <a:ea typeface="宋体" panose="02010600030101010101" pitchFamily="2" charset="-122"/>
              </a:rPr>
              <a:t>Aggregation</a:t>
            </a:r>
            <a:r>
              <a:rPr lang="en-GB" altLang="zh-CN" sz="2000">
                <a:ea typeface="宋体" panose="02010600030101010101" pitchFamily="2" charset="-122"/>
              </a:rPr>
              <a:t> -- an association in which one class belongs to a collection. An aggregation has a diamond end pointing to the part containing the whole. </a:t>
            </a:r>
          </a:p>
          <a:p>
            <a:pPr eaLnBrk="1" hangingPunct="1">
              <a:lnSpc>
                <a:spcPct val="90000"/>
              </a:lnSpc>
            </a:pPr>
            <a:endParaRPr lang="en-GB" altLang="zh-CN" sz="2000">
              <a:ea typeface="宋体" panose="02010600030101010101" pitchFamily="2" charset="-122"/>
            </a:endParaRPr>
          </a:p>
          <a:p>
            <a:pPr eaLnBrk="1" hangingPunct="1">
              <a:lnSpc>
                <a:spcPct val="90000"/>
              </a:lnSpc>
            </a:pPr>
            <a:r>
              <a:rPr lang="en-GB" altLang="zh-CN" sz="2000" b="1">
                <a:ea typeface="宋体" panose="02010600030101010101" pitchFamily="2" charset="-122"/>
              </a:rPr>
              <a:t>Generalization</a:t>
            </a:r>
            <a:r>
              <a:rPr lang="en-GB" altLang="zh-CN" sz="2000">
                <a:ea typeface="宋体" panose="02010600030101010101" pitchFamily="2" charset="-122"/>
              </a:rPr>
              <a:t> -- an inheritance link indicating one class is a superclass of the other. A generalization has a triangle pointing to the superclass.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Number Placeholder 5">
            <a:extLst>
              <a:ext uri="{FF2B5EF4-FFF2-40B4-BE49-F238E27FC236}">
                <a16:creationId xmlns:a16="http://schemas.microsoft.com/office/drawing/2014/main" id="{BA7DB274-2845-BF46-BC74-59DAA2F32E0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1C4A96-4583-9144-952F-57BE909CE03C}" type="slidenum">
              <a:rPr lang="zh-CN" altLang="en-GB">
                <a:solidFill>
                  <a:schemeClr val="bg1"/>
                </a:solidFill>
              </a:rPr>
              <a:pPr/>
              <a:t>7</a:t>
            </a:fld>
            <a:endParaRPr lang="en-GB" altLang="zh-CN">
              <a:solidFill>
                <a:schemeClr val="bg1"/>
              </a:solidFill>
            </a:endParaRPr>
          </a:p>
        </p:txBody>
      </p:sp>
      <p:sp>
        <p:nvSpPr>
          <p:cNvPr id="11266" name="AutoShape 2">
            <a:extLst>
              <a:ext uri="{FF2B5EF4-FFF2-40B4-BE49-F238E27FC236}">
                <a16:creationId xmlns:a16="http://schemas.microsoft.com/office/drawing/2014/main" id="{6D48F6DA-03B1-9D44-803E-2C9D17076C62}"/>
              </a:ext>
            </a:extLst>
          </p:cNvPr>
          <p:cNvSpPr>
            <a:spLocks noGrp="1" noChangeArrowheads="1"/>
          </p:cNvSpPr>
          <p:nvPr>
            <p:ph type="title"/>
          </p:nvPr>
        </p:nvSpPr>
        <p:spPr/>
        <p:txBody>
          <a:bodyPr/>
          <a:lstStyle/>
          <a:p>
            <a:pPr eaLnBrk="1" hangingPunct="1"/>
            <a:r>
              <a:rPr lang="en-US" altLang="en-US"/>
              <a:t>Sequence Diagram</a:t>
            </a:r>
            <a:endParaRPr lang="en-GB" altLang="en-US"/>
          </a:p>
        </p:txBody>
      </p:sp>
      <p:pic>
        <p:nvPicPr>
          <p:cNvPr id="11267" name="Picture 5">
            <a:extLst>
              <a:ext uri="{FF2B5EF4-FFF2-40B4-BE49-F238E27FC236}">
                <a16:creationId xmlns:a16="http://schemas.microsoft.com/office/drawing/2014/main" id="{709AAB9E-42EB-994A-B386-D819CC053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92375"/>
            <a:ext cx="5329238"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6">
            <a:extLst>
              <a:ext uri="{FF2B5EF4-FFF2-40B4-BE49-F238E27FC236}">
                <a16:creationId xmlns:a16="http://schemas.microsoft.com/office/drawing/2014/main" id="{2554CC2E-132D-534B-ABC7-003506DE0040}"/>
              </a:ext>
            </a:extLst>
          </p:cNvPr>
          <p:cNvSpPr>
            <a:spLocks noGrp="1" noChangeArrowheads="1"/>
          </p:cNvSpPr>
          <p:nvPr>
            <p:ph type="body" idx="1"/>
          </p:nvPr>
        </p:nvSpPr>
        <p:spPr>
          <a:xfrm>
            <a:off x="6084888" y="2276475"/>
            <a:ext cx="3059112" cy="1944688"/>
          </a:xfrm>
          <a:noFill/>
        </p:spPr>
        <p:txBody>
          <a:bodyPr/>
          <a:lstStyle/>
          <a:p>
            <a:pPr eaLnBrk="1" hangingPunct="1">
              <a:lnSpc>
                <a:spcPct val="80000"/>
              </a:lnSpc>
            </a:pPr>
            <a:r>
              <a:rPr lang="en-GB" altLang="zh-CN" sz="1600">
                <a:ea typeface="宋体" panose="02010600030101010101" pitchFamily="2" charset="-122"/>
              </a:rPr>
              <a:t>A </a:t>
            </a:r>
            <a:r>
              <a:rPr lang="en-GB" altLang="zh-CN" sz="1600" b="1">
                <a:ea typeface="宋体" panose="02010600030101010101" pitchFamily="2" charset="-122"/>
              </a:rPr>
              <a:t>sequence diagram</a:t>
            </a:r>
            <a:r>
              <a:rPr lang="en-GB" altLang="zh-CN" sz="1600">
                <a:ea typeface="宋体" panose="02010600030101010101" pitchFamily="2" charset="-122"/>
              </a:rPr>
              <a:t> is </a:t>
            </a:r>
          </a:p>
          <a:p>
            <a:pPr eaLnBrk="1" hangingPunct="1">
              <a:lnSpc>
                <a:spcPct val="80000"/>
              </a:lnSpc>
            </a:pPr>
            <a:r>
              <a:rPr lang="en-GB" altLang="zh-CN" sz="1600">
                <a:ea typeface="宋体" panose="02010600030101010101" pitchFamily="2" charset="-122"/>
              </a:rPr>
              <a:t>An interaction diagram that details how operations are carried out.  </a:t>
            </a:r>
          </a:p>
          <a:p>
            <a:pPr eaLnBrk="1" hangingPunct="1">
              <a:lnSpc>
                <a:spcPct val="80000"/>
              </a:lnSpc>
            </a:pPr>
            <a:r>
              <a:rPr lang="en-GB" altLang="zh-CN" sz="1600">
                <a:ea typeface="宋体" panose="02010600030101010101" pitchFamily="2" charset="-122"/>
              </a:rPr>
              <a:t>What messages are sent and when. </a:t>
            </a:r>
          </a:p>
          <a:p>
            <a:pPr eaLnBrk="1" hangingPunct="1">
              <a:lnSpc>
                <a:spcPct val="80000"/>
              </a:lnSpc>
            </a:pPr>
            <a:r>
              <a:rPr lang="en-GB" altLang="zh-CN" sz="1600">
                <a:ea typeface="宋体" panose="02010600030101010101" pitchFamily="2" charset="-122"/>
              </a:rPr>
              <a:t>Sequence diagrams are organized according to time </a:t>
            </a:r>
            <a:endParaRPr lang="en-US" altLang="zh-CN" sz="1600">
              <a:ea typeface="宋体" panose="02010600030101010101" pitchFamily="2" charset="-122"/>
            </a:endParaRPr>
          </a:p>
        </p:txBody>
      </p:sp>
      <p:sp>
        <p:nvSpPr>
          <p:cNvPr id="11269" name="AutoShape 7">
            <a:extLst>
              <a:ext uri="{FF2B5EF4-FFF2-40B4-BE49-F238E27FC236}">
                <a16:creationId xmlns:a16="http://schemas.microsoft.com/office/drawing/2014/main" id="{1291AC47-7C40-8345-822A-8E8D33554572}"/>
              </a:ext>
            </a:extLst>
          </p:cNvPr>
          <p:cNvSpPr>
            <a:spLocks noChangeArrowheads="1"/>
          </p:cNvSpPr>
          <p:nvPr/>
        </p:nvSpPr>
        <p:spPr bwMode="auto">
          <a:xfrm>
            <a:off x="1187450" y="1916113"/>
            <a:ext cx="1871663" cy="360362"/>
          </a:xfrm>
          <a:prstGeom prst="wedgeRoundRectCallout">
            <a:avLst>
              <a:gd name="adj1" fmla="val -45931"/>
              <a:gd name="adj2" fmla="val 14206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Object: Class</a:t>
            </a:r>
            <a:endParaRPr lang="en-GB" altLang="en-US"/>
          </a:p>
        </p:txBody>
      </p:sp>
      <p:sp>
        <p:nvSpPr>
          <p:cNvPr id="11270" name="AutoShape 8">
            <a:extLst>
              <a:ext uri="{FF2B5EF4-FFF2-40B4-BE49-F238E27FC236}">
                <a16:creationId xmlns:a16="http://schemas.microsoft.com/office/drawing/2014/main" id="{AD34BA94-AF82-B044-BC9A-927BA9804716}"/>
              </a:ext>
            </a:extLst>
          </p:cNvPr>
          <p:cNvSpPr>
            <a:spLocks noChangeArrowheads="1"/>
          </p:cNvSpPr>
          <p:nvPr/>
        </p:nvSpPr>
        <p:spPr bwMode="auto">
          <a:xfrm>
            <a:off x="3492500" y="5734050"/>
            <a:ext cx="1871663" cy="360363"/>
          </a:xfrm>
          <a:prstGeom prst="wedgeRoundRectCallout">
            <a:avLst>
              <a:gd name="adj1" fmla="val -45931"/>
              <a:gd name="adj2" fmla="val -21828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Lifeline</a:t>
            </a:r>
            <a:endParaRPr lang="en-GB" altLang="en-US"/>
          </a:p>
        </p:txBody>
      </p:sp>
      <p:sp>
        <p:nvSpPr>
          <p:cNvPr id="11271" name="AutoShape 9">
            <a:extLst>
              <a:ext uri="{FF2B5EF4-FFF2-40B4-BE49-F238E27FC236}">
                <a16:creationId xmlns:a16="http://schemas.microsoft.com/office/drawing/2014/main" id="{719F517A-3123-BB41-B8A7-7640DAF82117}"/>
              </a:ext>
            </a:extLst>
          </p:cNvPr>
          <p:cNvSpPr>
            <a:spLocks noChangeArrowheads="1"/>
          </p:cNvSpPr>
          <p:nvPr/>
        </p:nvSpPr>
        <p:spPr bwMode="auto">
          <a:xfrm>
            <a:off x="1403350" y="5157788"/>
            <a:ext cx="1944688" cy="360362"/>
          </a:xfrm>
          <a:prstGeom prst="wedgeRoundRectCallout">
            <a:avLst>
              <a:gd name="adj1" fmla="val 113102"/>
              <a:gd name="adj2" fmla="val -25837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Operations</a:t>
            </a:r>
            <a:endParaRPr lang="en-GB" altLang="en-US"/>
          </a:p>
        </p:txBody>
      </p:sp>
      <p:sp>
        <p:nvSpPr>
          <p:cNvPr id="11272" name="AutoShape 10">
            <a:extLst>
              <a:ext uri="{FF2B5EF4-FFF2-40B4-BE49-F238E27FC236}">
                <a16:creationId xmlns:a16="http://schemas.microsoft.com/office/drawing/2014/main" id="{8D896F1C-1DBB-264D-BBD0-18A5827F5839}"/>
              </a:ext>
            </a:extLst>
          </p:cNvPr>
          <p:cNvSpPr>
            <a:spLocks noChangeArrowheads="1"/>
          </p:cNvSpPr>
          <p:nvPr/>
        </p:nvSpPr>
        <p:spPr bwMode="auto">
          <a:xfrm>
            <a:off x="6227763" y="4797425"/>
            <a:ext cx="1871662" cy="360363"/>
          </a:xfrm>
          <a:prstGeom prst="wedgeRoundRectCallout">
            <a:avLst>
              <a:gd name="adj1" fmla="val -115139"/>
              <a:gd name="adj2" fmla="val -37775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Message</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a:extLst>
              <a:ext uri="{FF2B5EF4-FFF2-40B4-BE49-F238E27FC236}">
                <a16:creationId xmlns:a16="http://schemas.microsoft.com/office/drawing/2014/main" id="{1F5B67F9-DB88-C547-8EFD-E0FF704C6B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94F339-51DF-E342-AB0E-820F4D905698}" type="slidenum">
              <a:rPr lang="zh-CN" altLang="en-GB">
                <a:solidFill>
                  <a:schemeClr val="bg1"/>
                </a:solidFill>
              </a:rPr>
              <a:pPr/>
              <a:t>8</a:t>
            </a:fld>
            <a:endParaRPr lang="en-GB" altLang="zh-CN">
              <a:solidFill>
                <a:schemeClr val="bg1"/>
              </a:solidFill>
            </a:endParaRPr>
          </a:p>
        </p:txBody>
      </p:sp>
      <p:sp>
        <p:nvSpPr>
          <p:cNvPr id="12290" name="AutoShape 2">
            <a:extLst>
              <a:ext uri="{FF2B5EF4-FFF2-40B4-BE49-F238E27FC236}">
                <a16:creationId xmlns:a16="http://schemas.microsoft.com/office/drawing/2014/main" id="{A1AD72DA-D15C-4A40-8303-D85E047C6573}"/>
              </a:ext>
            </a:extLst>
          </p:cNvPr>
          <p:cNvSpPr>
            <a:spLocks noGrp="1" noChangeArrowheads="1"/>
          </p:cNvSpPr>
          <p:nvPr>
            <p:ph type="title"/>
          </p:nvPr>
        </p:nvSpPr>
        <p:spPr/>
        <p:txBody>
          <a:bodyPr/>
          <a:lstStyle/>
          <a:p>
            <a:pPr eaLnBrk="1" hangingPunct="1"/>
            <a:r>
              <a:rPr lang="en-US" altLang="en-US"/>
              <a:t>Activities Diagram</a:t>
            </a:r>
            <a:endParaRPr lang="en-GB" altLang="en-US"/>
          </a:p>
        </p:txBody>
      </p:sp>
      <p:pic>
        <p:nvPicPr>
          <p:cNvPr id="12291" name="Picture 3">
            <a:extLst>
              <a:ext uri="{FF2B5EF4-FFF2-40B4-BE49-F238E27FC236}">
                <a16:creationId xmlns:a16="http://schemas.microsoft.com/office/drawing/2014/main" id="{B60213D8-CFE1-6642-BB27-902FA98F3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20938"/>
            <a:ext cx="4371975"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4">
            <a:extLst>
              <a:ext uri="{FF2B5EF4-FFF2-40B4-BE49-F238E27FC236}">
                <a16:creationId xmlns:a16="http://schemas.microsoft.com/office/drawing/2014/main" id="{14C16B84-FDCD-B845-90D4-4B0BCAE665F2}"/>
              </a:ext>
            </a:extLst>
          </p:cNvPr>
          <p:cNvSpPr>
            <a:spLocks noChangeArrowheads="1"/>
          </p:cNvSpPr>
          <p:nvPr/>
        </p:nvSpPr>
        <p:spPr bwMode="auto">
          <a:xfrm>
            <a:off x="4716463" y="2492375"/>
            <a:ext cx="4140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Activity diagrams describe the workflow behaviour of a system </a:t>
            </a:r>
          </a:p>
        </p:txBody>
      </p:sp>
      <p:sp>
        <p:nvSpPr>
          <p:cNvPr id="114693" name="AutoShape 5">
            <a:extLst>
              <a:ext uri="{FF2B5EF4-FFF2-40B4-BE49-F238E27FC236}">
                <a16:creationId xmlns:a16="http://schemas.microsoft.com/office/drawing/2014/main" id="{543BE1A1-F3EC-B341-B246-94EB713C7F5F}"/>
              </a:ext>
            </a:extLst>
          </p:cNvPr>
          <p:cNvSpPr>
            <a:spLocks noChangeArrowheads="1"/>
          </p:cNvSpPr>
          <p:nvPr/>
        </p:nvSpPr>
        <p:spPr bwMode="auto">
          <a:xfrm>
            <a:off x="3419475" y="2349500"/>
            <a:ext cx="914400" cy="360363"/>
          </a:xfrm>
          <a:prstGeom prst="wedgeRoundRectCallout">
            <a:avLst>
              <a:gd name="adj1" fmla="val -114583"/>
              <a:gd name="adj2" fmla="val -682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Start</a:t>
            </a:r>
            <a:endParaRPr lang="en-GB" altLang="en-US"/>
          </a:p>
        </p:txBody>
      </p:sp>
      <p:sp>
        <p:nvSpPr>
          <p:cNvPr id="114694" name="AutoShape 6">
            <a:extLst>
              <a:ext uri="{FF2B5EF4-FFF2-40B4-BE49-F238E27FC236}">
                <a16:creationId xmlns:a16="http://schemas.microsoft.com/office/drawing/2014/main" id="{25339802-FC84-AF48-A25D-5BE9AE704A59}"/>
              </a:ext>
            </a:extLst>
          </p:cNvPr>
          <p:cNvSpPr>
            <a:spLocks noChangeArrowheads="1"/>
          </p:cNvSpPr>
          <p:nvPr/>
        </p:nvSpPr>
        <p:spPr bwMode="auto">
          <a:xfrm>
            <a:off x="1065213" y="2674938"/>
            <a:ext cx="914400" cy="322262"/>
          </a:xfrm>
          <a:prstGeom prst="wedgeRoundRectCallout">
            <a:avLst>
              <a:gd name="adj1" fmla="val 109722"/>
              <a:gd name="adj2" fmla="val 19925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Fork</a:t>
            </a:r>
            <a:endParaRPr lang="en-GB" altLang="en-US"/>
          </a:p>
        </p:txBody>
      </p:sp>
      <p:sp>
        <p:nvSpPr>
          <p:cNvPr id="114695" name="AutoShape 7">
            <a:extLst>
              <a:ext uri="{FF2B5EF4-FFF2-40B4-BE49-F238E27FC236}">
                <a16:creationId xmlns:a16="http://schemas.microsoft.com/office/drawing/2014/main" id="{D5C295E8-E6E6-024F-9D0F-3B18B8762C41}"/>
              </a:ext>
            </a:extLst>
          </p:cNvPr>
          <p:cNvSpPr>
            <a:spLocks noChangeArrowheads="1"/>
          </p:cNvSpPr>
          <p:nvPr/>
        </p:nvSpPr>
        <p:spPr bwMode="auto">
          <a:xfrm>
            <a:off x="2339975" y="3789363"/>
            <a:ext cx="1008063" cy="322262"/>
          </a:xfrm>
          <a:prstGeom prst="wedgeRoundRectCallout">
            <a:avLst>
              <a:gd name="adj1" fmla="val -115986"/>
              <a:gd name="adj2" fmla="val 17118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Branch</a:t>
            </a:r>
            <a:endParaRPr lang="en-GB" altLang="en-US"/>
          </a:p>
        </p:txBody>
      </p:sp>
      <p:sp>
        <p:nvSpPr>
          <p:cNvPr id="114696" name="AutoShape 8">
            <a:extLst>
              <a:ext uri="{FF2B5EF4-FFF2-40B4-BE49-F238E27FC236}">
                <a16:creationId xmlns:a16="http://schemas.microsoft.com/office/drawing/2014/main" id="{7BED736A-DBEE-2743-95A5-6B04088D1346}"/>
              </a:ext>
            </a:extLst>
          </p:cNvPr>
          <p:cNvSpPr>
            <a:spLocks noChangeArrowheads="1"/>
          </p:cNvSpPr>
          <p:nvPr/>
        </p:nvSpPr>
        <p:spPr bwMode="auto">
          <a:xfrm>
            <a:off x="0" y="5661025"/>
            <a:ext cx="1008063" cy="322263"/>
          </a:xfrm>
          <a:prstGeom prst="wedgeRoundRectCallout">
            <a:avLst>
              <a:gd name="adj1" fmla="val 101810"/>
              <a:gd name="adj2" fmla="val -15197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Merge</a:t>
            </a:r>
            <a:endParaRPr lang="en-GB" altLang="en-US"/>
          </a:p>
        </p:txBody>
      </p:sp>
      <p:sp>
        <p:nvSpPr>
          <p:cNvPr id="114697" name="AutoShape 9">
            <a:extLst>
              <a:ext uri="{FF2B5EF4-FFF2-40B4-BE49-F238E27FC236}">
                <a16:creationId xmlns:a16="http://schemas.microsoft.com/office/drawing/2014/main" id="{315EFEAD-C880-CC4F-8EF6-32D29657205D}"/>
              </a:ext>
            </a:extLst>
          </p:cNvPr>
          <p:cNvSpPr>
            <a:spLocks noChangeArrowheads="1"/>
          </p:cNvSpPr>
          <p:nvPr/>
        </p:nvSpPr>
        <p:spPr bwMode="auto">
          <a:xfrm>
            <a:off x="3779838" y="5805488"/>
            <a:ext cx="1081087" cy="322262"/>
          </a:xfrm>
          <a:prstGeom prst="wedgeRoundRectCallout">
            <a:avLst>
              <a:gd name="adj1" fmla="val -126065"/>
              <a:gd name="adj2" fmla="val -6231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Joint</a:t>
            </a:r>
            <a:endParaRPr lang="en-GB" altLang="en-US"/>
          </a:p>
        </p:txBody>
      </p:sp>
      <p:sp>
        <p:nvSpPr>
          <p:cNvPr id="114698" name="AutoShape 10">
            <a:extLst>
              <a:ext uri="{FF2B5EF4-FFF2-40B4-BE49-F238E27FC236}">
                <a16:creationId xmlns:a16="http://schemas.microsoft.com/office/drawing/2014/main" id="{9DAE2503-0D1A-AA4C-B582-4B4881CC2BBB}"/>
              </a:ext>
            </a:extLst>
          </p:cNvPr>
          <p:cNvSpPr>
            <a:spLocks noChangeArrowheads="1"/>
          </p:cNvSpPr>
          <p:nvPr/>
        </p:nvSpPr>
        <p:spPr bwMode="auto">
          <a:xfrm>
            <a:off x="3635375" y="6524625"/>
            <a:ext cx="914400" cy="360363"/>
          </a:xfrm>
          <a:prstGeom prst="wedgeRoundRectCallout">
            <a:avLst>
              <a:gd name="adj1" fmla="val -114583"/>
              <a:gd name="adj2" fmla="val -682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End</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blinds(horizontal)">
                                      <p:cBhvr>
                                        <p:cTn id="7" dur="500"/>
                                        <p:tgtEl>
                                          <p:spTgt spid="114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blinds(horizontal)">
                                      <p:cBhvr>
                                        <p:cTn id="12" dur="500"/>
                                        <p:tgtEl>
                                          <p:spTgt spid="1146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5"/>
                                        </p:tgtEl>
                                        <p:attrNameLst>
                                          <p:attrName>style.visibility</p:attrName>
                                        </p:attrNameLst>
                                      </p:cBhvr>
                                      <p:to>
                                        <p:strVal val="visible"/>
                                      </p:to>
                                    </p:set>
                                    <p:animEffect transition="in" filter="blinds(horizontal)">
                                      <p:cBhvr>
                                        <p:cTn id="17" dur="500"/>
                                        <p:tgtEl>
                                          <p:spTgt spid="1146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4696"/>
                                        </p:tgtEl>
                                        <p:attrNameLst>
                                          <p:attrName>style.visibility</p:attrName>
                                        </p:attrNameLst>
                                      </p:cBhvr>
                                      <p:to>
                                        <p:strVal val="visible"/>
                                      </p:to>
                                    </p:set>
                                    <p:animEffect transition="in" filter="blinds(horizontal)">
                                      <p:cBhvr>
                                        <p:cTn id="22" dur="500"/>
                                        <p:tgtEl>
                                          <p:spTgt spid="1146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4697"/>
                                        </p:tgtEl>
                                        <p:attrNameLst>
                                          <p:attrName>style.visibility</p:attrName>
                                        </p:attrNameLst>
                                      </p:cBhvr>
                                      <p:to>
                                        <p:strVal val="visible"/>
                                      </p:to>
                                    </p:set>
                                    <p:animEffect transition="in" filter="blinds(horizontal)">
                                      <p:cBhvr>
                                        <p:cTn id="27" dur="500"/>
                                        <p:tgtEl>
                                          <p:spTgt spid="1146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4698"/>
                                        </p:tgtEl>
                                        <p:attrNameLst>
                                          <p:attrName>style.visibility</p:attrName>
                                        </p:attrNameLst>
                                      </p:cBhvr>
                                      <p:to>
                                        <p:strVal val="visible"/>
                                      </p:to>
                                    </p:set>
                                    <p:animEffect transition="in" filter="blinds(horizontal)">
                                      <p:cBhvr>
                                        <p:cTn id="32" dur="500"/>
                                        <p:tgtEl>
                                          <p:spTgt spid="11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nimBg="1"/>
      <p:bldP spid="114694" grpId="0" animBg="1"/>
      <p:bldP spid="114695" grpId="0" animBg="1"/>
      <p:bldP spid="114696" grpId="0" animBg="1"/>
      <p:bldP spid="114697" grpId="0" animBg="1"/>
      <p:bldP spid="1146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5">
            <a:extLst>
              <a:ext uri="{FF2B5EF4-FFF2-40B4-BE49-F238E27FC236}">
                <a16:creationId xmlns:a16="http://schemas.microsoft.com/office/drawing/2014/main" id="{AD244F26-F189-B544-A7C6-19560805A42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CAC995-F22D-4140-90E2-50C629313145}" type="slidenum">
              <a:rPr lang="zh-CN" altLang="en-GB">
                <a:solidFill>
                  <a:schemeClr val="bg1"/>
                </a:solidFill>
              </a:rPr>
              <a:pPr/>
              <a:t>9</a:t>
            </a:fld>
            <a:endParaRPr lang="en-GB" altLang="zh-CN">
              <a:solidFill>
                <a:schemeClr val="bg1"/>
              </a:solidFill>
            </a:endParaRPr>
          </a:p>
        </p:txBody>
      </p:sp>
      <p:sp>
        <p:nvSpPr>
          <p:cNvPr id="13314" name="AutoShape 2">
            <a:extLst>
              <a:ext uri="{FF2B5EF4-FFF2-40B4-BE49-F238E27FC236}">
                <a16:creationId xmlns:a16="http://schemas.microsoft.com/office/drawing/2014/main" id="{F3469416-3727-9948-8BB6-EF5238C99F74}"/>
              </a:ext>
            </a:extLst>
          </p:cNvPr>
          <p:cNvSpPr>
            <a:spLocks noGrp="1" noChangeArrowheads="1"/>
          </p:cNvSpPr>
          <p:nvPr>
            <p:ph type="title"/>
          </p:nvPr>
        </p:nvSpPr>
        <p:spPr/>
        <p:txBody>
          <a:bodyPr/>
          <a:lstStyle/>
          <a:p>
            <a:pPr eaLnBrk="1" hangingPunct="1"/>
            <a:r>
              <a:rPr lang="en-US" altLang="en-US"/>
              <a:t>State Machine Diagram</a:t>
            </a:r>
            <a:endParaRPr lang="en-GB" altLang="en-US"/>
          </a:p>
        </p:txBody>
      </p:sp>
      <p:pic>
        <p:nvPicPr>
          <p:cNvPr id="13315" name="Picture 4">
            <a:extLst>
              <a:ext uri="{FF2B5EF4-FFF2-40B4-BE49-F238E27FC236}">
                <a16:creationId xmlns:a16="http://schemas.microsoft.com/office/drawing/2014/main" id="{AF103719-652E-1A4D-B7B8-5F5787ABC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349500"/>
            <a:ext cx="453707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5">
            <a:extLst>
              <a:ext uri="{FF2B5EF4-FFF2-40B4-BE49-F238E27FC236}">
                <a16:creationId xmlns:a16="http://schemas.microsoft.com/office/drawing/2014/main" id="{2828A474-CCFE-0142-B19C-6E8C6340CC93}"/>
              </a:ext>
            </a:extLst>
          </p:cNvPr>
          <p:cNvSpPr>
            <a:spLocks noGrp="1" noChangeArrowheads="1"/>
          </p:cNvSpPr>
          <p:nvPr>
            <p:ph type="body" idx="1"/>
          </p:nvPr>
        </p:nvSpPr>
        <p:spPr>
          <a:xfrm>
            <a:off x="5364163" y="2276475"/>
            <a:ext cx="3455987" cy="1498600"/>
          </a:xfrm>
          <a:noFill/>
        </p:spPr>
        <p:txBody>
          <a:bodyPr/>
          <a:lstStyle/>
          <a:p>
            <a:pPr eaLnBrk="1" hangingPunct="1">
              <a:lnSpc>
                <a:spcPct val="90000"/>
              </a:lnSpc>
              <a:buFont typeface="Wingdings" pitchFamily="2" charset="2"/>
              <a:buNone/>
            </a:pPr>
            <a:r>
              <a:rPr lang="en-GB" altLang="zh-CN" sz="1600">
                <a:ea typeface="宋体" panose="02010600030101010101" pitchFamily="2" charset="-122"/>
              </a:rPr>
              <a:t>A </a:t>
            </a:r>
            <a:r>
              <a:rPr lang="en-GB" altLang="zh-CN" sz="1600" b="1">
                <a:ea typeface="宋体" panose="02010600030101010101" pitchFamily="2" charset="-122"/>
              </a:rPr>
              <a:t>State Machine diagram</a:t>
            </a:r>
          </a:p>
          <a:p>
            <a:pPr eaLnBrk="1" hangingPunct="1">
              <a:lnSpc>
                <a:spcPct val="90000"/>
              </a:lnSpc>
              <a:buFont typeface="Wingdings" pitchFamily="2" charset="2"/>
              <a:buNone/>
            </a:pPr>
            <a:r>
              <a:rPr lang="en-GB" altLang="zh-CN" sz="1600">
                <a:ea typeface="宋体" panose="02010600030101010101" pitchFamily="2" charset="-122"/>
              </a:rPr>
              <a:t>shows the possible states of</a:t>
            </a:r>
          </a:p>
          <a:p>
            <a:pPr eaLnBrk="1" hangingPunct="1">
              <a:lnSpc>
                <a:spcPct val="90000"/>
              </a:lnSpc>
              <a:buFont typeface="Wingdings" pitchFamily="2" charset="2"/>
              <a:buNone/>
            </a:pPr>
            <a:r>
              <a:rPr lang="en-GB" altLang="zh-CN" sz="1600">
                <a:ea typeface="宋体" panose="02010600030101010101" pitchFamily="2" charset="-122"/>
              </a:rPr>
              <a:t>the object and the transitions</a:t>
            </a:r>
          </a:p>
          <a:p>
            <a:pPr eaLnBrk="1" hangingPunct="1">
              <a:lnSpc>
                <a:spcPct val="90000"/>
              </a:lnSpc>
              <a:buFont typeface="Wingdings" pitchFamily="2" charset="2"/>
              <a:buNone/>
            </a:pPr>
            <a:r>
              <a:rPr lang="en-GB" altLang="zh-CN" sz="1600">
                <a:ea typeface="宋体" panose="02010600030101010101" pitchFamily="2" charset="-122"/>
              </a:rPr>
              <a:t>that cause a change in state. </a:t>
            </a:r>
            <a:endParaRPr lang="en-US" altLang="zh-CN" sz="1600">
              <a:ea typeface="宋体" panose="02010600030101010101" pitchFamily="2" charset="-122"/>
            </a:endParaRPr>
          </a:p>
        </p:txBody>
      </p:sp>
      <p:sp>
        <p:nvSpPr>
          <p:cNvPr id="112646" name="AutoShape 6">
            <a:extLst>
              <a:ext uri="{FF2B5EF4-FFF2-40B4-BE49-F238E27FC236}">
                <a16:creationId xmlns:a16="http://schemas.microsoft.com/office/drawing/2014/main" id="{1A449DC5-3009-8A4E-9DEA-545FB543206C}"/>
              </a:ext>
            </a:extLst>
          </p:cNvPr>
          <p:cNvSpPr>
            <a:spLocks noChangeArrowheads="1"/>
          </p:cNvSpPr>
          <p:nvPr/>
        </p:nvSpPr>
        <p:spPr bwMode="auto">
          <a:xfrm>
            <a:off x="5508625" y="3860800"/>
            <a:ext cx="914400" cy="91440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a:t>
            </a:r>
            <a:endParaRPr lang="en-GB" altLang="en-US"/>
          </a:p>
        </p:txBody>
      </p:sp>
      <p:sp>
        <p:nvSpPr>
          <p:cNvPr id="112647" name="Text Box 7">
            <a:extLst>
              <a:ext uri="{FF2B5EF4-FFF2-40B4-BE49-F238E27FC236}">
                <a16:creationId xmlns:a16="http://schemas.microsoft.com/office/drawing/2014/main" id="{DA922F20-667E-284B-BD01-691B90DF71DE}"/>
              </a:ext>
            </a:extLst>
          </p:cNvPr>
          <p:cNvSpPr txBox="1">
            <a:spLocks noChangeArrowheads="1"/>
          </p:cNvSpPr>
          <p:nvPr/>
        </p:nvSpPr>
        <p:spPr bwMode="auto">
          <a:xfrm>
            <a:off x="6640513" y="4024313"/>
            <a:ext cx="22526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What is different between activities and Statemachine diagram</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46"/>
                                        </p:tgtEl>
                                        <p:attrNameLst>
                                          <p:attrName>style.visibility</p:attrName>
                                        </p:attrNameLst>
                                      </p:cBhvr>
                                      <p:to>
                                        <p:strVal val="visible"/>
                                      </p:to>
                                    </p:set>
                                    <p:animEffect transition="in" filter="box(in)">
                                      <p:cBhvr>
                                        <p:cTn id="7" dur="500"/>
                                        <p:tgtEl>
                                          <p:spTgt spid="11264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2647"/>
                                        </p:tgtEl>
                                        <p:attrNameLst>
                                          <p:attrName>style.visibility</p:attrName>
                                        </p:attrNameLst>
                                      </p:cBhvr>
                                      <p:to>
                                        <p:strVal val="visible"/>
                                      </p:to>
                                    </p:set>
                                    <p:animEffect transition="in" filter="box(in)">
                                      <p:cBhvr>
                                        <p:cTn id="10" dur="500"/>
                                        <p:tgtEl>
                                          <p:spTgt spid="11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animBg="1"/>
      <p:bldP spid="112647" grpId="0"/>
    </p:bld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701</TotalTime>
  <Words>407</Words>
  <Application>Microsoft Macintosh PowerPoint</Application>
  <PresentationFormat>On-screen Show (4:3)</PresentationFormat>
  <Paragraphs>83</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5" baseType="lpstr">
      <vt:lpstr>Arial</vt:lpstr>
      <vt:lpstr>Times New Roman</vt:lpstr>
      <vt:lpstr>Wingdings</vt:lpstr>
      <vt:lpstr>Capsules</vt:lpstr>
      <vt:lpstr>Clip</vt:lpstr>
      <vt:lpstr>CorelDRAW</vt:lpstr>
      <vt:lpstr>UML</vt:lpstr>
      <vt:lpstr>UML Diagram – What is UML?</vt:lpstr>
      <vt:lpstr>Different Views</vt:lpstr>
      <vt:lpstr>Use case diagram</vt:lpstr>
      <vt:lpstr>Class  Diagram</vt:lpstr>
      <vt:lpstr>Relationships between Class Diagrams</vt:lpstr>
      <vt:lpstr>Sequence Diagram</vt:lpstr>
      <vt:lpstr>Activities Diagram</vt:lpstr>
      <vt:lpstr>State Machine Diagram</vt:lpstr>
    </vt:vector>
  </TitlesOfParts>
  <Company>University of Leicester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Tool Tutorial</dc:title>
  <dc:creator>syst33</dc:creator>
  <cp:lastModifiedBy>Khayyam Masiyev</cp:lastModifiedBy>
  <cp:revision>36</cp:revision>
  <dcterms:created xsi:type="dcterms:W3CDTF">2005-10-13T13:30:11Z</dcterms:created>
  <dcterms:modified xsi:type="dcterms:W3CDTF">2020-10-21T18:34:48Z</dcterms:modified>
</cp:coreProperties>
</file>