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5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3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635657" y="-6138"/>
            <a:ext cx="14718423" cy="78053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3105194" y="1470601"/>
            <a:ext cx="523491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3252623" y="1591338"/>
            <a:ext cx="494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프로그래밍 프로젝트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9182100" y="5036820"/>
            <a:ext cx="2664321" cy="1196340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9271248" y="5098780"/>
            <a:ext cx="231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김민석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박건우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최민석</a:t>
            </a:r>
          </a:p>
        </p:txBody>
      </p:sp>
    </p:spTree>
    <p:extLst>
      <p:ext uri="{BB962C8B-B14F-4D97-AF65-F5344CB8AC3E}">
        <p14:creationId xmlns:p14="http://schemas.microsoft.com/office/powerpoint/2010/main" val="11249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1263212" y="-25400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BF1976-B815-494F-B8AA-2B12C8FFF700}"/>
              </a:ext>
            </a:extLst>
          </p:cNvPr>
          <p:cNvSpPr/>
          <p:nvPr/>
        </p:nvSpPr>
        <p:spPr>
          <a:xfrm>
            <a:off x="4496843" y="332670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시연 영상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7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F1976-B815-494F-B8AA-2B12C8FFF700}"/>
              </a:ext>
            </a:extLst>
          </p:cNvPr>
          <p:cNvSpPr/>
          <p:nvPr/>
        </p:nvSpPr>
        <p:spPr>
          <a:xfrm>
            <a:off x="4496845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시연 영상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104972" y="-16510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9440" y="21672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-The End-</a:t>
            </a:r>
          </a:p>
          <a:p>
            <a:endParaRPr lang="en-US" altLang="ko-KR" sz="4800" b="1" dirty="0">
              <a:solidFill>
                <a:schemeClr val="bg1"/>
              </a:solidFill>
            </a:endParaRPr>
          </a:p>
          <a:p>
            <a:r>
              <a:rPr lang="ko-KR" altLang="en-US" sz="4800" b="1" dirty="0">
                <a:solidFill>
                  <a:schemeClr val="bg1"/>
                </a:solidFill>
              </a:rPr>
              <a:t>    감사합니다</a:t>
            </a:r>
            <a:r>
              <a:rPr lang="en-US" altLang="ko-KR" sz="4800" b="1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477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A2191BD-B3A6-4173-926E-67F1A0CA6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635657" y="-6138"/>
            <a:ext cx="14718423" cy="78053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4277389" y="379997"/>
            <a:ext cx="30784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4730888" y="500735"/>
            <a:ext cx="251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발표 순서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653" y="1346200"/>
            <a:ext cx="93520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기능 설명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ko-KR" sz="1100" dirty="0">
                <a:solidFill>
                  <a:schemeClr val="bg1"/>
                </a:solidFill>
              </a:rPr>
              <a:t>1-1</a:t>
            </a:r>
            <a:r>
              <a:rPr lang="ko-KR" altLang="en-US" sz="1100" dirty="0">
                <a:solidFill>
                  <a:schemeClr val="bg1"/>
                </a:solidFill>
              </a:rPr>
              <a:t>플레이 알림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	1-2</a:t>
            </a:r>
            <a:r>
              <a:rPr lang="ko-KR" altLang="en-US" sz="1100" dirty="0">
                <a:solidFill>
                  <a:schemeClr val="bg1"/>
                </a:solidFill>
              </a:rPr>
              <a:t>듀오 시너지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	1-3</a:t>
            </a:r>
            <a:r>
              <a:rPr lang="ko-KR" altLang="en-US" sz="1100" dirty="0">
                <a:solidFill>
                  <a:schemeClr val="bg1"/>
                </a:solidFill>
              </a:rPr>
              <a:t>스펠 </a:t>
            </a:r>
            <a:r>
              <a:rPr lang="ko-KR" altLang="en-US" sz="1100" dirty="0" err="1">
                <a:solidFill>
                  <a:schemeClr val="bg1"/>
                </a:solidFill>
              </a:rPr>
              <a:t>알리미</a:t>
            </a:r>
            <a:r>
              <a:rPr lang="ko-KR" altLang="en-US" sz="1100" dirty="0">
                <a:solidFill>
                  <a:schemeClr val="bg1"/>
                </a:solidFill>
              </a:rPr>
              <a:t>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사용한 기술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기능 개발 일정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기술적으로 특별히 강조할 내용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사용후기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시연 동영상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7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1639" y="529813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1-1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플레이 알림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2" y="1240028"/>
            <a:ext cx="4450095" cy="2321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50" y="3627846"/>
            <a:ext cx="419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플레이어 알림 및 검색을 누른다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443686" y="1945880"/>
            <a:ext cx="1276617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83531" y="2936498"/>
            <a:ext cx="321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소환사</a:t>
            </a:r>
            <a:r>
              <a:rPr lang="ko-KR" altLang="en-US" dirty="0">
                <a:solidFill>
                  <a:schemeClr val="bg1"/>
                </a:solidFill>
              </a:rPr>
              <a:t> 닉네임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창이 뜨면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창에 </a:t>
            </a:r>
            <a:r>
              <a:rPr lang="ko-KR" altLang="en-US" dirty="0" err="1">
                <a:solidFill>
                  <a:schemeClr val="bg1"/>
                </a:solidFill>
              </a:rPr>
              <a:t>소환사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닉네임을 입력한다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06" y="1268787"/>
            <a:ext cx="3379117" cy="162408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5647423" y="4770054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38" y="4180452"/>
            <a:ext cx="3100162" cy="164686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6980183" y="3014223"/>
            <a:ext cx="1098820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63738" y="5919849"/>
            <a:ext cx="415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해당 소환사의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정보 및 게임에 접속 했을 때 알려주는 알림 목록에 추가 할 수 있게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4" y="4596050"/>
            <a:ext cx="3439005" cy="10193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13636" y="5809016"/>
            <a:ext cx="41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소환사의 접속 여부를 알려준다</a:t>
            </a:r>
          </a:p>
        </p:txBody>
      </p:sp>
    </p:spTree>
    <p:extLst>
      <p:ext uri="{BB962C8B-B14F-4D97-AF65-F5344CB8AC3E}">
        <p14:creationId xmlns:p14="http://schemas.microsoft.com/office/powerpoint/2010/main" val="23437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376746" y="0"/>
            <a:ext cx="12568746" cy="6857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1343" y="564158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1-2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듀오 시너지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49" y="1360409"/>
            <a:ext cx="4145282" cy="1555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33" y="3961176"/>
            <a:ext cx="4158642" cy="1555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5" y="4104824"/>
            <a:ext cx="3842663" cy="155520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747127" y="1780111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602" y="3453437"/>
            <a:ext cx="366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듀오 시너지 추천을 누른다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1649" y="5283193"/>
            <a:ext cx="414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버튼을 누르면 해당 챔피언과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조합이 잘 맞는 챔피언의 정보를 시너지 점수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승률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</a:t>
            </a:r>
            <a:r>
              <a:rPr lang="ko-KR" altLang="en-US" dirty="0" err="1">
                <a:solidFill>
                  <a:schemeClr val="bg1"/>
                </a:solidFill>
              </a:rPr>
              <a:t>픽률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순서로 보여준다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95475" y="5942083"/>
            <a:ext cx="379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결과 값이 계속 쌓이면서 출력 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때문에 비교도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4747128" y="4358142"/>
            <a:ext cx="1319785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6691932" y="2957232"/>
            <a:ext cx="854991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8" y="1331916"/>
            <a:ext cx="4023359" cy="19980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1649" y="3115229"/>
            <a:ext cx="347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듀오 시너지 창이 뜨면  빈 </a:t>
            </a:r>
            <a:r>
              <a:rPr lang="ko-KR" altLang="en-US" dirty="0" err="1">
                <a:solidFill>
                  <a:schemeClr val="bg1"/>
                </a:solidFill>
              </a:rPr>
              <a:t>칸에챔피언</a:t>
            </a:r>
            <a:r>
              <a:rPr lang="ko-KR" altLang="en-US" dirty="0">
                <a:solidFill>
                  <a:schemeClr val="bg1"/>
                </a:solidFill>
              </a:rPr>
              <a:t> 이름을 입력한다</a:t>
            </a:r>
          </a:p>
        </p:txBody>
      </p:sp>
    </p:spTree>
    <p:extLst>
      <p:ext uri="{BB962C8B-B14F-4D97-AF65-F5344CB8AC3E}">
        <p14:creationId xmlns:p14="http://schemas.microsoft.com/office/powerpoint/2010/main" val="32062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70091" y="584561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1-3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스펠 </a:t>
            </a:r>
            <a:r>
              <a:rPr lang="ko-KR" alt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알리미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5" y="1374831"/>
            <a:ext cx="4023359" cy="1998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588" y="3578335"/>
            <a:ext cx="38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음성인식 스펠 체크를 누른다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27050" y="1849551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91779" y="2424173"/>
            <a:ext cx="3478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시작 후 닉네임을 입력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포지션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탑 미드 정글 </a:t>
            </a:r>
            <a:r>
              <a:rPr lang="ko-KR" altLang="en-US" dirty="0" err="1">
                <a:solidFill>
                  <a:schemeClr val="bg1"/>
                </a:solidFill>
              </a:rPr>
              <a:t>원딜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서폿</a:t>
            </a:r>
            <a:r>
              <a:rPr lang="en-US" altLang="ko-KR" dirty="0">
                <a:solidFill>
                  <a:schemeClr val="bg1"/>
                </a:solidFill>
              </a:rPr>
              <a:t>)+</a:t>
            </a:r>
            <a:r>
              <a:rPr lang="ko-KR" altLang="en-US" dirty="0" err="1">
                <a:solidFill>
                  <a:schemeClr val="bg1"/>
                </a:solidFill>
              </a:rPr>
              <a:t>노플</a:t>
            </a:r>
            <a:r>
              <a:rPr lang="ko-KR" altLang="en-US" dirty="0">
                <a:solidFill>
                  <a:schemeClr val="bg1"/>
                </a:solidFill>
              </a:rPr>
              <a:t> 이라고 마이크에 대고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말을 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ko-KR" altLang="en-US" dirty="0">
                <a:solidFill>
                  <a:schemeClr val="bg1"/>
                </a:solidFill>
              </a:rPr>
              <a:t>분 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ko-KR" altLang="en-US" dirty="0">
                <a:solidFill>
                  <a:schemeClr val="bg1"/>
                </a:solidFill>
              </a:rPr>
              <a:t>초에 해당 플레이어의 스펠 쿨 타임이 끝난다고 알림이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뜬다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해당 스펠 쿨 타임이  끝나기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초 전에 알림이 한 번 더 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E2FDE-0DF8-4547-B620-71D48EC9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195" y="1374831"/>
            <a:ext cx="2338773" cy="4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95472" y="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669798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구현 시 사용한 기술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" y="1389311"/>
            <a:ext cx="9069534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</a:t>
            </a:r>
            <a:r>
              <a:rPr lang="ko-KR" altLang="en-US" sz="2400" dirty="0">
                <a:solidFill>
                  <a:schemeClr val="bg1"/>
                </a:solidFill>
              </a:rPr>
              <a:t>듀오 시너지 프로그램 구현 시 </a:t>
            </a:r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json</a:t>
            </a:r>
            <a:r>
              <a:rPr lang="en-US" altLang="ko-KR" sz="2400" dirty="0">
                <a:solidFill>
                  <a:schemeClr val="bg1"/>
                </a:solidFill>
              </a:rPr>
              <a:t>, requests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</a:t>
            </a:r>
            <a:r>
              <a:rPr lang="ko-KR" altLang="en-US" sz="2400" dirty="0">
                <a:solidFill>
                  <a:schemeClr val="bg1"/>
                </a:solidFill>
              </a:rPr>
              <a:t>스펠 </a:t>
            </a:r>
            <a:r>
              <a:rPr lang="ko-KR" altLang="en-US" sz="2400" dirty="0" err="1">
                <a:solidFill>
                  <a:schemeClr val="bg1"/>
                </a:solidFill>
              </a:rPr>
              <a:t>알리미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음성인식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구현 시 </a:t>
            </a:r>
            <a:r>
              <a:rPr lang="en-US" altLang="ko-KR" sz="2400" dirty="0" err="1">
                <a:solidFill>
                  <a:schemeClr val="bg1"/>
                </a:solidFill>
              </a:rPr>
              <a:t>speech_recognition</a:t>
            </a:r>
            <a:r>
              <a:rPr lang="en-US" altLang="ko-KR" sz="2400" dirty="0">
                <a:solidFill>
                  <a:schemeClr val="bg1"/>
                </a:solidFill>
              </a:rPr>
              <a:t>, requests,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json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ToastNotifier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datetime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asyncio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</a:t>
            </a:r>
            <a:r>
              <a:rPr lang="ko-KR" altLang="en-US" sz="2400" dirty="0">
                <a:solidFill>
                  <a:schemeClr val="bg1"/>
                </a:solidFill>
              </a:rPr>
              <a:t>메인</a:t>
            </a:r>
            <a:r>
              <a:rPr lang="en-US" altLang="ko-KR" sz="2400" dirty="0">
                <a:solidFill>
                  <a:schemeClr val="bg1"/>
                </a:solidFill>
              </a:rPr>
              <a:t>GUI </a:t>
            </a:r>
            <a:r>
              <a:rPr lang="ko-KR" altLang="en-US" sz="2400" dirty="0">
                <a:solidFill>
                  <a:schemeClr val="bg1"/>
                </a:solidFill>
              </a:rPr>
              <a:t>구현 시  </a:t>
            </a:r>
            <a:r>
              <a:rPr lang="en-US" altLang="ko-KR" sz="2400" dirty="0">
                <a:solidFill>
                  <a:schemeClr val="bg1"/>
                </a:solidFill>
              </a:rPr>
              <a:t>pillow, </a:t>
            </a:r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플레이어 알림 기술 구현</a:t>
            </a:r>
            <a:r>
              <a:rPr lang="en-US" altLang="ko-KR" sz="2400" dirty="0">
                <a:solidFill>
                  <a:schemeClr val="bg1"/>
                </a:solidFill>
              </a:rPr>
              <a:t>time, </a:t>
            </a:r>
            <a:r>
              <a:rPr lang="en-US" altLang="ko-KR" sz="2400" dirty="0" err="1">
                <a:solidFill>
                  <a:schemeClr val="bg1"/>
                </a:solidFill>
              </a:rPr>
              <a:t>ToastNotifier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, threading, requests, json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312725" y="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534162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기능 개발 일정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275" y="1476375"/>
            <a:ext cx="104203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11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기능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듀오 시너지 기능 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스펠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기능 구현 시작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기능 베이스 코딩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12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듀오 시너지 기능 구현 완료 및 자체 피드백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13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듀오 시너지 피드백 적용 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베이스 코딩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14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음성인식 </a:t>
            </a:r>
            <a:r>
              <a:rPr lang="en-US" altLang="ko-KR" sz="2000" dirty="0">
                <a:solidFill>
                  <a:schemeClr val="bg1"/>
                </a:solidFill>
              </a:rPr>
              <a:t>UI</a:t>
            </a:r>
            <a:r>
              <a:rPr lang="ko-KR" altLang="en-US" sz="2000" dirty="0" err="1">
                <a:solidFill>
                  <a:schemeClr val="bg1"/>
                </a:solidFill>
              </a:rPr>
              <a:t>구현완료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알림기능</a:t>
            </a:r>
            <a:r>
              <a:rPr lang="ko-KR" altLang="en-US" sz="2000" dirty="0">
                <a:solidFill>
                  <a:schemeClr val="bg1"/>
                </a:solidFill>
              </a:rPr>
              <a:t> 추가 업데이트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듀오 시너지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변경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메인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시작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15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듀오시너지</a:t>
            </a:r>
            <a:r>
              <a:rPr lang="ko-KR" altLang="en-US" sz="2000" dirty="0">
                <a:solidFill>
                  <a:schemeClr val="bg1"/>
                </a:solidFill>
              </a:rPr>
              <a:t> 기능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완료 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메인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991AF-88CC-45B3-8EAD-82207DE2231F}"/>
              </a:ext>
            </a:extLst>
          </p:cNvPr>
          <p:cNvSpPr txBox="1"/>
          <p:nvPr/>
        </p:nvSpPr>
        <p:spPr>
          <a:xfrm>
            <a:off x="6267988" y="4960187"/>
            <a:ext cx="49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p.s.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~ : </a:t>
            </a:r>
            <a:r>
              <a:rPr lang="ko-KR" altLang="en-US" dirty="0">
                <a:solidFill>
                  <a:schemeClr val="bg1"/>
                </a:solidFill>
              </a:rPr>
              <a:t>베타 테스터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모집 및 프로그램사용기 분석</a:t>
            </a:r>
          </a:p>
        </p:txBody>
      </p:sp>
    </p:spTree>
    <p:extLst>
      <p:ext uri="{BB962C8B-B14F-4D97-AF65-F5344CB8AC3E}">
        <p14:creationId xmlns:p14="http://schemas.microsoft.com/office/powerpoint/2010/main" val="27186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85947" y="0"/>
            <a:ext cx="12477947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675894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기술적으로 특별히 강조할 내용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CAB7-0364-4DA4-A93E-1588CF12500E}"/>
              </a:ext>
            </a:extLst>
          </p:cNvPr>
          <p:cNvSpPr txBox="1"/>
          <p:nvPr/>
        </p:nvSpPr>
        <p:spPr>
          <a:xfrm>
            <a:off x="95151" y="2193300"/>
            <a:ext cx="60864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동시 다발적으로 실행 해야 하는 기능이 많은 관계로 비동기 처리가 꼭 필요했고 쓰레드를 이용하였습니다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E62D7-22C0-4FB6-BC11-A31DE4AB2F40}"/>
              </a:ext>
            </a:extLst>
          </p:cNvPr>
          <p:cNvSpPr txBox="1"/>
          <p:nvPr/>
        </p:nvSpPr>
        <p:spPr>
          <a:xfrm>
            <a:off x="100010" y="4052983"/>
            <a:ext cx="64579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윈도우</a:t>
            </a:r>
            <a:r>
              <a:rPr lang="en-US" altLang="ko-KR" dirty="0">
                <a:solidFill>
                  <a:schemeClr val="bg1"/>
                </a:solidFill>
              </a:rPr>
              <a:t>10 OS</a:t>
            </a:r>
            <a:r>
              <a:rPr lang="ko-KR" altLang="en-US" dirty="0">
                <a:solidFill>
                  <a:schemeClr val="bg1"/>
                </a:solidFill>
              </a:rPr>
              <a:t>의 기본 알림 기능인 </a:t>
            </a:r>
            <a:r>
              <a:rPr lang="en-US" altLang="ko-KR" dirty="0">
                <a:solidFill>
                  <a:schemeClr val="bg1"/>
                </a:solidFill>
              </a:rPr>
              <a:t>Toast</a:t>
            </a:r>
            <a:r>
              <a:rPr lang="ko-KR" altLang="en-US" dirty="0">
                <a:solidFill>
                  <a:schemeClr val="bg1"/>
                </a:solidFill>
              </a:rPr>
              <a:t>를 이용하여 각종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알림을 보냄으로써 리그 오브 레전드를 플레이 하는 도중에도 해당 프로그램 위에 알림을 보낼 수 있도록 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522E0-97A3-4F0D-AE33-E56DE120CCC1}"/>
              </a:ext>
            </a:extLst>
          </p:cNvPr>
          <p:cNvSpPr txBox="1"/>
          <p:nvPr/>
        </p:nvSpPr>
        <p:spPr>
          <a:xfrm>
            <a:off x="6181626" y="2600859"/>
            <a:ext cx="543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RIOT API</a:t>
            </a:r>
            <a:r>
              <a:rPr lang="ko-KR" altLang="en-US" dirty="0">
                <a:solidFill>
                  <a:schemeClr val="bg1"/>
                </a:solidFill>
              </a:rPr>
              <a:t>를 활용하여 실시간 </a:t>
            </a:r>
            <a:r>
              <a:rPr lang="ko-KR" altLang="en-US" dirty="0" err="1">
                <a:solidFill>
                  <a:schemeClr val="bg1"/>
                </a:solidFill>
              </a:rPr>
              <a:t>인게임</a:t>
            </a:r>
            <a:r>
              <a:rPr lang="ko-KR" altLang="en-US" dirty="0">
                <a:solidFill>
                  <a:schemeClr val="bg1"/>
                </a:solidFill>
              </a:rPr>
              <a:t> 데이터를 가져와 정확한 시간을 측정해 상대방의 스펠 </a:t>
            </a:r>
            <a:r>
              <a:rPr lang="ko-KR" altLang="en-US" dirty="0" err="1">
                <a:solidFill>
                  <a:schemeClr val="bg1"/>
                </a:solidFill>
              </a:rPr>
              <a:t>쿨타임을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계산할 수 있도록 하였고 그 외에 다양한 정보를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를 활용하여 실시간으로 정보를 갱신 할 수 있도록 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5A0B20-1EC6-4B67-8422-AD818378521B}"/>
              </a:ext>
            </a:extLst>
          </p:cNvPr>
          <p:cNvGrpSpPr/>
          <p:nvPr/>
        </p:nvGrpSpPr>
        <p:grpSpPr>
          <a:xfrm>
            <a:off x="7387791" y="5204910"/>
            <a:ext cx="3557792" cy="609600"/>
            <a:chOff x="7054281" y="4004252"/>
            <a:chExt cx="3557792" cy="6096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A26983-E49D-4052-861B-3322E0E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629" y="4046862"/>
              <a:ext cx="529049" cy="52904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E09673-3698-4049-9A9F-F22AD2343C90}"/>
                </a:ext>
              </a:extLst>
            </p:cNvPr>
            <p:cNvSpPr/>
            <p:nvPr/>
          </p:nvSpPr>
          <p:spPr>
            <a:xfrm>
              <a:off x="7054281" y="4004252"/>
              <a:ext cx="3557792" cy="609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LOL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Assistant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75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232BADB9-368B-427D-B326-A43E9966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526423" y="-1008886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94419" y="241472"/>
            <a:ext cx="675894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사용후기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F5776-D122-4B83-B8DE-808B99AB6C78}"/>
              </a:ext>
            </a:extLst>
          </p:cNvPr>
          <p:cNvSpPr txBox="1"/>
          <p:nvPr/>
        </p:nvSpPr>
        <p:spPr>
          <a:xfrm>
            <a:off x="94419" y="1190833"/>
            <a:ext cx="583477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베타 테스터들의 평가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장점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기존 채팅으로 하던 스펠 체크 보다 음성인식으로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 하니 채팅 치다가 실수를 할 일도 없고 정말 편하다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스펠을 체크 하는 기능이 정말 인게임내에서 많은 도움이 됨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시너지 추천기능으로 함께하는 친구와 좋은 호흡을 맞출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더욱 게임에 집중 할 수 있고 매우 </a:t>
            </a:r>
            <a:r>
              <a:rPr lang="ko-KR" altLang="en-US" dirty="0" err="1">
                <a:solidFill>
                  <a:schemeClr val="bg1"/>
                </a:solidFill>
              </a:rPr>
              <a:t>편리해졌다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3ED45-8D85-4F94-9AA3-2DD5C7C33C12}"/>
              </a:ext>
            </a:extLst>
          </p:cNvPr>
          <p:cNvSpPr txBox="1"/>
          <p:nvPr/>
        </p:nvSpPr>
        <p:spPr>
          <a:xfrm>
            <a:off x="6096000" y="2520002"/>
            <a:ext cx="583477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개선할 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프로그램의 최적화 및 안정화가 필요해 보인다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음성인식의 인식률 조금 더 개선 되었으면 좋겠다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안티 </a:t>
            </a:r>
            <a:r>
              <a:rPr lang="ko-KR" altLang="en-US" dirty="0" err="1">
                <a:solidFill>
                  <a:schemeClr val="bg1"/>
                </a:solidFill>
              </a:rPr>
              <a:t>치트</a:t>
            </a:r>
            <a:r>
              <a:rPr lang="ko-KR" altLang="en-US">
                <a:solidFill>
                  <a:schemeClr val="bg1"/>
                </a:solidFill>
              </a:rPr>
              <a:t> 프로그램의 검열에 </a:t>
            </a:r>
            <a:r>
              <a:rPr lang="ko-KR" altLang="en-US" dirty="0">
                <a:solidFill>
                  <a:schemeClr val="bg1"/>
                </a:solidFill>
              </a:rPr>
              <a:t>대한 안정성이 보장이 되지 않아 사용에 불안감이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대부분의 알림을 오른쪽 하단으로 받아 </a:t>
            </a:r>
            <a:r>
              <a:rPr lang="ko-KR" altLang="en-US" dirty="0" err="1">
                <a:solidFill>
                  <a:schemeClr val="bg1"/>
                </a:solidFill>
              </a:rPr>
              <a:t>미니맵을</a:t>
            </a:r>
            <a:r>
              <a:rPr lang="ko-KR" altLang="en-US" dirty="0">
                <a:solidFill>
                  <a:schemeClr val="bg1"/>
                </a:solidFill>
              </a:rPr>
              <a:t> 가림</a:t>
            </a:r>
          </a:p>
        </p:txBody>
      </p:sp>
    </p:spTree>
    <p:extLst>
      <p:ext uri="{BB962C8B-B14F-4D97-AF65-F5344CB8AC3E}">
        <p14:creationId xmlns:p14="http://schemas.microsoft.com/office/powerpoint/2010/main" val="203279133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590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Matura MT Script Capitals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건우 박</cp:lastModifiedBy>
  <cp:revision>243</cp:revision>
  <dcterms:created xsi:type="dcterms:W3CDTF">2021-10-11T06:44:40Z</dcterms:created>
  <dcterms:modified xsi:type="dcterms:W3CDTF">2025-07-22T08:07:58Z</dcterms:modified>
</cp:coreProperties>
</file>