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290" r:id="rId11"/>
    <p:sldId id="29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8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8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6FA43-AC63-4ED1-9248-5960BB50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AB7620-D252-4422-B88B-50BF2865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6BAC2-D122-41DD-8EC4-59E75B9F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1B7D-3B85-40EE-8904-D4DBD600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7DCA2-2042-414B-9FBD-9BCB03B3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9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CE824-6C04-469D-A873-B7887C4E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9E66A4-256C-4BA2-9936-8CBD579D2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A084DF-BC0E-4246-B90C-147D5968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ACB-063D-416F-AE49-2A9533F0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0674E-4EA7-4C65-A93C-F940E1A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3221AE-CFBA-4481-B64C-3373B4624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DF4542-D286-41CD-BBDB-C286B5FA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3E84EE-A4F7-4E5E-BFEF-6D9B0219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ADCC7-2ADF-411D-B9B5-EEFA5B26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1B2F0-F576-4C52-B732-C3A3BA0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0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8AB6A-8899-4B16-9C8F-64E8A62C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A04AB-2B4E-4BCC-B608-1529E5C3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557499-CAC5-4898-B8AC-725D9A39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3102D-1E0A-4F84-9C62-82B74E42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4B49F-84E0-4EFE-A777-37E597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5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2D864-978D-4D4E-B252-58BD778A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8D99B1-CBDD-47DE-ABB4-2ECC9B5B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F6B00-F76D-4E92-8905-82549968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9FDA6E-DB84-4247-A6FA-54519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9D11D-BC7E-42F5-B016-DCF3CC8E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736E-CF85-410A-90F7-F27ED2AA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B02D60-C5C5-48BC-A04D-674731ADA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967DC0-3F8F-42AA-A859-A8997415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BE8AD-53B1-47A4-BF74-AA1C6A5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D167DD-71FF-4C11-9BDE-AF9FF8DE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99CAF-16E1-40E5-AC9C-E81EFBE6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9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E0BEB-4E39-4EFB-AF3E-4EABCD61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ED3BAF-6E69-4C8F-9423-D95482C47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9636A1-8FA2-429C-8F1D-E4F6642AC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032792-ABC4-4E95-8C5F-A776FCF79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D4EF34-49D5-4B7F-A404-AEEC789EE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F6ED10-1712-4A9E-BEA7-F304A756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823B05-1557-4B39-A3C3-57C409352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167069-F201-455B-A7E3-D4C8B93B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42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3D165-0EC1-44DD-9D5E-BAAD320E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F3206C-DF57-4689-9FB7-33731D2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502DA-D604-442F-8CDF-F13666B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5B22D8-DA7F-4EF6-B2A5-34EBF650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67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8F7D3C-D8F0-403B-8E37-A69B0C7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5CAEA-3187-44A8-9522-080338CE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7FDF7-95C3-4F70-9934-1D1D28D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6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7DAD-F77E-4416-835D-96101EB9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27E33-7599-4FB6-A454-5D0E29293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D80CF-669E-4FCB-A79F-CCC226E5E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BEA837-7730-46F7-83FD-9DCBB5DF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9D44F-CACD-4143-B8E0-3E56156E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08E33-70AB-4DF3-BD3C-D729E4DD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3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DCF6F-118C-4630-B7FD-56E25687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B50EAD-1CBF-4271-907F-A5FD1CD62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743E7-77D5-47C7-92D7-B9D4CF0A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76B92-B4D2-4891-8BC2-99515B46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603EED-F9BF-4FDC-B028-80E6C733B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22C5D-AA5F-45E4-9CA9-16E76B07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18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2F54CE-EAF5-403B-94A7-59A333C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6ED0E-10BF-4B93-B8F3-9529C92E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20255-B153-46BA-8E5A-FFC4D8F2C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2021-12-14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790ED-CCE9-44AD-8C87-969A36F86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8EBD6-C313-483C-9A71-AF5A1F28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3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635657" y="-6138"/>
            <a:ext cx="14718423" cy="780534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3105194" y="1470601"/>
            <a:ext cx="5234911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44D8D-D485-400F-8F90-FF31E9A140D0}"/>
              </a:ext>
            </a:extLst>
          </p:cNvPr>
          <p:cNvSpPr txBox="1"/>
          <p:nvPr/>
        </p:nvSpPr>
        <p:spPr>
          <a:xfrm>
            <a:off x="3252623" y="1591338"/>
            <a:ext cx="4940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프로그래밍 프로젝트</a:t>
            </a:r>
          </a:p>
        </p:txBody>
      </p:sp>
      <p:sp>
        <p:nvSpPr>
          <p:cNvPr id="75" name="순서도: 대체 처리 74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9182100" y="5036820"/>
            <a:ext cx="2664321" cy="1196340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644D8D-D485-400F-8F90-FF31E9A140D0}"/>
              </a:ext>
            </a:extLst>
          </p:cNvPr>
          <p:cNvSpPr txBox="1"/>
          <p:nvPr/>
        </p:nvSpPr>
        <p:spPr>
          <a:xfrm>
            <a:off x="9271248" y="5098780"/>
            <a:ext cx="2318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202121076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김민석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202121099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박건우 </a:t>
            </a:r>
            <a:endParaRPr lang="en-US" altLang="ko-KR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202121146 </a:t>
            </a:r>
            <a:r>
              <a:rPr lang="ko-KR" alt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최민석</a:t>
            </a:r>
          </a:p>
        </p:txBody>
      </p:sp>
    </p:spTree>
    <p:extLst>
      <p:ext uri="{BB962C8B-B14F-4D97-AF65-F5344CB8AC3E}">
        <p14:creationId xmlns:p14="http://schemas.microsoft.com/office/powerpoint/2010/main" val="112496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1263212" y="-254000"/>
            <a:ext cx="14718423" cy="780534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1BF1976-B815-494F-B8AA-2B12C8FFF700}"/>
              </a:ext>
            </a:extLst>
          </p:cNvPr>
          <p:cNvSpPr/>
          <p:nvPr/>
        </p:nvSpPr>
        <p:spPr>
          <a:xfrm>
            <a:off x="4496843" y="3326705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시연 영상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677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BF1976-B815-494F-B8AA-2B12C8FFF700}"/>
              </a:ext>
            </a:extLst>
          </p:cNvPr>
          <p:cNvSpPr/>
          <p:nvPr/>
        </p:nvSpPr>
        <p:spPr>
          <a:xfrm>
            <a:off x="4496845" y="2967335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시연 영상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5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104972" y="-165100"/>
            <a:ext cx="14718423" cy="780534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39440" y="216723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</a:rPr>
              <a:t>-The End-</a:t>
            </a:r>
          </a:p>
          <a:p>
            <a:endParaRPr lang="en-US" altLang="ko-KR" sz="4800" b="1" dirty="0">
              <a:solidFill>
                <a:schemeClr val="bg1"/>
              </a:solidFill>
            </a:endParaRPr>
          </a:p>
          <a:p>
            <a:r>
              <a:rPr lang="ko-KR" altLang="en-US" sz="4800" b="1" dirty="0">
                <a:solidFill>
                  <a:schemeClr val="bg1"/>
                </a:solidFill>
              </a:rPr>
              <a:t>    감사합니다</a:t>
            </a:r>
            <a:r>
              <a:rPr lang="en-US" altLang="ko-KR" sz="4800" b="1" dirty="0">
                <a:solidFill>
                  <a:schemeClr val="bg1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04770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A2191BD-B3A6-4173-926E-67F1A0CA6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635657" y="-6138"/>
            <a:ext cx="14718423" cy="7805340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4277389" y="379997"/>
            <a:ext cx="3078451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644D8D-D485-400F-8F90-FF31E9A140D0}"/>
              </a:ext>
            </a:extLst>
          </p:cNvPr>
          <p:cNvSpPr txBox="1"/>
          <p:nvPr/>
        </p:nvSpPr>
        <p:spPr>
          <a:xfrm>
            <a:off x="4730888" y="500735"/>
            <a:ext cx="251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발표 순서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55653" y="1346200"/>
            <a:ext cx="935204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기능 설명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</a:p>
          <a:p>
            <a:r>
              <a:rPr lang="en-US" altLang="ko-KR" sz="11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altLang="ko-KR" sz="1100" dirty="0">
                <a:solidFill>
                  <a:schemeClr val="bg1"/>
                </a:solidFill>
              </a:rPr>
              <a:t>1-1</a:t>
            </a:r>
            <a:r>
              <a:rPr lang="ko-KR" altLang="en-US" sz="1100" dirty="0">
                <a:solidFill>
                  <a:schemeClr val="bg1"/>
                </a:solidFill>
              </a:rPr>
              <a:t>플레이 알림 기능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	1-2</a:t>
            </a:r>
            <a:r>
              <a:rPr lang="ko-KR" altLang="en-US" sz="1100" dirty="0">
                <a:solidFill>
                  <a:schemeClr val="bg1"/>
                </a:solidFill>
              </a:rPr>
              <a:t>듀오 시너지 기능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100" dirty="0">
                <a:solidFill>
                  <a:schemeClr val="bg1"/>
                </a:solidFill>
              </a:rPr>
              <a:t>	1-3</a:t>
            </a:r>
            <a:r>
              <a:rPr lang="ko-KR" altLang="en-US" sz="1100" dirty="0">
                <a:solidFill>
                  <a:schemeClr val="bg1"/>
                </a:solidFill>
              </a:rPr>
              <a:t>스펠 </a:t>
            </a:r>
            <a:r>
              <a:rPr lang="ko-KR" altLang="en-US" sz="1100" dirty="0" err="1">
                <a:solidFill>
                  <a:schemeClr val="bg1"/>
                </a:solidFill>
              </a:rPr>
              <a:t>알리미</a:t>
            </a:r>
            <a:r>
              <a:rPr lang="ko-KR" altLang="en-US" sz="1100" dirty="0">
                <a:solidFill>
                  <a:schemeClr val="bg1"/>
                </a:solidFill>
              </a:rPr>
              <a:t> 기능</a:t>
            </a:r>
            <a:endParaRPr lang="en-US" altLang="ko-KR" sz="11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사용한 기술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기능 개발 일정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기술적으로 특별히 강조할 내용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5.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프로그램 사용후기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6. </a:t>
            </a:r>
            <a:r>
              <a: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시연 동영상</a:t>
            </a:r>
            <a:endParaRPr lang="en-US" altLang="ko-KR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73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121920" y="219975"/>
            <a:ext cx="4526251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bg1"/>
                </a:solidFill>
                <a:latin typeface="Matura MT Script Capitals"/>
                <a:ea typeface="맑은 고딕"/>
              </a:rPr>
              <a:t> </a:t>
            </a:r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atura MT Script Capitals"/>
                <a:ea typeface="맑은 고딕"/>
              </a:rPr>
              <a:t>프로그램 기능 설명</a:t>
            </a:r>
            <a:endParaRPr lang="en-US" altLang="ko-KR" sz="3600" dirty="0">
              <a:solidFill>
                <a:schemeClr val="accent4">
                  <a:lumMod val="60000"/>
                  <a:lumOff val="40000"/>
                </a:schemeClr>
              </a:solidFill>
              <a:latin typeface="Matura MT Script Capitals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01639" y="529813"/>
            <a:ext cx="41104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1-1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플레이 알림 기능</a:t>
            </a:r>
            <a:endParaRPr lang="en-US" altLang="ko-K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2" y="1240028"/>
            <a:ext cx="4450095" cy="23216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550" y="3627846"/>
            <a:ext cx="4199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메인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r>
              <a:rPr lang="ko-KR" altLang="en-US" dirty="0">
                <a:solidFill>
                  <a:schemeClr val="bg1"/>
                </a:solidFill>
              </a:rPr>
              <a:t>에서 플레이어 알림 및 검색을 누른다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443686" y="1945880"/>
            <a:ext cx="1276617" cy="104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83531" y="2936498"/>
            <a:ext cx="3219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소환사</a:t>
            </a:r>
            <a:r>
              <a:rPr lang="ko-KR" altLang="en-US" dirty="0">
                <a:solidFill>
                  <a:schemeClr val="bg1"/>
                </a:solidFill>
              </a:rPr>
              <a:t> 닉네임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입력 창이 뜨면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입력 창에 </a:t>
            </a:r>
            <a:r>
              <a:rPr lang="ko-KR" altLang="en-US" dirty="0" err="1">
                <a:solidFill>
                  <a:schemeClr val="bg1"/>
                </a:solidFill>
              </a:rPr>
              <a:t>소환사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닉네임을 입력한다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606" y="1268787"/>
            <a:ext cx="3379117" cy="1624086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 rot="10800000">
            <a:off x="5647423" y="4770054"/>
            <a:ext cx="1319784" cy="104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738" y="4180452"/>
            <a:ext cx="3100162" cy="1646862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 rot="5400000">
            <a:off x="6980183" y="3014223"/>
            <a:ext cx="1098820" cy="104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63738" y="5919849"/>
            <a:ext cx="4158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해당 소환사의 </a:t>
            </a:r>
            <a:r>
              <a:rPr lang="ko-KR" altLang="en-US" dirty="0" err="1">
                <a:solidFill>
                  <a:schemeClr val="bg1"/>
                </a:solidFill>
              </a:rPr>
              <a:t>티어</a:t>
            </a:r>
            <a:r>
              <a:rPr lang="ko-KR" altLang="en-US" dirty="0">
                <a:solidFill>
                  <a:schemeClr val="bg1"/>
                </a:solidFill>
              </a:rPr>
              <a:t> 정보 및 게임에 접속 했을 때 알려주는 알림 목록에 추가 할 수 있게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34" y="4596050"/>
            <a:ext cx="3439005" cy="10193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13636" y="5809016"/>
            <a:ext cx="415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소환사의 접속 여부를 알려준다</a:t>
            </a:r>
          </a:p>
        </p:txBody>
      </p:sp>
    </p:spTree>
    <p:extLst>
      <p:ext uri="{BB962C8B-B14F-4D97-AF65-F5344CB8AC3E}">
        <p14:creationId xmlns:p14="http://schemas.microsoft.com/office/powerpoint/2010/main" val="234378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376746" y="0"/>
            <a:ext cx="12568746" cy="685799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121920" y="219975"/>
            <a:ext cx="4526251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bg1"/>
                </a:solidFill>
                <a:latin typeface="Matura MT Script Capitals"/>
                <a:ea typeface="맑은 고딕"/>
              </a:rPr>
              <a:t> </a:t>
            </a:r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atura MT Script Capitals"/>
                <a:ea typeface="맑은 고딕"/>
              </a:rPr>
              <a:t>프로그램 기능 설명</a:t>
            </a:r>
            <a:endParaRPr lang="en-US" altLang="ko-KR" sz="3600" dirty="0">
              <a:solidFill>
                <a:schemeClr val="accent4">
                  <a:lumMod val="60000"/>
                  <a:lumOff val="40000"/>
                </a:schemeClr>
              </a:solidFill>
              <a:latin typeface="Matura MT Script Capitals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51343" y="564158"/>
            <a:ext cx="396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1-2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듀오 시너지 기능</a:t>
            </a:r>
            <a:endParaRPr lang="en-US" altLang="ko-K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49" y="1360409"/>
            <a:ext cx="4145282" cy="15552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33" y="3961176"/>
            <a:ext cx="4158642" cy="15552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75" y="4104824"/>
            <a:ext cx="3842663" cy="1555204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747127" y="1780111"/>
            <a:ext cx="1319784" cy="104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77602" y="3453437"/>
            <a:ext cx="366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메인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r>
              <a:rPr lang="ko-KR" altLang="en-US" dirty="0">
                <a:solidFill>
                  <a:schemeClr val="bg1"/>
                </a:solidFill>
              </a:rPr>
              <a:t>에서 듀오 시너지 추천을 누른다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71649" y="5283193"/>
            <a:ext cx="4145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입력 버튼을 누르면 해당 챔피언과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조합이 잘 맞는 챔피언의 정보를 시너지 점수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위 승률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위 </a:t>
            </a:r>
            <a:r>
              <a:rPr lang="ko-KR" altLang="en-US" dirty="0" err="1">
                <a:solidFill>
                  <a:schemeClr val="bg1"/>
                </a:solidFill>
              </a:rPr>
              <a:t>픽률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위 순서로 보여준다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295475" y="5942083"/>
            <a:ext cx="379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</a:rPr>
              <a:t>결과 값이 계속 쌓이면서 출력 되기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때문에 비교도 가능하다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오른쪽 화살표 15"/>
          <p:cNvSpPr/>
          <p:nvPr/>
        </p:nvSpPr>
        <p:spPr>
          <a:xfrm rot="10800000">
            <a:off x="4747128" y="4358142"/>
            <a:ext cx="1319785" cy="104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5400000">
            <a:off x="6691932" y="2957232"/>
            <a:ext cx="854991" cy="104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8" y="1331916"/>
            <a:ext cx="4023359" cy="199800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41649" y="3115229"/>
            <a:ext cx="347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듀오 시너지 창이 뜨면  빈 </a:t>
            </a:r>
            <a:r>
              <a:rPr lang="ko-KR" altLang="en-US" dirty="0" err="1">
                <a:solidFill>
                  <a:schemeClr val="bg1"/>
                </a:solidFill>
              </a:rPr>
              <a:t>칸에챔피언</a:t>
            </a:r>
            <a:r>
              <a:rPr lang="ko-KR" altLang="en-US" dirty="0">
                <a:solidFill>
                  <a:schemeClr val="bg1"/>
                </a:solidFill>
              </a:rPr>
              <a:t> 이름을 입력한다</a:t>
            </a:r>
          </a:p>
        </p:txBody>
      </p:sp>
    </p:spTree>
    <p:extLst>
      <p:ext uri="{BB962C8B-B14F-4D97-AF65-F5344CB8AC3E}">
        <p14:creationId xmlns:p14="http://schemas.microsoft.com/office/powerpoint/2010/main" val="320623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121920" y="219975"/>
            <a:ext cx="4526251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bg1"/>
                </a:solidFill>
                <a:latin typeface="Matura MT Script Capitals"/>
                <a:ea typeface="맑은 고딕"/>
              </a:rPr>
              <a:t> </a:t>
            </a:r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atura MT Script Capitals"/>
                <a:ea typeface="맑은 고딕"/>
              </a:rPr>
              <a:t>프로그램 기능 설명</a:t>
            </a:r>
            <a:endParaRPr lang="en-US" altLang="ko-KR" sz="3600" dirty="0">
              <a:solidFill>
                <a:schemeClr val="accent4">
                  <a:lumMod val="60000"/>
                  <a:lumOff val="40000"/>
                </a:schemeClr>
              </a:solidFill>
              <a:latin typeface="Matura MT Script Capitals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770091" y="584561"/>
            <a:ext cx="39661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1-3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스펠 </a:t>
            </a:r>
            <a:r>
              <a:rPr lang="ko-KR" altLang="en-US" sz="32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알리미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기능</a:t>
            </a:r>
            <a:endParaRPr lang="en-US" altLang="ko-K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5" y="1374831"/>
            <a:ext cx="4023359" cy="19980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9588" y="3578335"/>
            <a:ext cx="381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메인</a:t>
            </a:r>
            <a:r>
              <a:rPr lang="en-US" altLang="ko-KR" dirty="0">
                <a:solidFill>
                  <a:schemeClr val="bg1"/>
                </a:solidFill>
              </a:rPr>
              <a:t>GUI</a:t>
            </a:r>
            <a:r>
              <a:rPr lang="ko-KR" altLang="en-US" dirty="0">
                <a:solidFill>
                  <a:schemeClr val="bg1"/>
                </a:solidFill>
              </a:rPr>
              <a:t>에서 음성인식 스펠 체크를 누른다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827050" y="1849551"/>
            <a:ext cx="1319784" cy="1048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691779" y="2424173"/>
            <a:ext cx="3478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게임 시작 후 닉네임을 입력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포지션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탑 미드 정글 </a:t>
            </a:r>
            <a:r>
              <a:rPr lang="ko-KR" altLang="en-US" dirty="0" err="1">
                <a:solidFill>
                  <a:schemeClr val="bg1"/>
                </a:solidFill>
              </a:rPr>
              <a:t>원딜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서폿</a:t>
            </a:r>
            <a:r>
              <a:rPr lang="en-US" altLang="ko-KR" dirty="0">
                <a:solidFill>
                  <a:schemeClr val="bg1"/>
                </a:solidFill>
              </a:rPr>
              <a:t>)+</a:t>
            </a:r>
            <a:r>
              <a:rPr lang="ko-KR" altLang="en-US" dirty="0" err="1">
                <a:solidFill>
                  <a:schemeClr val="bg1"/>
                </a:solidFill>
              </a:rPr>
              <a:t>노플</a:t>
            </a:r>
            <a:r>
              <a:rPr lang="ko-KR" altLang="en-US" dirty="0">
                <a:solidFill>
                  <a:schemeClr val="bg1"/>
                </a:solidFill>
              </a:rPr>
              <a:t> 이라고 마이크에 대고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말을 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r>
              <a:rPr lang="ko-KR" altLang="en-US" dirty="0">
                <a:solidFill>
                  <a:schemeClr val="bg1"/>
                </a:solidFill>
              </a:rPr>
              <a:t>분 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r>
              <a:rPr lang="ko-KR" altLang="en-US" dirty="0">
                <a:solidFill>
                  <a:schemeClr val="bg1"/>
                </a:solidFill>
              </a:rPr>
              <a:t>초에 해당 플레이어의 스펠 쿨 타임이 끝난다고 알림이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뜬다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해당 스펠 쿨 타임이  끝나기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초 전에 알림이 한 번 더 뜬다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E2FDE-0DF8-4547-B620-71D48EC9A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195" y="1374831"/>
            <a:ext cx="2338773" cy="44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2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295472" y="0"/>
            <a:ext cx="14718423" cy="780534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121920" y="219975"/>
            <a:ext cx="6697980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bg1"/>
                </a:solidFill>
                <a:latin typeface="Matura MT Script Capitals"/>
                <a:ea typeface="맑은 고딕"/>
              </a:rPr>
              <a:t> </a:t>
            </a:r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Matura MT Script Capitals"/>
                <a:ea typeface="맑은 고딕"/>
              </a:rPr>
              <a:t>프로그램 구현 시 사용한 기술</a:t>
            </a:r>
            <a:endParaRPr lang="en-US" altLang="ko-KR" sz="3600" dirty="0">
              <a:solidFill>
                <a:schemeClr val="accent4">
                  <a:lumMod val="60000"/>
                  <a:lumOff val="40000"/>
                </a:schemeClr>
              </a:solidFill>
              <a:latin typeface="Matura MT Script Capitals"/>
              <a:ea typeface="맑은 고딕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1920" y="1389311"/>
            <a:ext cx="9069534" cy="48936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1.</a:t>
            </a:r>
            <a:r>
              <a:rPr lang="ko-KR" altLang="en-US" sz="2400" dirty="0">
                <a:solidFill>
                  <a:schemeClr val="bg1"/>
                </a:solidFill>
              </a:rPr>
              <a:t>듀오 시너지 프로그램 구현 시 </a:t>
            </a:r>
            <a:r>
              <a:rPr lang="en-US" altLang="ko-KR" sz="2400" dirty="0" err="1">
                <a:solidFill>
                  <a:schemeClr val="bg1"/>
                </a:solidFill>
              </a:rPr>
              <a:t>tkinter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json</a:t>
            </a:r>
            <a:r>
              <a:rPr lang="en-US" altLang="ko-KR" sz="2400" dirty="0">
                <a:solidFill>
                  <a:schemeClr val="bg1"/>
                </a:solidFill>
              </a:rPr>
              <a:t>, requests </a:t>
            </a:r>
            <a:r>
              <a:rPr lang="ko-KR" altLang="en-US" sz="2400" dirty="0">
                <a:solidFill>
                  <a:schemeClr val="bg1"/>
                </a:solidFill>
              </a:rPr>
              <a:t>모듈 사용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2.</a:t>
            </a:r>
            <a:r>
              <a:rPr lang="ko-KR" altLang="en-US" sz="2400" dirty="0">
                <a:solidFill>
                  <a:schemeClr val="bg1"/>
                </a:solidFill>
              </a:rPr>
              <a:t>스펠 </a:t>
            </a:r>
            <a:r>
              <a:rPr lang="ko-KR" altLang="en-US" sz="2400" dirty="0" err="1">
                <a:solidFill>
                  <a:schemeClr val="bg1"/>
                </a:solidFill>
              </a:rPr>
              <a:t>알리미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음성인식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r>
              <a:rPr lang="ko-KR" altLang="en-US" sz="2400" dirty="0">
                <a:solidFill>
                  <a:schemeClr val="bg1"/>
                </a:solidFill>
              </a:rPr>
              <a:t>구현 시 </a:t>
            </a:r>
            <a:r>
              <a:rPr lang="en-US" altLang="ko-KR" sz="2400" dirty="0" err="1">
                <a:solidFill>
                  <a:schemeClr val="bg1"/>
                </a:solidFill>
              </a:rPr>
              <a:t>speech_recognition</a:t>
            </a:r>
            <a:r>
              <a:rPr lang="en-US" altLang="ko-KR" sz="2400" dirty="0">
                <a:solidFill>
                  <a:schemeClr val="bg1"/>
                </a:solidFill>
              </a:rPr>
              <a:t>, requests,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</a:rPr>
              <a:t>json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ToastNotifier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datetime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</a:rPr>
              <a:t>asyncio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모듈 사용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3.</a:t>
            </a:r>
            <a:r>
              <a:rPr lang="ko-KR" altLang="en-US" sz="2400" dirty="0">
                <a:solidFill>
                  <a:schemeClr val="bg1"/>
                </a:solidFill>
              </a:rPr>
              <a:t>메인</a:t>
            </a:r>
            <a:r>
              <a:rPr lang="en-US" altLang="ko-KR" sz="2400" dirty="0">
                <a:solidFill>
                  <a:schemeClr val="bg1"/>
                </a:solidFill>
              </a:rPr>
              <a:t>GUI </a:t>
            </a:r>
            <a:r>
              <a:rPr lang="ko-KR" altLang="en-US" sz="2400" dirty="0">
                <a:solidFill>
                  <a:schemeClr val="bg1"/>
                </a:solidFill>
              </a:rPr>
              <a:t>구현 시  </a:t>
            </a:r>
            <a:r>
              <a:rPr lang="en-US" altLang="ko-KR" sz="2400" dirty="0">
                <a:solidFill>
                  <a:schemeClr val="bg1"/>
                </a:solidFill>
              </a:rPr>
              <a:t>pillow, </a:t>
            </a:r>
            <a:r>
              <a:rPr lang="en-US" altLang="ko-KR" sz="2400" dirty="0" err="1">
                <a:solidFill>
                  <a:schemeClr val="bg1"/>
                </a:solidFill>
              </a:rPr>
              <a:t>tkinter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r>
              <a:rPr lang="ko-KR" altLang="en-US" sz="2400" dirty="0">
                <a:solidFill>
                  <a:schemeClr val="bg1"/>
                </a:solidFill>
              </a:rPr>
              <a:t>모듈 사용</a:t>
            </a:r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en-US" altLang="ko-KR" sz="2400" dirty="0">
                <a:solidFill>
                  <a:schemeClr val="bg1"/>
                </a:solidFill>
              </a:rPr>
              <a:t>4. </a:t>
            </a:r>
            <a:r>
              <a:rPr lang="ko-KR" altLang="en-US" sz="2400" dirty="0">
                <a:solidFill>
                  <a:schemeClr val="bg1"/>
                </a:solidFill>
              </a:rPr>
              <a:t>플레이어 알림 기술 구현</a:t>
            </a:r>
            <a:r>
              <a:rPr lang="en-US" altLang="ko-KR" sz="2400" dirty="0">
                <a:solidFill>
                  <a:schemeClr val="bg1"/>
                </a:solidFill>
              </a:rPr>
              <a:t>time, </a:t>
            </a:r>
            <a:r>
              <a:rPr lang="en-US" altLang="ko-KR" sz="2400" dirty="0" err="1">
                <a:solidFill>
                  <a:schemeClr val="bg1"/>
                </a:solidFill>
              </a:rPr>
              <a:t>ToastNotifier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</a:p>
          <a:p>
            <a:r>
              <a:rPr lang="en-US" altLang="ko-KR" sz="2400" dirty="0" err="1">
                <a:solidFill>
                  <a:schemeClr val="bg1"/>
                </a:solidFill>
              </a:rPr>
              <a:t>tkinter</a:t>
            </a:r>
            <a:r>
              <a:rPr lang="en-US" altLang="ko-KR" sz="2400" dirty="0">
                <a:solidFill>
                  <a:schemeClr val="bg1"/>
                </a:solidFill>
              </a:rPr>
              <a:t>, threading, requests, json </a:t>
            </a:r>
            <a:r>
              <a:rPr lang="ko-KR" altLang="en-US" sz="2400" dirty="0">
                <a:solidFill>
                  <a:schemeClr val="bg1"/>
                </a:solidFill>
              </a:rPr>
              <a:t>모듈 사용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1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312725" y="0"/>
            <a:ext cx="14718423" cy="780534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121920" y="219975"/>
            <a:ext cx="5341620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프로그램 기능 개발 일정</a:t>
            </a:r>
            <a:endParaRPr lang="en-US" altLang="ko-KR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5275" y="1476375"/>
            <a:ext cx="104203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11</a:t>
            </a:r>
            <a:r>
              <a:rPr lang="ko-KR" altLang="en-US" sz="2000" dirty="0">
                <a:solidFill>
                  <a:schemeClr val="bg1"/>
                </a:solidFill>
              </a:rPr>
              <a:t>주차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</a:rPr>
              <a:t>소환사</a:t>
            </a:r>
            <a:r>
              <a:rPr lang="ko-KR" altLang="en-US" sz="2000" dirty="0">
                <a:solidFill>
                  <a:schemeClr val="bg1"/>
                </a:solidFill>
              </a:rPr>
              <a:t> 플레이 기능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듀오 시너지 기능 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  <a:r>
              <a:rPr lang="ko-KR" altLang="en-US" sz="2000" dirty="0">
                <a:solidFill>
                  <a:schemeClr val="bg1"/>
                </a:solidFill>
              </a:rPr>
              <a:t>스펠 </a:t>
            </a:r>
            <a:r>
              <a:rPr lang="ko-KR" altLang="en-US" sz="2000" dirty="0" err="1">
                <a:solidFill>
                  <a:schemeClr val="bg1"/>
                </a:solidFill>
              </a:rPr>
              <a:t>알리미</a:t>
            </a:r>
            <a:r>
              <a:rPr lang="ko-KR" altLang="en-US" sz="2000" dirty="0">
                <a:solidFill>
                  <a:schemeClr val="bg1"/>
                </a:solidFill>
              </a:rPr>
              <a:t> 기능 구현 시작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</a:p>
          <a:p>
            <a:r>
              <a:rPr lang="ko-KR" altLang="en-US" sz="2000" dirty="0" err="1">
                <a:solidFill>
                  <a:schemeClr val="bg1"/>
                </a:solidFill>
              </a:rPr>
              <a:t>소환사</a:t>
            </a:r>
            <a:r>
              <a:rPr lang="ko-KR" altLang="en-US" sz="2000" dirty="0">
                <a:solidFill>
                  <a:schemeClr val="bg1"/>
                </a:solidFill>
              </a:rPr>
              <a:t> 플레이 </a:t>
            </a:r>
            <a:r>
              <a:rPr lang="ko-KR" altLang="en-US" sz="2000" dirty="0" err="1">
                <a:solidFill>
                  <a:schemeClr val="bg1"/>
                </a:solidFill>
              </a:rPr>
              <a:t>알리미</a:t>
            </a:r>
            <a:r>
              <a:rPr lang="ko-KR" altLang="en-US" sz="2000" dirty="0">
                <a:solidFill>
                  <a:schemeClr val="bg1"/>
                </a:solidFill>
              </a:rPr>
              <a:t> 기능 베이스 코딩 완료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12</a:t>
            </a:r>
            <a:r>
              <a:rPr lang="ko-KR" altLang="en-US" sz="2000" dirty="0">
                <a:solidFill>
                  <a:schemeClr val="bg1"/>
                </a:solidFill>
              </a:rPr>
              <a:t>주차</a:t>
            </a:r>
            <a:r>
              <a:rPr lang="en-US" altLang="ko-KR" sz="2000" dirty="0">
                <a:solidFill>
                  <a:schemeClr val="bg1"/>
                </a:solidFill>
              </a:rPr>
              <a:t>:</a:t>
            </a:r>
            <a:r>
              <a:rPr lang="ko-KR" altLang="en-US" sz="2000" dirty="0">
                <a:solidFill>
                  <a:schemeClr val="bg1"/>
                </a:solidFill>
              </a:rPr>
              <a:t> 듀오 시너지 기능 구현 완료 및 자체 피드백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13</a:t>
            </a:r>
            <a:r>
              <a:rPr lang="ko-KR" altLang="en-US" sz="2000" dirty="0">
                <a:solidFill>
                  <a:schemeClr val="bg1"/>
                </a:solidFill>
              </a:rPr>
              <a:t>주차</a:t>
            </a:r>
            <a:r>
              <a:rPr lang="en-US" altLang="ko-KR" sz="2000" dirty="0">
                <a:solidFill>
                  <a:schemeClr val="bg1"/>
                </a:solidFill>
              </a:rPr>
              <a:t>:</a:t>
            </a:r>
            <a:r>
              <a:rPr lang="ko-KR" altLang="en-US" sz="2000" dirty="0">
                <a:solidFill>
                  <a:schemeClr val="bg1"/>
                </a:solidFill>
              </a:rPr>
              <a:t> 듀오 시너지 피드백 적용 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스펠체크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알리미</a:t>
            </a:r>
            <a:r>
              <a:rPr lang="ko-KR" altLang="en-US" sz="2000" dirty="0">
                <a:solidFill>
                  <a:schemeClr val="bg1"/>
                </a:solidFill>
              </a:rPr>
              <a:t> 베이스 코딩 완료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14</a:t>
            </a:r>
            <a:r>
              <a:rPr lang="ko-KR" altLang="en-US" sz="2000" dirty="0">
                <a:solidFill>
                  <a:schemeClr val="bg1"/>
                </a:solidFill>
              </a:rPr>
              <a:t>주차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</a:rPr>
              <a:t>스펠체크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알리미</a:t>
            </a:r>
            <a:r>
              <a:rPr lang="ko-KR" altLang="en-US" sz="2000" dirty="0">
                <a:solidFill>
                  <a:schemeClr val="bg1"/>
                </a:solidFill>
              </a:rPr>
              <a:t> 음성인식 </a:t>
            </a:r>
            <a:r>
              <a:rPr lang="en-US" altLang="ko-KR" sz="2000" dirty="0">
                <a:solidFill>
                  <a:schemeClr val="bg1"/>
                </a:solidFill>
              </a:rPr>
              <a:t>UI</a:t>
            </a:r>
            <a:r>
              <a:rPr lang="ko-KR" altLang="en-US" sz="2000" dirty="0" err="1">
                <a:solidFill>
                  <a:schemeClr val="bg1"/>
                </a:solidFill>
              </a:rPr>
              <a:t>구현완료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알림기능</a:t>
            </a:r>
            <a:r>
              <a:rPr lang="ko-KR" altLang="en-US" sz="2000" dirty="0">
                <a:solidFill>
                  <a:schemeClr val="bg1"/>
                </a:solidFill>
              </a:rPr>
              <a:t> 추가 업데이트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듀오 시너지 </a:t>
            </a:r>
            <a:r>
              <a:rPr lang="en-US" altLang="ko-KR" sz="2000" dirty="0">
                <a:solidFill>
                  <a:schemeClr val="bg1"/>
                </a:solidFill>
              </a:rPr>
              <a:t>GUI </a:t>
            </a:r>
            <a:r>
              <a:rPr lang="ko-KR" altLang="en-US" sz="2000" dirty="0">
                <a:solidFill>
                  <a:schemeClr val="bg1"/>
                </a:solidFill>
              </a:rPr>
              <a:t>변경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>
                <a:solidFill>
                  <a:schemeClr val="bg1"/>
                </a:solidFill>
              </a:rPr>
              <a:t>메인 </a:t>
            </a:r>
            <a:r>
              <a:rPr lang="en-US" altLang="ko-KR" sz="2000" dirty="0">
                <a:solidFill>
                  <a:schemeClr val="bg1"/>
                </a:solidFill>
              </a:rPr>
              <a:t>GUI </a:t>
            </a:r>
            <a:r>
              <a:rPr lang="ko-KR" altLang="en-US" sz="2000" dirty="0">
                <a:solidFill>
                  <a:schemeClr val="bg1"/>
                </a:solidFill>
              </a:rPr>
              <a:t>구현 시작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000" dirty="0">
                <a:solidFill>
                  <a:schemeClr val="bg1"/>
                </a:solidFill>
              </a:rPr>
              <a:t>15</a:t>
            </a:r>
            <a:r>
              <a:rPr lang="ko-KR" altLang="en-US" sz="2000" dirty="0">
                <a:solidFill>
                  <a:schemeClr val="bg1"/>
                </a:solidFill>
              </a:rPr>
              <a:t>주차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</a:rPr>
              <a:t>스펠체크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 err="1">
                <a:solidFill>
                  <a:schemeClr val="bg1"/>
                </a:solidFill>
              </a:rPr>
              <a:t>알리미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듀오시너지</a:t>
            </a:r>
            <a:r>
              <a:rPr lang="ko-KR" altLang="en-US" sz="2000" dirty="0">
                <a:solidFill>
                  <a:schemeClr val="bg1"/>
                </a:solidFill>
              </a:rPr>
              <a:t> 기능</a:t>
            </a:r>
            <a:r>
              <a:rPr lang="en-US" altLang="ko-KR" sz="2000" dirty="0">
                <a:solidFill>
                  <a:schemeClr val="bg1"/>
                </a:solidFill>
              </a:rPr>
              <a:t>, </a:t>
            </a:r>
            <a:r>
              <a:rPr lang="ko-KR" altLang="en-US" sz="2000" dirty="0" err="1">
                <a:solidFill>
                  <a:schemeClr val="bg1"/>
                </a:solidFill>
              </a:rPr>
              <a:t>소환사</a:t>
            </a:r>
            <a:r>
              <a:rPr lang="ko-KR" altLang="en-US" sz="2000" dirty="0">
                <a:solidFill>
                  <a:schemeClr val="bg1"/>
                </a:solidFill>
              </a:rPr>
              <a:t> 플레이 </a:t>
            </a:r>
            <a:r>
              <a:rPr lang="ko-KR" altLang="en-US" sz="2000" dirty="0" err="1">
                <a:solidFill>
                  <a:schemeClr val="bg1"/>
                </a:solidFill>
              </a:rPr>
              <a:t>알리미</a:t>
            </a:r>
            <a:r>
              <a:rPr lang="ko-KR" altLang="en-US" sz="2000" dirty="0">
                <a:solidFill>
                  <a:schemeClr val="bg1"/>
                </a:solidFill>
              </a:rPr>
              <a:t> </a:t>
            </a:r>
            <a:r>
              <a:rPr lang="en-US" altLang="ko-KR" sz="2000" dirty="0">
                <a:solidFill>
                  <a:schemeClr val="bg1"/>
                </a:solidFill>
              </a:rPr>
              <a:t>GUI </a:t>
            </a:r>
            <a:r>
              <a:rPr lang="ko-KR" altLang="en-US" sz="2000" dirty="0">
                <a:solidFill>
                  <a:schemeClr val="bg1"/>
                </a:solidFill>
              </a:rPr>
              <a:t>구현 완료 </a:t>
            </a:r>
            <a:r>
              <a:rPr lang="en-US" altLang="ko-KR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메인 </a:t>
            </a:r>
            <a:r>
              <a:rPr lang="en-US" altLang="ko-KR" sz="2000" dirty="0">
                <a:solidFill>
                  <a:schemeClr val="bg1"/>
                </a:solidFill>
              </a:rPr>
              <a:t>GUI </a:t>
            </a:r>
            <a:r>
              <a:rPr lang="ko-KR" altLang="en-US" sz="2000" dirty="0">
                <a:solidFill>
                  <a:schemeClr val="bg1"/>
                </a:solidFill>
              </a:rPr>
              <a:t>구현 완료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991AF-88CC-45B3-8EAD-82207DE2231F}"/>
              </a:ext>
            </a:extLst>
          </p:cNvPr>
          <p:cNvSpPr txBox="1"/>
          <p:nvPr/>
        </p:nvSpPr>
        <p:spPr>
          <a:xfrm>
            <a:off x="6267988" y="4960187"/>
            <a:ext cx="4977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p.s.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12</a:t>
            </a:r>
            <a:r>
              <a:rPr lang="ko-KR" altLang="en-US" dirty="0">
                <a:solidFill>
                  <a:schemeClr val="bg1"/>
                </a:solidFill>
              </a:rPr>
              <a:t>월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일</a:t>
            </a:r>
            <a:r>
              <a:rPr lang="en-US" altLang="ko-KR" dirty="0">
                <a:solidFill>
                  <a:schemeClr val="bg1"/>
                </a:solidFill>
              </a:rPr>
              <a:t>~ : </a:t>
            </a:r>
            <a:r>
              <a:rPr lang="ko-KR" altLang="en-US" dirty="0">
                <a:solidFill>
                  <a:schemeClr val="bg1"/>
                </a:solidFill>
              </a:rPr>
              <a:t>베타 테스터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모집 및 프로그램사용기 분석</a:t>
            </a:r>
          </a:p>
        </p:txBody>
      </p:sp>
    </p:spTree>
    <p:extLst>
      <p:ext uri="{BB962C8B-B14F-4D97-AF65-F5344CB8AC3E}">
        <p14:creationId xmlns:p14="http://schemas.microsoft.com/office/powerpoint/2010/main" val="271869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11FF12D4-4CA5-4C31-A120-07FB57553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285947" y="0"/>
            <a:ext cx="12477947" cy="780534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121920" y="219975"/>
            <a:ext cx="6758940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기술적으로 특별히 강조할 내용</a:t>
            </a:r>
            <a:endParaRPr lang="en-US" altLang="ko-KR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FCAB7-0364-4DA4-A93E-1588CF12500E}"/>
              </a:ext>
            </a:extLst>
          </p:cNvPr>
          <p:cNvSpPr txBox="1"/>
          <p:nvPr/>
        </p:nvSpPr>
        <p:spPr>
          <a:xfrm>
            <a:off x="95151" y="2193300"/>
            <a:ext cx="608647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동시 다발적으로 실행 해야 하는 기능이 많은 관계로 비동기 처리가 꼭 필요했고 쓰레드를 이용하였습니다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E62D7-22C0-4FB6-BC11-A31DE4AB2F40}"/>
              </a:ext>
            </a:extLst>
          </p:cNvPr>
          <p:cNvSpPr txBox="1"/>
          <p:nvPr/>
        </p:nvSpPr>
        <p:spPr>
          <a:xfrm>
            <a:off x="100010" y="4052983"/>
            <a:ext cx="6457951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윈도우</a:t>
            </a:r>
            <a:r>
              <a:rPr lang="en-US" altLang="ko-KR" dirty="0">
                <a:solidFill>
                  <a:schemeClr val="bg1"/>
                </a:solidFill>
              </a:rPr>
              <a:t>10 OS</a:t>
            </a:r>
            <a:r>
              <a:rPr lang="ko-KR" altLang="en-US" dirty="0">
                <a:solidFill>
                  <a:schemeClr val="bg1"/>
                </a:solidFill>
              </a:rPr>
              <a:t>의 기본 알림 기능인 </a:t>
            </a:r>
            <a:r>
              <a:rPr lang="en-US" altLang="ko-KR" dirty="0">
                <a:solidFill>
                  <a:schemeClr val="bg1"/>
                </a:solidFill>
              </a:rPr>
              <a:t>Toast</a:t>
            </a:r>
            <a:r>
              <a:rPr lang="ko-KR" altLang="en-US" dirty="0">
                <a:solidFill>
                  <a:schemeClr val="bg1"/>
                </a:solidFill>
              </a:rPr>
              <a:t>를 이용하여 각종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알림을 보냄으로써 리그 오브 레전드를 플레이 하는 도중에도 해당 프로그램 위에 알림을 보낼 수 있도록 하였습니다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522E0-97A3-4F0D-AE33-E56DE120CCC1}"/>
              </a:ext>
            </a:extLst>
          </p:cNvPr>
          <p:cNvSpPr txBox="1"/>
          <p:nvPr/>
        </p:nvSpPr>
        <p:spPr>
          <a:xfrm>
            <a:off x="6181626" y="2600859"/>
            <a:ext cx="5438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RIOT API</a:t>
            </a:r>
            <a:r>
              <a:rPr lang="ko-KR" altLang="en-US" dirty="0">
                <a:solidFill>
                  <a:schemeClr val="bg1"/>
                </a:solidFill>
              </a:rPr>
              <a:t>를 활용하여 실시간 </a:t>
            </a:r>
            <a:r>
              <a:rPr lang="ko-KR" altLang="en-US" dirty="0" err="1">
                <a:solidFill>
                  <a:schemeClr val="bg1"/>
                </a:solidFill>
              </a:rPr>
              <a:t>인게임</a:t>
            </a:r>
            <a:r>
              <a:rPr lang="ko-KR" altLang="en-US" dirty="0">
                <a:solidFill>
                  <a:schemeClr val="bg1"/>
                </a:solidFill>
              </a:rPr>
              <a:t> 데이터를 가져와 정확한 시간을 측정해 상대방의 스펠 </a:t>
            </a:r>
            <a:r>
              <a:rPr lang="ko-KR" altLang="en-US" dirty="0" err="1">
                <a:solidFill>
                  <a:schemeClr val="bg1"/>
                </a:solidFill>
              </a:rPr>
              <a:t>쿨타임을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계산할 수 있도록 하였고 그 외에 다양한 정보를 </a:t>
            </a:r>
            <a:r>
              <a:rPr lang="en-US" altLang="ko-KR" dirty="0">
                <a:solidFill>
                  <a:schemeClr val="bg1"/>
                </a:solidFill>
              </a:rPr>
              <a:t>API</a:t>
            </a:r>
            <a:r>
              <a:rPr lang="ko-KR" altLang="en-US" dirty="0">
                <a:solidFill>
                  <a:schemeClr val="bg1"/>
                </a:solidFill>
              </a:rPr>
              <a:t>를 활용하여 실시간으로 정보를 갱신 할 수 있도록 하였습니다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5A0B20-1EC6-4B67-8422-AD818378521B}"/>
              </a:ext>
            </a:extLst>
          </p:cNvPr>
          <p:cNvGrpSpPr/>
          <p:nvPr/>
        </p:nvGrpSpPr>
        <p:grpSpPr>
          <a:xfrm>
            <a:off x="7387791" y="5204910"/>
            <a:ext cx="3557792" cy="609600"/>
            <a:chOff x="7054281" y="4004252"/>
            <a:chExt cx="3557792" cy="6096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5A26983-E49D-4052-861B-3322E0EE7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5629" y="4046862"/>
              <a:ext cx="529049" cy="529049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DE09673-3698-4049-9A9F-F22AD2343C90}"/>
                </a:ext>
              </a:extLst>
            </p:cNvPr>
            <p:cNvSpPr/>
            <p:nvPr/>
          </p:nvSpPr>
          <p:spPr>
            <a:xfrm>
              <a:off x="7054281" y="4004252"/>
              <a:ext cx="3557792" cy="609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LOL</a:t>
              </a:r>
              <a:r>
                <a:rPr lang="ko-KR" altLang="en-US" dirty="0">
                  <a:solidFill>
                    <a:schemeClr val="bg1"/>
                  </a:solidFill>
                </a:rPr>
                <a:t> </a:t>
              </a:r>
              <a:r>
                <a:rPr lang="en-US" altLang="ko-KR" dirty="0">
                  <a:solidFill>
                    <a:schemeClr val="bg1"/>
                  </a:solidFill>
                </a:rPr>
                <a:t>Assistant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75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롤대기화면 버그 해결방법 아직 없나요? | LoL 인벤">
            <a:extLst>
              <a:ext uri="{FF2B5EF4-FFF2-40B4-BE49-F238E27FC236}">
                <a16:creationId xmlns:a16="http://schemas.microsoft.com/office/drawing/2014/main" id="{232BADB9-368B-427D-B326-A43E99661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0" r="564"/>
          <a:stretch/>
        </p:blipFill>
        <p:spPr bwMode="auto">
          <a:xfrm>
            <a:off x="-2526423" y="-1008886"/>
            <a:ext cx="14718423" cy="780534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대체 처리 13">
            <a:extLst>
              <a:ext uri="{FF2B5EF4-FFF2-40B4-BE49-F238E27FC236}">
                <a16:creationId xmlns:a16="http://schemas.microsoft.com/office/drawing/2014/main" id="{20905ACE-9607-4534-94FE-FFD05B78B9D0}"/>
              </a:ext>
            </a:extLst>
          </p:cNvPr>
          <p:cNvSpPr/>
          <p:nvPr/>
        </p:nvSpPr>
        <p:spPr>
          <a:xfrm>
            <a:off x="94419" y="241472"/>
            <a:ext cx="6758940" cy="949361"/>
          </a:xfrm>
          <a:prstGeom prst="flowChartAlternateProcess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프로그램 사용후기</a:t>
            </a:r>
            <a:endParaRPr lang="en-US" altLang="ko-KR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F5776-D122-4B83-B8DE-808B99AB6C78}"/>
              </a:ext>
            </a:extLst>
          </p:cNvPr>
          <p:cNvSpPr txBox="1"/>
          <p:nvPr/>
        </p:nvSpPr>
        <p:spPr>
          <a:xfrm>
            <a:off x="94419" y="1190833"/>
            <a:ext cx="5834777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solidFill>
                  <a:schemeClr val="bg1"/>
                </a:solidFill>
              </a:rPr>
              <a:t>베타 테스터들의 평가</a:t>
            </a:r>
            <a:endParaRPr lang="en-US" altLang="ko-KR" sz="3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장점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기존 채팅으로 하던 스펠 체크 보다 음성인식으로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 하니 채팅 치다가 실수를 할 일도 없고 정말 편하다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스펠을 체크 하는 기능이 정말 인게임내에서 많은 도움이 됨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시너지 추천기능으로 함께하는 친구와 좋은 호흡을 맞출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</a:rPr>
              <a:t>4. </a:t>
            </a:r>
            <a:r>
              <a:rPr lang="ko-KR" altLang="en-US" dirty="0">
                <a:solidFill>
                  <a:schemeClr val="bg1"/>
                </a:solidFill>
              </a:rPr>
              <a:t>더욱 게임에 집중 할 수 있고 매우 </a:t>
            </a:r>
            <a:r>
              <a:rPr lang="ko-KR" altLang="en-US" dirty="0" err="1">
                <a:solidFill>
                  <a:schemeClr val="bg1"/>
                </a:solidFill>
              </a:rPr>
              <a:t>편리해졌다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3ED45-8D85-4F94-9AA3-2DD5C7C33C12}"/>
              </a:ext>
            </a:extLst>
          </p:cNvPr>
          <p:cNvSpPr txBox="1"/>
          <p:nvPr/>
        </p:nvSpPr>
        <p:spPr>
          <a:xfrm>
            <a:off x="6096000" y="2520002"/>
            <a:ext cx="5834777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개선할 점</a:t>
            </a:r>
            <a:endParaRPr lang="en-US" altLang="ko-KR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프로그램의 최적화 및 안정화가 필요해 보인다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음성인식의 인식률 조금 더 개선 되었으면 좋겠다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안티 </a:t>
            </a:r>
            <a:r>
              <a:rPr lang="ko-KR" altLang="en-US" dirty="0" err="1">
                <a:solidFill>
                  <a:schemeClr val="bg1"/>
                </a:solidFill>
              </a:rPr>
              <a:t>치트</a:t>
            </a:r>
            <a:r>
              <a:rPr lang="ko-KR" altLang="en-US">
                <a:solidFill>
                  <a:schemeClr val="bg1"/>
                </a:solidFill>
              </a:rPr>
              <a:t> 프로그램의 검열에 </a:t>
            </a:r>
            <a:r>
              <a:rPr lang="ko-KR" altLang="en-US" dirty="0">
                <a:solidFill>
                  <a:schemeClr val="bg1"/>
                </a:solidFill>
              </a:rPr>
              <a:t>대한 안정성이 보장이 되지 않아 사용에 불안감이 있었다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solidFill>
                  <a:schemeClr val="bg1"/>
                </a:solidFill>
              </a:rPr>
              <a:t>대부분의 알림을 오른쪽 하단으로 받아 </a:t>
            </a:r>
            <a:r>
              <a:rPr lang="ko-KR" altLang="en-US" dirty="0" err="1">
                <a:solidFill>
                  <a:schemeClr val="bg1"/>
                </a:solidFill>
              </a:rPr>
              <a:t>미니맵을</a:t>
            </a:r>
            <a:r>
              <a:rPr lang="ko-KR" altLang="en-US" dirty="0">
                <a:solidFill>
                  <a:schemeClr val="bg1"/>
                </a:solidFill>
              </a:rPr>
              <a:t> 가림</a:t>
            </a:r>
          </a:p>
        </p:txBody>
      </p:sp>
    </p:spTree>
    <p:extLst>
      <p:ext uri="{BB962C8B-B14F-4D97-AF65-F5344CB8AC3E}">
        <p14:creationId xmlns:p14="http://schemas.microsoft.com/office/powerpoint/2010/main" val="2032791338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593</Words>
  <Application>Microsoft Office PowerPoint</Application>
  <PresentationFormat>와이드스크린</PresentationFormat>
  <Paragraphs>112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Matura MT Script Capitals</vt:lpstr>
      <vt:lpstr>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최민석</cp:lastModifiedBy>
  <cp:revision>242</cp:revision>
  <dcterms:created xsi:type="dcterms:W3CDTF">2021-10-11T06:44:40Z</dcterms:created>
  <dcterms:modified xsi:type="dcterms:W3CDTF">2021-12-14T14:07:44Z</dcterms:modified>
</cp:coreProperties>
</file>