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74" r:id="rId6"/>
    <p:sldId id="265" r:id="rId7"/>
    <p:sldId id="266" r:id="rId8"/>
    <p:sldId id="267" r:id="rId9"/>
    <p:sldId id="272" r:id="rId10"/>
    <p:sldId id="268" r:id="rId11"/>
    <p:sldId id="270" r:id="rId12"/>
    <p:sldId id="273" r:id="rId13"/>
    <p:sldId id="271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4" autoAdjust="0"/>
    <p:restoredTop sz="94660"/>
  </p:normalViewPr>
  <p:slideViewPr>
    <p:cSldViewPr>
      <p:cViewPr varScale="1">
        <p:scale>
          <a:sx n="71" d="100"/>
          <a:sy n="71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E5FD-86FD-4613-B75D-2AFE2D7411C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0FB10-BA21-47F2-B911-C4C8D501E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8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FB10-BA21-47F2-B911-C4C8D501E4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201400" y="7746782"/>
            <a:ext cx="625840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양경민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email:mi568977@naver.com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909" y="1710514"/>
            <a:ext cx="101094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셔틀 버스 이용시 안전 사고 예방을 위한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909" y="3467100"/>
            <a:ext cx="13423491" cy="3031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1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하차 </a:t>
            </a:r>
            <a:r>
              <a:rPr lang="en-US" sz="8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시스템</a:t>
            </a:r>
            <a:r>
              <a:rPr lang="en-US" sz="81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 </a:t>
            </a:r>
            <a:r>
              <a:rPr lang="en-US" sz="8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어플리케이션</a:t>
            </a:r>
            <a:endParaRPr lang="en-US" sz="81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Noto Sans CJK KR Bold" pitchFamily="34" charset="0"/>
            </a:endParaRPr>
          </a:p>
          <a:p>
            <a:r>
              <a:rPr lang="en-US" sz="1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셔테이션</a:t>
            </a:r>
            <a:r>
              <a:rPr lang="en-US" sz="110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Noto Sans CJK KR Bold" pitchFamily="34" charset="0"/>
              </a:rPr>
              <a:t> </a:t>
            </a:r>
            <a:endParaRPr lang="en-US" sz="110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Object 20">
            <a:extLst>
              <a:ext uri="{FF2B5EF4-FFF2-40B4-BE49-F238E27FC236}">
                <a16:creationId xmlns:a16="http://schemas.microsoft.com/office/drawing/2014/main" id="{F8144D30-CAE9-D3DD-B3D1-83A0388704EB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3004B1B-4B29-BE84-6B58-2662ACB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9"/>
          <a:stretch/>
        </p:blipFill>
        <p:spPr bwMode="auto">
          <a:xfrm>
            <a:off x="879031" y="2442825"/>
            <a:ext cx="3645000" cy="602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C12D181-02C9-CBDF-EBBD-AE04E9E77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752990" y="2408170"/>
            <a:ext cx="3645000" cy="606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9CC379E-E76B-B574-6BCB-E5F4E1A3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42" y="2334428"/>
            <a:ext cx="8523027" cy="63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4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40DAE4B-57B4-B7A5-5343-9E1393EF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7"/>
          <a:stretch/>
        </p:blipFill>
        <p:spPr bwMode="auto">
          <a:xfrm>
            <a:off x="866772" y="2461557"/>
            <a:ext cx="3645000" cy="6053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DDFA1AD-267C-91F6-2B1F-C2E1667F2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8"/>
          <a:stretch/>
        </p:blipFill>
        <p:spPr bwMode="auto">
          <a:xfrm>
            <a:off x="4800600" y="2442825"/>
            <a:ext cx="3645000" cy="603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2592B679-0AA0-B770-6E5D-BEF4F3AC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61" y="2412106"/>
            <a:ext cx="7771394" cy="167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텍스트이(가) 표시된 사진&#10;&#10;자동 생성된 설명">
            <a:extLst>
              <a:ext uri="{FF2B5EF4-FFF2-40B4-BE49-F238E27FC236}">
                <a16:creationId xmlns:a16="http://schemas.microsoft.com/office/drawing/2014/main" id="{36622826-AD4B-4F02-98D0-3D4C70B5B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26"/>
          <a:stretch/>
        </p:blipFill>
        <p:spPr bwMode="auto">
          <a:xfrm>
            <a:off x="8756199" y="4690124"/>
            <a:ext cx="9090645" cy="10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텍스트이(가) 표시된 사진&#10;&#10;자동 생성된 설명">
            <a:extLst>
              <a:ext uri="{FF2B5EF4-FFF2-40B4-BE49-F238E27FC236}">
                <a16:creationId xmlns:a16="http://schemas.microsoft.com/office/drawing/2014/main" id="{EE95D6D2-20F7-5D8C-F44E-21D97C80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70" y="6337226"/>
            <a:ext cx="6264487" cy="206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F9949A-A0F5-A75D-A9A6-A0B354064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8"/>
          <a:stretch/>
        </p:blipFill>
        <p:spPr bwMode="auto">
          <a:xfrm>
            <a:off x="702247" y="2442825"/>
            <a:ext cx="3683368" cy="596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0172D37-7B2F-8BAA-DD90-22215333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83" y="2480607"/>
            <a:ext cx="83915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6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A726C989-635E-4CB6-BC81-CC0E6A9CF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7"/>
          <a:stretch/>
        </p:blipFill>
        <p:spPr bwMode="auto">
          <a:xfrm>
            <a:off x="721432" y="2461557"/>
            <a:ext cx="3645000" cy="6053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091195D-E7AC-8D9D-C85A-53D27AB29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7"/>
          <a:stretch/>
        </p:blipFill>
        <p:spPr bwMode="auto">
          <a:xfrm>
            <a:off x="4648200" y="2471082"/>
            <a:ext cx="3645000" cy="6053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FDD46E-B9BB-9570-D5B8-739972A6D7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68" y="2437312"/>
            <a:ext cx="5334000" cy="64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기대 효과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04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F5F42A-916D-8C5A-E90E-5DA73E25C8C1}"/>
              </a:ext>
            </a:extLst>
          </p:cNvPr>
          <p:cNvGrpSpPr/>
          <p:nvPr/>
        </p:nvGrpSpPr>
        <p:grpSpPr>
          <a:xfrm>
            <a:off x="2935127" y="3977092"/>
            <a:ext cx="3665492" cy="3665492"/>
            <a:chOff x="5935708" y="4260270"/>
            <a:chExt cx="3665492" cy="3665492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D36F63D1-D62D-487A-2B38-6A4E5EDDF12A}"/>
                </a:ext>
              </a:extLst>
            </p:cNvPr>
            <p:cNvGrpSpPr/>
            <p:nvPr/>
          </p:nvGrpSpPr>
          <p:grpSpPr>
            <a:xfrm>
              <a:off x="5935708" y="4260270"/>
              <a:ext cx="3665492" cy="3665492"/>
              <a:chOff x="11303338" y="4943502"/>
              <a:chExt cx="3665492" cy="3665492"/>
            </a:xfrm>
          </p:grpSpPr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62A6D3BE-E0C4-49AC-02A9-C006E20A8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03338" y="4943502"/>
                <a:ext cx="3665492" cy="3665492"/>
              </a:xfrm>
              <a:prstGeom prst="rect">
                <a:avLst/>
              </a:prstGeom>
            </p:spPr>
          </p:pic>
        </p:grpSp>
        <p:sp>
          <p:nvSpPr>
            <p:cNvPr id="18" name="Object 26">
              <a:extLst>
                <a:ext uri="{FF2B5EF4-FFF2-40B4-BE49-F238E27FC236}">
                  <a16:creationId xmlns:a16="http://schemas.microsoft.com/office/drawing/2014/main" id="{816553CD-4E66-A6A4-18C3-311D0B3C669D}"/>
                </a:ext>
              </a:extLst>
            </p:cNvPr>
            <p:cNvSpPr txBox="1"/>
            <p:nvPr/>
          </p:nvSpPr>
          <p:spPr>
            <a:xfrm>
              <a:off x="5976517" y="5507760"/>
              <a:ext cx="3510245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4800" kern="0" spc="-100" dirty="0">
                  <a:solidFill>
                    <a:srgbClr val="5987FF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Noto Sans CJK KR Bold" pitchFamily="34" charset="0"/>
                </a:rPr>
                <a:t>안전사고</a:t>
              </a:r>
              <a:endParaRPr lang="en-US" altLang="ko-KR" sz="4800" kern="0" spc="-100" dirty="0">
                <a:solidFill>
                  <a:srgbClr val="5987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endParaRPr>
            </a:p>
            <a:p>
              <a:pPr algn="ctr"/>
              <a:r>
                <a:rPr lang="ko-KR" altLang="en-US" sz="4800" kern="0" spc="-100" dirty="0">
                  <a:solidFill>
                    <a:srgbClr val="5987FF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Noto Sans CJK KR Bold" pitchFamily="34" charset="0"/>
                </a:rPr>
                <a:t>예방</a:t>
              </a:r>
              <a:endParaRPr lang="en-US" sz="4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15A368-800A-1C49-979B-3B5F532442B4}"/>
              </a:ext>
            </a:extLst>
          </p:cNvPr>
          <p:cNvGrpSpPr/>
          <p:nvPr/>
        </p:nvGrpSpPr>
        <p:grpSpPr>
          <a:xfrm>
            <a:off x="10439400" y="3996133"/>
            <a:ext cx="4829653" cy="3646451"/>
            <a:chOff x="10896600" y="3391993"/>
            <a:chExt cx="3510245" cy="2663365"/>
          </a:xfrm>
        </p:grpSpPr>
        <p:grpSp>
          <p:nvGrpSpPr>
            <p:cNvPr id="2" name="그룹 1001">
              <a:extLst>
                <a:ext uri="{FF2B5EF4-FFF2-40B4-BE49-F238E27FC236}">
                  <a16:creationId xmlns:a16="http://schemas.microsoft.com/office/drawing/2014/main" id="{D6E75D80-2C58-F01A-E9DA-5A0B47B3002E}"/>
                </a:ext>
              </a:extLst>
            </p:cNvPr>
            <p:cNvGrpSpPr/>
            <p:nvPr/>
          </p:nvGrpSpPr>
          <p:grpSpPr>
            <a:xfrm>
              <a:off x="11343237" y="3391993"/>
              <a:ext cx="2663365" cy="2663365"/>
              <a:chOff x="14110249" y="3727473"/>
              <a:chExt cx="2663365" cy="2663365"/>
            </a:xfrm>
          </p:grpSpPr>
          <p:pic>
            <p:nvPicPr>
              <p:cNvPr id="4" name="Object 2">
                <a:extLst>
                  <a:ext uri="{FF2B5EF4-FFF2-40B4-BE49-F238E27FC236}">
                    <a16:creationId xmlns:a16="http://schemas.microsoft.com/office/drawing/2014/main" id="{42EE853F-2CD0-BC06-E4ED-A5BF74818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110249" y="3727473"/>
                <a:ext cx="2663365" cy="2663365"/>
              </a:xfrm>
              <a:prstGeom prst="rect">
                <a:avLst/>
              </a:prstGeom>
            </p:spPr>
          </p:pic>
        </p:grpSp>
        <p:sp>
          <p:nvSpPr>
            <p:cNvPr id="19" name="Object 27">
              <a:extLst>
                <a:ext uri="{FF2B5EF4-FFF2-40B4-BE49-F238E27FC236}">
                  <a16:creationId xmlns:a16="http://schemas.microsoft.com/office/drawing/2014/main" id="{BF6E7012-318F-0326-A879-EC77508CC4E3}"/>
                </a:ext>
              </a:extLst>
            </p:cNvPr>
            <p:cNvSpPr txBox="1"/>
            <p:nvPr/>
          </p:nvSpPr>
          <p:spPr>
            <a:xfrm>
              <a:off x="10896600" y="4457700"/>
              <a:ext cx="3510245" cy="6069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4800" kern="0" spc="-100" dirty="0">
                  <a:solidFill>
                    <a:srgbClr val="05FCD8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만족도 증가</a:t>
              </a:r>
              <a:endParaRPr lang="en-US" sz="4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sp>
        <p:nvSpPr>
          <p:cNvPr id="25" name="Object 10">
            <a:extLst>
              <a:ext uri="{FF2B5EF4-FFF2-40B4-BE49-F238E27FC236}">
                <a16:creationId xmlns:a16="http://schemas.microsoft.com/office/drawing/2014/main" id="{3638D635-D490-0EBF-0B70-D0D378D2CCCD}"/>
              </a:ext>
            </a:extLst>
          </p:cNvPr>
          <p:cNvSpPr txBox="1"/>
          <p:nvPr/>
        </p:nvSpPr>
        <p:spPr>
          <a:xfrm>
            <a:off x="1014461" y="2759969"/>
            <a:ext cx="75364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버스 운행중의 이동을 최소화하여 안전사고 예방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57B90B19-58BC-EF36-4957-7056EC5DFE89}"/>
              </a:ext>
            </a:extLst>
          </p:cNvPr>
          <p:cNvSpPr txBox="1"/>
          <p:nvPr/>
        </p:nvSpPr>
        <p:spPr>
          <a:xfrm>
            <a:off x="9031764" y="8210800"/>
            <a:ext cx="866566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버스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무정차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 방지를 통한 셔틀버스 이용 만족도 증가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4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1031" y="5748303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0600" y="7161901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30411" y="3332321"/>
            <a:ext cx="422256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프로젝트 개요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7247" y="1080838"/>
            <a:ext cx="1626353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하차 시스템 어플리케이션 - 셔테이션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0411" y="4774605"/>
            <a:ext cx="6213589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어플리케이션 구성 </a:t>
            </a:r>
            <a:r>
              <a:rPr lang="en-US" sz="34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및 DB 설계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1749" y="6242760"/>
            <a:ext cx="776469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0411" y="7552373"/>
            <a:ext cx="776885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기대효과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80107" y="4297841"/>
            <a:ext cx="16633896" cy="14286"/>
            <a:chOff x="825909" y="3425849"/>
            <a:chExt cx="16633896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95382" y="3238500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01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5382" y="4598596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02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5382" y="6065494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4044" y="7405926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04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57247" y="2567400"/>
            <a:ext cx="753643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셔틀 버스 안전사고 위험성 조사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74266D-6258-1630-4BF1-CA98C9FF3508}"/>
              </a:ext>
            </a:extLst>
          </p:cNvPr>
          <p:cNvGrpSpPr/>
          <p:nvPr/>
        </p:nvGrpSpPr>
        <p:grpSpPr>
          <a:xfrm>
            <a:off x="2543932" y="3849826"/>
            <a:ext cx="3926752" cy="4456407"/>
            <a:chOff x="1935823" y="3032250"/>
            <a:chExt cx="4497434" cy="51040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823" y="3032250"/>
              <a:ext cx="4497434" cy="5104065"/>
            </a:xfrm>
            <a:prstGeom prst="rect">
              <a:avLst/>
            </a:prstGeom>
          </p:spPr>
        </p:pic>
        <p:sp>
          <p:nvSpPr>
            <p:cNvPr id="26" name="Object 26"/>
            <p:cNvSpPr txBox="1"/>
            <p:nvPr/>
          </p:nvSpPr>
          <p:spPr>
            <a:xfrm>
              <a:off x="2005322" y="5187825"/>
              <a:ext cx="2089244" cy="10660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000" kern="0" spc="-100" dirty="0">
                  <a:solidFill>
                    <a:srgbClr val="FFFFFF"/>
                  </a:solidFill>
                  <a:latin typeface="Noto Sans CJK KR Black" pitchFamily="34" charset="0"/>
                  <a:cs typeface="Noto Sans CJK KR Black" pitchFamily="34" charset="0"/>
                </a:rPr>
                <a:t>55%</a:t>
              </a:r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184540" y="5194113"/>
              <a:ext cx="2089244" cy="10660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000" kern="0" spc="-100" dirty="0">
                  <a:solidFill>
                    <a:srgbClr val="FFFFFF"/>
                  </a:solidFill>
                  <a:latin typeface="Noto Sans CJK KR Black" pitchFamily="34" charset="0"/>
                  <a:cs typeface="Noto Sans CJK KR Black" pitchFamily="34" charset="0"/>
                </a:rPr>
                <a:t>45%</a:t>
              </a:r>
              <a:endParaRPr lang="en-US" dirty="0"/>
            </a:p>
          </p:txBody>
        </p:sp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351CDF8C-0711-1010-2942-FBD10C1E8A31}"/>
              </a:ext>
            </a:extLst>
          </p:cNvPr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프로젝트 개요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713F4172-8B37-F050-A625-C547FE53130F}"/>
              </a:ext>
            </a:extLst>
          </p:cNvPr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01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Object 32">
            <a:extLst>
              <a:ext uri="{FF2B5EF4-FFF2-40B4-BE49-F238E27FC236}">
                <a16:creationId xmlns:a16="http://schemas.microsoft.com/office/drawing/2014/main" id="{3E28A622-9DDB-6924-BB97-EEF9CBEAE2A3}"/>
              </a:ext>
            </a:extLst>
          </p:cNvPr>
          <p:cNvSpPr txBox="1"/>
          <p:nvPr/>
        </p:nvSpPr>
        <p:spPr>
          <a:xfrm>
            <a:off x="880107" y="8472410"/>
            <a:ext cx="573524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교내 셔틀버스 이용자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500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 대상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Object 32">
            <a:extLst>
              <a:ext uri="{FF2B5EF4-FFF2-40B4-BE49-F238E27FC236}">
                <a16:creationId xmlns:a16="http://schemas.microsoft.com/office/drawing/2014/main" id="{2BA46817-EEFE-3B4C-A2A3-FAD7564B5B06}"/>
              </a:ext>
            </a:extLst>
          </p:cNvPr>
          <p:cNvSpPr txBox="1"/>
          <p:nvPr/>
        </p:nvSpPr>
        <p:spPr>
          <a:xfrm>
            <a:off x="825909" y="3267779"/>
            <a:ext cx="9687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셔틀버스 안전 사고발생에 대해서 생각해본 적 있나요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D7A08862-50DC-F07A-FA33-788223D6F72F}"/>
              </a:ext>
            </a:extLst>
          </p:cNvPr>
          <p:cNvSpPr txBox="1"/>
          <p:nvPr/>
        </p:nvSpPr>
        <p:spPr>
          <a:xfrm>
            <a:off x="6331447" y="7293895"/>
            <a:ext cx="2223849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55%</a:t>
            </a: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없다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45%</a:t>
            </a: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2434B773-BE5E-A456-07C3-8594E1BD8543}"/>
              </a:ext>
            </a:extLst>
          </p:cNvPr>
          <p:cNvSpPr txBox="1"/>
          <p:nvPr/>
        </p:nvSpPr>
        <p:spPr>
          <a:xfrm>
            <a:off x="9374536" y="4004829"/>
            <a:ext cx="48855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이유는 무엇인가요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6BE6DE19-634F-F017-C683-E1EDB8F034D2}"/>
              </a:ext>
            </a:extLst>
          </p:cNvPr>
          <p:cNvSpPr txBox="1"/>
          <p:nvPr/>
        </p:nvSpPr>
        <p:spPr>
          <a:xfrm>
            <a:off x="8983079" y="3384167"/>
            <a:ext cx="9687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라고 대답한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55%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637A21D6-1022-7DEF-143A-DB1F79DCDEEA}"/>
              </a:ext>
            </a:extLst>
          </p:cNvPr>
          <p:cNvSpPr txBox="1"/>
          <p:nvPr/>
        </p:nvSpPr>
        <p:spPr>
          <a:xfrm>
            <a:off x="9344056" y="4924146"/>
            <a:ext cx="871534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셔틀버스 내 하차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벨의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부재로 미리 서있어야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시에 운전기사가 하차 인원을 모르기 때문에 급하게 하차해야 하는 경우가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다리를 다쳤을 때 셔틀버스가 완전히 정차하면 내리려고 기다리고 있었는데 정류장을 정차하지 않고 지나간 경험이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2AFB823B-58EF-79B3-88C8-ABCE8FB59404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3388450F-9ABB-83F2-BB09-CB9A66FE90F7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1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9176549-2E82-7B94-0F4C-92C5B3143F53}"/>
              </a:ext>
            </a:extLst>
          </p:cNvPr>
          <p:cNvSpPr/>
          <p:nvPr/>
        </p:nvSpPr>
        <p:spPr>
          <a:xfrm>
            <a:off x="9129427" y="2557817"/>
            <a:ext cx="8167973" cy="6287480"/>
          </a:xfrm>
          <a:prstGeom prst="roundRect">
            <a:avLst>
              <a:gd name="adj" fmla="val 5811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5FD88D-9DC9-C1E2-7298-0340C73BF134}"/>
              </a:ext>
            </a:extLst>
          </p:cNvPr>
          <p:cNvSpPr/>
          <p:nvPr/>
        </p:nvSpPr>
        <p:spPr>
          <a:xfrm>
            <a:off x="898251" y="2557817"/>
            <a:ext cx="8017149" cy="2645641"/>
          </a:xfrm>
          <a:prstGeom prst="roundRect">
            <a:avLst>
              <a:gd name="adj" fmla="val 916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53252" y="3390900"/>
            <a:ext cx="7921896" cy="1692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셔틀버스 이용자에게 버스이용시 필요한 편의 기능 제공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Noto Sans CJK KR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스마트폰을 이용하여 원하는 하차 지역선택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안전하고 편리한 하차 활성화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115" y="2812771"/>
            <a:ext cx="7536439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주요 기능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프로젝트 개요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01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B9DCD4E5-A34C-DA2D-DC65-95D76EC84857}"/>
              </a:ext>
            </a:extLst>
          </p:cNvPr>
          <p:cNvSpPr txBox="1"/>
          <p:nvPr/>
        </p:nvSpPr>
        <p:spPr>
          <a:xfrm>
            <a:off x="9802360" y="3245499"/>
            <a:ext cx="7068554" cy="4821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:3(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2022.09.05~2022.12.3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맡은 역할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(1)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 및 로그인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(2)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신청 기능 구현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(3)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데이터 베이스 구축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(4)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신청 데이터 베이스 구축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B531A0-2A74-4EC0-789B-5755A9828FA3}"/>
              </a:ext>
            </a:extLst>
          </p:cNvPr>
          <p:cNvSpPr/>
          <p:nvPr/>
        </p:nvSpPr>
        <p:spPr>
          <a:xfrm>
            <a:off x="898251" y="5372100"/>
            <a:ext cx="8017149" cy="3498078"/>
          </a:xfrm>
          <a:prstGeom prst="roundRect">
            <a:avLst>
              <a:gd name="adj" fmla="val 916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4B30447C-2F37-D4E4-6AC5-8FB4F6BA6BD6}"/>
              </a:ext>
            </a:extLst>
          </p:cNvPr>
          <p:cNvSpPr txBox="1"/>
          <p:nvPr/>
        </p:nvSpPr>
        <p:spPr>
          <a:xfrm>
            <a:off x="1069704" y="6286500"/>
            <a:ext cx="7921896" cy="2246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시에 발생하는 안전사고의 위험성 증가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벨의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부재로 발생하는 정차하지 않고 정류장을 지나가는 상황 발생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하차 시스템 어플리케이션 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셔테이션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’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BCA96CFC-0DDA-F386-2B87-413886A3BEC5}"/>
              </a:ext>
            </a:extLst>
          </p:cNvPr>
          <p:cNvSpPr txBox="1"/>
          <p:nvPr/>
        </p:nvSpPr>
        <p:spPr>
          <a:xfrm>
            <a:off x="1226561" y="5600700"/>
            <a:ext cx="7536439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 의도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프로젝트 개요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01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6ADDEE-C730-3CCA-A78C-39512C87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4636686"/>
            <a:ext cx="7310555" cy="4111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EE8D1C47-F4D0-A6CB-065A-FE65214E1D96}"/>
              </a:ext>
            </a:extLst>
          </p:cNvPr>
          <p:cNvSpPr txBox="1"/>
          <p:nvPr/>
        </p:nvSpPr>
        <p:spPr>
          <a:xfrm>
            <a:off x="799620" y="2654725"/>
            <a:ext cx="238927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셔테이션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D190031-9373-5C94-D57C-21950E5BF88E}"/>
              </a:ext>
            </a:extLst>
          </p:cNvPr>
          <p:cNvSpPr txBox="1"/>
          <p:nvPr/>
        </p:nvSpPr>
        <p:spPr>
          <a:xfrm>
            <a:off x="857247" y="3424943"/>
            <a:ext cx="958608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‘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셔틀버스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’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와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‘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역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’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을 의미하는 스테이션의 합성어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Noto Sans CJK KR Bold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CF6E64-09E2-FC05-4BD0-79FE1CDB2CAA}"/>
              </a:ext>
            </a:extLst>
          </p:cNvPr>
          <p:cNvGrpSpPr/>
          <p:nvPr/>
        </p:nvGrpSpPr>
        <p:grpSpPr>
          <a:xfrm>
            <a:off x="10591800" y="3520202"/>
            <a:ext cx="6546267" cy="5204698"/>
            <a:chOff x="5314950" y="564332"/>
            <a:chExt cx="12734925" cy="10125075"/>
          </a:xfrm>
        </p:grpSpPr>
        <p:pic>
          <p:nvPicPr>
            <p:cNvPr id="6150" name="Picture 6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E7AB7DA6-7216-6FDE-F05C-EE9A98E1F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9"/>
            <a:stretch/>
          </p:blipFill>
          <p:spPr bwMode="auto">
            <a:xfrm>
              <a:off x="5314950" y="564332"/>
              <a:ext cx="12734925" cy="10125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521F11-4DBD-B5CF-8FED-9F59C12E96D3}"/>
                </a:ext>
              </a:extLst>
            </p:cNvPr>
            <p:cNvSpPr/>
            <p:nvPr/>
          </p:nvSpPr>
          <p:spPr>
            <a:xfrm>
              <a:off x="5314950" y="7353300"/>
              <a:ext cx="3962401" cy="3292558"/>
            </a:xfrm>
            <a:prstGeom prst="rect">
              <a:avLst/>
            </a:prstGeom>
            <a:solidFill>
              <a:srgbClr val="F1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5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프로젝트 개요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01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793BD324-FF56-8D0B-735F-406CCDF12446}"/>
              </a:ext>
            </a:extLst>
          </p:cNvPr>
          <p:cNvSpPr txBox="1"/>
          <p:nvPr/>
        </p:nvSpPr>
        <p:spPr>
          <a:xfrm>
            <a:off x="895347" y="2298710"/>
            <a:ext cx="7617249" cy="666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 및 언어</a:t>
            </a:r>
            <a:endParaRPr 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26" name="Picture 2" descr="Android Studio]Bottom Navigation View">
            <a:extLst>
              <a:ext uri="{FF2B5EF4-FFF2-40B4-BE49-F238E27FC236}">
                <a16:creationId xmlns:a16="http://schemas.microsoft.com/office/drawing/2014/main" id="{EAE02166-1994-718E-09B8-AF8202D6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32" y="3030851"/>
            <a:ext cx="4541735" cy="28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연재] 코틀린 프로그래밍 - 코틀린의 탄생 배경 | 아카룸">
            <a:extLst>
              <a:ext uri="{FF2B5EF4-FFF2-40B4-BE49-F238E27FC236}">
                <a16:creationId xmlns:a16="http://schemas.microsoft.com/office/drawing/2014/main" id="{261FA892-4913-95E0-B7B4-0B8929A1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96" y="3862026"/>
            <a:ext cx="4094906" cy="90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공식 Adobe Photoshop | 사진 및 디자인 소프트웨어">
            <a:extLst>
              <a:ext uri="{FF2B5EF4-FFF2-40B4-BE49-F238E27FC236}">
                <a16:creationId xmlns:a16="http://schemas.microsoft.com/office/drawing/2014/main" id="{2DA10E3A-F0DC-B4E1-8C0E-7A89748C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329" y="6486385"/>
            <a:ext cx="1332345" cy="13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이어베이스 - 위키백과, 우리 모두의 백과사전">
            <a:extLst>
              <a:ext uri="{FF2B5EF4-FFF2-40B4-BE49-F238E27FC236}">
                <a16:creationId xmlns:a16="http://schemas.microsoft.com/office/drawing/2014/main" id="{BA7CFCBE-6674-C1CF-11EA-8E5CD952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061853"/>
            <a:ext cx="5043952" cy="173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6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어플리케이션 구성 </a:t>
            </a:r>
            <a:r>
              <a:rPr lang="en-US" altLang="ko-KR" sz="50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및 DB </a:t>
            </a:r>
            <a:r>
              <a:rPr lang="en-US" altLang="ko-KR" sz="5000" kern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설계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02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5EACD06D-4782-E1D4-0DBE-90FFC7C2632D}"/>
              </a:ext>
            </a:extLst>
          </p:cNvPr>
          <p:cNvSpPr txBox="1"/>
          <p:nvPr/>
        </p:nvSpPr>
        <p:spPr>
          <a:xfrm>
            <a:off x="1066800" y="2410480"/>
            <a:ext cx="75364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어플리케이션 구성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A1319-6654-0507-C960-12A95152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379872"/>
            <a:ext cx="11812511" cy="67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어플리케이션 구성 </a:t>
            </a:r>
            <a:r>
              <a:rPr lang="en-US" altLang="ko-KR" sz="50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및 DB </a:t>
            </a:r>
            <a:r>
              <a:rPr lang="en-US" altLang="ko-KR" sz="5000" kern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설계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02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D5A77E03-0652-B674-2CC3-8FCCA20BB68D}"/>
              </a:ext>
            </a:extLst>
          </p:cNvPr>
          <p:cNvSpPr txBox="1"/>
          <p:nvPr/>
        </p:nvSpPr>
        <p:spPr>
          <a:xfrm>
            <a:off x="1066800" y="2410480"/>
            <a:ext cx="75364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DB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설계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1A6CF4-62E8-7039-C05F-54EA7FDE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39" y="2529172"/>
            <a:ext cx="9220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41333" y="1080838"/>
            <a:ext cx="1092061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기능 구현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47" y="1080838"/>
            <a:ext cx="16866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Bold" pitchFamily="34" charset="0"/>
              </a:rPr>
              <a:t>03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EC502FD5-AC03-B698-F50C-CD0835507B12}"/>
              </a:ext>
            </a:extLst>
          </p:cNvPr>
          <p:cNvSpPr txBox="1"/>
          <p:nvPr/>
        </p:nvSpPr>
        <p:spPr>
          <a:xfrm>
            <a:off x="9695447" y="9460419"/>
            <a:ext cx="7795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하차 시스템 어플리케이션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1C3CE671-D2A5-BB7A-0446-528571A0AC96}"/>
              </a:ext>
            </a:extLst>
          </p:cNvPr>
          <p:cNvSpPr txBox="1"/>
          <p:nvPr/>
        </p:nvSpPr>
        <p:spPr>
          <a:xfrm>
            <a:off x="825909" y="9460419"/>
            <a:ext cx="101094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Noto Sans CJK KR Light" pitchFamily="34" charset="0"/>
              </a:rPr>
              <a:t>SHUTATION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6BAF176B-52BB-757F-C9FE-5C535C1C0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1"/>
          <a:stretch/>
        </p:blipFill>
        <p:spPr bwMode="auto">
          <a:xfrm>
            <a:off x="5278832" y="2548739"/>
            <a:ext cx="3644999" cy="6023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7D8C683-D78C-678B-4FFA-ADC3BBBCC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 bwMode="auto">
          <a:xfrm>
            <a:off x="1210511" y="2565397"/>
            <a:ext cx="3645000" cy="600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3344BB83-D947-E6DC-B4F1-5ED12708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447" y="2582168"/>
            <a:ext cx="7588834" cy="49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4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343</Words>
  <Application>Microsoft Office PowerPoint</Application>
  <PresentationFormat>사용자 지정</PresentationFormat>
  <Paragraphs>105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Black</vt:lpstr>
      <vt:lpstr>맑은 고딕</vt:lpstr>
      <vt:lpstr>에스코어 드림 3 Light</vt:lpstr>
      <vt:lpstr>여기어때 잘난체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40</cp:revision>
  <dcterms:created xsi:type="dcterms:W3CDTF">2023-08-09T11:08:00Z</dcterms:created>
  <dcterms:modified xsi:type="dcterms:W3CDTF">2023-08-17T01:48:11Z</dcterms:modified>
</cp:coreProperties>
</file>