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78"/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cap="none" spc="50" baseline="0" noProof="1" dirty="0">
                <a:solidFill>
                  <a:schemeClr val="lt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차트 제목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cap="none" spc="50" baseline="0" noProof="1" dirty="0">
              <a:solidFill>
                <a:schemeClr val="lt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fill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76041392"/>
        <c:axId val="776042376"/>
      </c:radarChart>
      <c:catAx>
        <c:axId val="7760413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6042376"/>
        <c:crosses val="autoZero"/>
        <c:auto val="1"/>
        <c:lblAlgn val="ctr"/>
        <c:lblOffset val="100"/>
        <c:noMultiLvlLbl val="0"/>
      </c:catAx>
      <c:valAx>
        <c:axId val="776042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60413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FB2EE-4143-43D1-817A-9730FE873531}" type="doc">
      <dgm:prSet loTypeId="urn:microsoft.com/office/officeart/2005/8/layout/bProcess4" loCatId="process" qsTypeId="urn:microsoft.com/office/officeart/2005/8/quickstyle/simple5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A066BF7-810B-498E-9B71-4BE604C35145}">
      <dgm:prSet phldrT="[텍스트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en-US" altLang="ko-KR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 </a:t>
          </a:r>
          <a:r>
            <a:rPr lang="ko-KR" altLang="en-US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크기조절</a:t>
          </a:r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51E2BC4-322B-4917-80F0-6F289DD131BD}" type="parTrans" cxnId="{87998FD1-A301-4733-9331-1795CC56534D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BCD89840-710B-41CC-80E1-A699FA6BF644}" type="sibTrans" cxnId="{87998FD1-A301-4733-9331-1795CC56534D}">
      <dgm:prSet/>
      <dgm:spPr>
        <a:solidFill>
          <a:schemeClr val="tx1">
            <a:lumMod val="75000"/>
            <a:lumOff val="25000"/>
          </a:schemeClr>
        </a:solidFill>
      </dgm:spPr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252A2D7-ECD4-458F-B2BB-B6333EF341C4}">
      <dgm:prSet phldrT="[텍스트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en-US" altLang="ko-KR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noProof="0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색상조절</a:t>
          </a:r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11917B2-9CA5-4AEA-A561-283F36BA9267}" type="parTrans" cxnId="{0A72A02A-BAE1-48AC-B158-111E2F363615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61B195D9-EB3C-4802-A6AB-664066A6DE01}" type="sibTrans" cxnId="{0A72A02A-BAE1-48AC-B158-111E2F363615}">
      <dgm:prSet/>
      <dgm:spPr>
        <a:solidFill>
          <a:schemeClr val="tx1">
            <a:lumMod val="75000"/>
            <a:lumOff val="25000"/>
          </a:schemeClr>
        </a:solidFill>
      </dgm:spPr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B892B2-0E0D-420C-B451-7722D28313F7}">
      <dgm:prSet phldrT="[텍스트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en-US" altLang="ko-KR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</a:t>
          </a:r>
          <a:r>
            <a:rPr lang="ko-KR" altLang="en-US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리셋</a:t>
          </a:r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A5E238-62E3-48E2-B973-3966EC01419B}" type="parTrans" cxnId="{9C8D409F-E410-4D31-9461-8DF8B896162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5BF1F0BD-2C92-4CA1-93CD-3EA2E09F4EE2}" type="sibTrans" cxnId="{9C8D409F-E410-4D31-9461-8DF8B896162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E577C89B-FE67-4FD5-B67B-A9D2B5CF35FB}">
      <dgm:prSet phldrT="[텍스트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en-US" altLang="ko-KR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</a:t>
          </a:r>
          <a:r>
            <a:rPr lang="ko-KR" altLang="en-US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드래그 형식</a:t>
          </a:r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5F126D-CBF0-4835-ACDB-7CA05B5379BC}" type="sibTrans" cxnId="{1EF02D92-F5CE-4D6F-8A0D-BEE4E9168B61}">
      <dgm:prSet/>
      <dgm:spPr>
        <a:solidFill>
          <a:schemeClr val="tx1">
            <a:lumMod val="75000"/>
            <a:lumOff val="25000"/>
          </a:schemeClr>
        </a:solidFill>
      </dgm:spPr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1215F53-183B-4576-9940-C093E9334C1D}" type="parTrans" cxnId="{1EF02D92-F5CE-4D6F-8A0D-BEE4E9168B6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E22D0B22-AAAD-4780-89CC-847BAD6F468F}" type="pres">
      <dgm:prSet presAssocID="{1F0FB2EE-4143-43D1-817A-9730FE873531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11BFD-8EB7-46E9-A3B6-C5C47CFE6942}" type="pres">
      <dgm:prSet presAssocID="{1A066BF7-810B-498E-9B71-4BE604C35145}" presName="compNode" presStyleCnt="0"/>
      <dgm:spPr/>
    </dgm:pt>
    <dgm:pt modelId="{C8CF5390-16B5-4FC5-8640-64964D240785}" type="pres">
      <dgm:prSet presAssocID="{1A066BF7-810B-498E-9B71-4BE604C35145}" presName="dummyConnPt" presStyleCnt="0"/>
      <dgm:spPr/>
    </dgm:pt>
    <dgm:pt modelId="{4F4DBFEA-6993-43D2-8550-9C63128083EA}" type="pres">
      <dgm:prSet presAssocID="{1A066BF7-810B-498E-9B71-4BE604C351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A262D-0B93-49C0-85A8-FF57875272C2}" type="pres">
      <dgm:prSet presAssocID="{BCD89840-710B-41CC-80E1-A699FA6BF644}" presName="sib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00DF6F0-DB20-44AB-A812-6F730F846214}" type="pres">
      <dgm:prSet presAssocID="{9252A2D7-ECD4-458F-B2BB-B6333EF341C4}" presName="compNode" presStyleCnt="0"/>
      <dgm:spPr/>
    </dgm:pt>
    <dgm:pt modelId="{DC82E6B6-54CA-493F-AB26-5808786A6FB8}" type="pres">
      <dgm:prSet presAssocID="{9252A2D7-ECD4-458F-B2BB-B6333EF341C4}" presName="dummyConnPt" presStyleCnt="0"/>
      <dgm:spPr/>
    </dgm:pt>
    <dgm:pt modelId="{F1A2D2A9-AB15-455D-A034-0B53446DC5B5}" type="pres">
      <dgm:prSet presAssocID="{9252A2D7-ECD4-458F-B2BB-B6333EF341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340564-8D1D-4B16-8221-86830D7817E6}" type="pres">
      <dgm:prSet presAssocID="{61B195D9-EB3C-4802-A6AB-664066A6DE01}" presName="sibTrans" presStyleLbl="bg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06E4064-DD46-43CE-B091-547AA8892C74}" type="pres">
      <dgm:prSet presAssocID="{E577C89B-FE67-4FD5-B67B-A9D2B5CF35FB}" presName="compNode" presStyleCnt="0"/>
      <dgm:spPr/>
    </dgm:pt>
    <dgm:pt modelId="{B0BFAE7C-9CA5-44D3-8507-671EA93AA1E4}" type="pres">
      <dgm:prSet presAssocID="{E577C89B-FE67-4FD5-B67B-A9D2B5CF35FB}" presName="dummyConnPt" presStyleCnt="0"/>
      <dgm:spPr/>
    </dgm:pt>
    <dgm:pt modelId="{0D70175B-6136-44C3-AC35-EDDE7D5FC48B}" type="pres">
      <dgm:prSet presAssocID="{E577C89B-FE67-4FD5-B67B-A9D2B5CF35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70D0ED-1467-43CD-8A03-83FFD3D85C61}" type="pres">
      <dgm:prSet presAssocID="{895F126D-CBF0-4835-ACDB-7CA05B5379BC}" presName="sibTrans" presStyleLbl="bg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1E6E879-A26E-4AAD-B86E-C51525A5F427}" type="pres">
      <dgm:prSet presAssocID="{7DB892B2-0E0D-420C-B451-7722D28313F7}" presName="compNode" presStyleCnt="0"/>
      <dgm:spPr/>
    </dgm:pt>
    <dgm:pt modelId="{1DF61CD0-E7EB-4E1E-B8D5-954CF29E5367}" type="pres">
      <dgm:prSet presAssocID="{7DB892B2-0E0D-420C-B451-7722D28313F7}" presName="dummyConnPt" presStyleCnt="0"/>
      <dgm:spPr/>
    </dgm:pt>
    <dgm:pt modelId="{DF18FD10-B426-424A-8632-4F3E0488E5FC}" type="pres">
      <dgm:prSet presAssocID="{7DB892B2-0E0D-420C-B451-7722D28313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85AC80-28E4-4AFF-BBF7-B57100BEF469}" type="presOf" srcId="{9252A2D7-ECD4-458F-B2BB-B6333EF341C4}" destId="{F1A2D2A9-AB15-455D-A034-0B53446DC5B5}" srcOrd="0" destOrd="0" presId="urn:microsoft.com/office/officeart/2005/8/layout/bProcess4"/>
    <dgm:cxn modelId="{1EF02D92-F5CE-4D6F-8A0D-BEE4E9168B61}" srcId="{1F0FB2EE-4143-43D1-817A-9730FE873531}" destId="{E577C89B-FE67-4FD5-B67B-A9D2B5CF35FB}" srcOrd="2" destOrd="0" parTransId="{C1215F53-183B-4576-9940-C093E9334C1D}" sibTransId="{895F126D-CBF0-4835-ACDB-7CA05B5379BC}"/>
    <dgm:cxn modelId="{DD3408F6-062A-417A-8B56-5B3805F2E7D2}" type="presOf" srcId="{BCD89840-710B-41CC-80E1-A699FA6BF644}" destId="{E28A262D-0B93-49C0-85A8-FF57875272C2}" srcOrd="0" destOrd="0" presId="urn:microsoft.com/office/officeart/2005/8/layout/bProcess4"/>
    <dgm:cxn modelId="{41AF9C5C-777D-4AF7-BC44-26C0ABF31CC9}" type="presOf" srcId="{895F126D-CBF0-4835-ACDB-7CA05B5379BC}" destId="{4970D0ED-1467-43CD-8A03-83FFD3D85C61}" srcOrd="0" destOrd="0" presId="urn:microsoft.com/office/officeart/2005/8/layout/bProcess4"/>
    <dgm:cxn modelId="{0A72A02A-BAE1-48AC-B158-111E2F363615}" srcId="{1F0FB2EE-4143-43D1-817A-9730FE873531}" destId="{9252A2D7-ECD4-458F-B2BB-B6333EF341C4}" srcOrd="1" destOrd="0" parTransId="{311917B2-9CA5-4AEA-A561-283F36BA9267}" sibTransId="{61B195D9-EB3C-4802-A6AB-664066A6DE01}"/>
    <dgm:cxn modelId="{87998FD1-A301-4733-9331-1795CC56534D}" srcId="{1F0FB2EE-4143-43D1-817A-9730FE873531}" destId="{1A066BF7-810B-498E-9B71-4BE604C35145}" srcOrd="0" destOrd="0" parTransId="{551E2BC4-322B-4917-80F0-6F289DD131BD}" sibTransId="{BCD89840-710B-41CC-80E1-A699FA6BF644}"/>
    <dgm:cxn modelId="{CC59629F-06B9-471B-80E0-FC51F4475B3D}" type="presOf" srcId="{7DB892B2-0E0D-420C-B451-7722D28313F7}" destId="{DF18FD10-B426-424A-8632-4F3E0488E5FC}" srcOrd="0" destOrd="0" presId="urn:microsoft.com/office/officeart/2005/8/layout/bProcess4"/>
    <dgm:cxn modelId="{EA63878C-6A18-4858-8E30-86D899E53BF1}" type="presOf" srcId="{61B195D9-EB3C-4802-A6AB-664066A6DE01}" destId="{92340564-8D1D-4B16-8221-86830D7817E6}" srcOrd="0" destOrd="0" presId="urn:microsoft.com/office/officeart/2005/8/layout/bProcess4"/>
    <dgm:cxn modelId="{9EF30523-35D7-41AD-B323-AEDEF5D1E3F6}" type="presOf" srcId="{E577C89B-FE67-4FD5-B67B-A9D2B5CF35FB}" destId="{0D70175B-6136-44C3-AC35-EDDE7D5FC48B}" srcOrd="0" destOrd="0" presId="urn:microsoft.com/office/officeart/2005/8/layout/bProcess4"/>
    <dgm:cxn modelId="{9C8D409F-E410-4D31-9461-8DF8B8961623}" srcId="{1F0FB2EE-4143-43D1-817A-9730FE873531}" destId="{7DB892B2-0E0D-420C-B451-7722D28313F7}" srcOrd="3" destOrd="0" parTransId="{76A5E238-62E3-48E2-B973-3966EC01419B}" sibTransId="{5BF1F0BD-2C92-4CA1-93CD-3EA2E09F4EE2}"/>
    <dgm:cxn modelId="{9424868D-8343-45E5-AC5A-7B055F878BFF}" type="presOf" srcId="{1A066BF7-810B-498E-9B71-4BE604C35145}" destId="{4F4DBFEA-6993-43D2-8550-9C63128083EA}" srcOrd="0" destOrd="0" presId="urn:microsoft.com/office/officeart/2005/8/layout/bProcess4"/>
    <dgm:cxn modelId="{A2C00009-8AAD-4FC7-BD1D-A484E3E2852A}" type="presOf" srcId="{1F0FB2EE-4143-43D1-817A-9730FE873531}" destId="{E22D0B22-AAAD-4780-89CC-847BAD6F468F}" srcOrd="0" destOrd="0" presId="urn:microsoft.com/office/officeart/2005/8/layout/bProcess4"/>
    <dgm:cxn modelId="{31903D10-BC41-4974-A829-EA3C7278BC39}" type="presParOf" srcId="{E22D0B22-AAAD-4780-89CC-847BAD6F468F}" destId="{4B311BFD-8EB7-46E9-A3B6-C5C47CFE6942}" srcOrd="0" destOrd="0" presId="urn:microsoft.com/office/officeart/2005/8/layout/bProcess4"/>
    <dgm:cxn modelId="{ED08DCA1-D394-46C6-AFB5-E45D7CD5669A}" type="presParOf" srcId="{4B311BFD-8EB7-46E9-A3B6-C5C47CFE6942}" destId="{C8CF5390-16B5-4FC5-8640-64964D240785}" srcOrd="0" destOrd="0" presId="urn:microsoft.com/office/officeart/2005/8/layout/bProcess4"/>
    <dgm:cxn modelId="{515CF915-6D48-4936-98AC-D566CF36A4A3}" type="presParOf" srcId="{4B311BFD-8EB7-46E9-A3B6-C5C47CFE6942}" destId="{4F4DBFEA-6993-43D2-8550-9C63128083EA}" srcOrd="1" destOrd="0" presId="urn:microsoft.com/office/officeart/2005/8/layout/bProcess4"/>
    <dgm:cxn modelId="{414CE1D3-D08F-4904-973C-D8B601DDB2D9}" type="presParOf" srcId="{E22D0B22-AAAD-4780-89CC-847BAD6F468F}" destId="{E28A262D-0B93-49C0-85A8-FF57875272C2}" srcOrd="1" destOrd="0" presId="urn:microsoft.com/office/officeart/2005/8/layout/bProcess4"/>
    <dgm:cxn modelId="{9AF9CA43-D07C-46B2-BFF6-2DC65FCF161C}" type="presParOf" srcId="{E22D0B22-AAAD-4780-89CC-847BAD6F468F}" destId="{600DF6F0-DB20-44AB-A812-6F730F846214}" srcOrd="2" destOrd="0" presId="urn:microsoft.com/office/officeart/2005/8/layout/bProcess4"/>
    <dgm:cxn modelId="{B2C971F7-586A-4566-B2E7-8A965A94738C}" type="presParOf" srcId="{600DF6F0-DB20-44AB-A812-6F730F846214}" destId="{DC82E6B6-54CA-493F-AB26-5808786A6FB8}" srcOrd="0" destOrd="0" presId="urn:microsoft.com/office/officeart/2005/8/layout/bProcess4"/>
    <dgm:cxn modelId="{5D07AA6D-ACFD-4B80-8E2E-E71227CC8D85}" type="presParOf" srcId="{600DF6F0-DB20-44AB-A812-6F730F846214}" destId="{F1A2D2A9-AB15-455D-A034-0B53446DC5B5}" srcOrd="1" destOrd="0" presId="urn:microsoft.com/office/officeart/2005/8/layout/bProcess4"/>
    <dgm:cxn modelId="{991A866F-8568-47FE-8DF1-D9F011991E13}" type="presParOf" srcId="{E22D0B22-AAAD-4780-89CC-847BAD6F468F}" destId="{92340564-8D1D-4B16-8221-86830D7817E6}" srcOrd="3" destOrd="0" presId="urn:microsoft.com/office/officeart/2005/8/layout/bProcess4"/>
    <dgm:cxn modelId="{45641B45-2EF4-44E1-9E3B-E095C3C4C672}" type="presParOf" srcId="{E22D0B22-AAAD-4780-89CC-847BAD6F468F}" destId="{806E4064-DD46-43CE-B091-547AA8892C74}" srcOrd="4" destOrd="0" presId="urn:microsoft.com/office/officeart/2005/8/layout/bProcess4"/>
    <dgm:cxn modelId="{C915B4C9-1A20-4774-9291-D7D5D5ACFD6B}" type="presParOf" srcId="{806E4064-DD46-43CE-B091-547AA8892C74}" destId="{B0BFAE7C-9CA5-44D3-8507-671EA93AA1E4}" srcOrd="0" destOrd="0" presId="urn:microsoft.com/office/officeart/2005/8/layout/bProcess4"/>
    <dgm:cxn modelId="{DE858634-A3C3-4999-9F00-AF29BB7D7DCF}" type="presParOf" srcId="{806E4064-DD46-43CE-B091-547AA8892C74}" destId="{0D70175B-6136-44C3-AC35-EDDE7D5FC48B}" srcOrd="1" destOrd="0" presId="urn:microsoft.com/office/officeart/2005/8/layout/bProcess4"/>
    <dgm:cxn modelId="{727F7249-4953-472B-A7BF-8FDB60105C5F}" type="presParOf" srcId="{E22D0B22-AAAD-4780-89CC-847BAD6F468F}" destId="{4970D0ED-1467-43CD-8A03-83FFD3D85C61}" srcOrd="5" destOrd="0" presId="urn:microsoft.com/office/officeart/2005/8/layout/bProcess4"/>
    <dgm:cxn modelId="{1B20AB1D-177F-4D7A-9B02-252953A0B67A}" type="presParOf" srcId="{E22D0B22-AAAD-4780-89CC-847BAD6F468F}" destId="{F1E6E879-A26E-4AAD-B86E-C51525A5F427}" srcOrd="6" destOrd="0" presId="urn:microsoft.com/office/officeart/2005/8/layout/bProcess4"/>
    <dgm:cxn modelId="{BB350DE3-3AB6-42B8-9ECE-7C1E4F6E4EB7}" type="presParOf" srcId="{F1E6E879-A26E-4AAD-B86E-C51525A5F427}" destId="{1DF61CD0-E7EB-4E1E-B8D5-954CF29E5367}" srcOrd="0" destOrd="0" presId="urn:microsoft.com/office/officeart/2005/8/layout/bProcess4"/>
    <dgm:cxn modelId="{8B1808DE-4551-48B2-8C6F-58D804C19292}" type="presParOf" srcId="{F1E6E879-A26E-4AAD-B86E-C51525A5F427}" destId="{DF18FD10-B426-424A-8632-4F3E0488E5F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A262D-0B93-49C0-85A8-FF57875272C2}">
      <dsp:nvSpPr>
        <dsp:cNvPr id="0" name=""/>
        <dsp:cNvSpPr/>
      </dsp:nvSpPr>
      <dsp:spPr>
        <a:xfrm rot="5400000">
          <a:off x="-356852" y="1216387"/>
          <a:ext cx="1591898" cy="19287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4DBFEA-6993-43D2-8550-9C63128083EA}">
      <dsp:nvSpPr>
        <dsp:cNvPr id="0" name=""/>
        <dsp:cNvSpPr/>
      </dsp:nvSpPr>
      <dsp:spPr>
        <a:xfrm>
          <a:off x="2758" y="190693"/>
          <a:ext cx="2143109" cy="1285865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 </a:t>
          </a:r>
          <a:r>
            <a:rPr lang="ko-KR" altLang="en-US" sz="2500" kern="120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크기조절</a:t>
          </a:r>
          <a:endParaRPr lang="ko-KR" altLang="en-US" sz="250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0420" y="228355"/>
        <a:ext cx="2067785" cy="1210541"/>
      </dsp:txXfrm>
    </dsp:sp>
    <dsp:sp modelId="{92340564-8D1D-4B16-8221-86830D7817E6}">
      <dsp:nvSpPr>
        <dsp:cNvPr id="0" name=""/>
        <dsp:cNvSpPr/>
      </dsp:nvSpPr>
      <dsp:spPr>
        <a:xfrm>
          <a:off x="446813" y="2020053"/>
          <a:ext cx="2834902" cy="19287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A2D2A9-AB15-455D-A034-0B53446DC5B5}">
      <dsp:nvSpPr>
        <dsp:cNvPr id="0" name=""/>
        <dsp:cNvSpPr/>
      </dsp:nvSpPr>
      <dsp:spPr>
        <a:xfrm>
          <a:off x="2758" y="1798026"/>
          <a:ext cx="2143109" cy="1285865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2500" kern="1200" noProof="0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색상조절</a:t>
          </a:r>
          <a:endParaRPr lang="ko-KR" altLang="en-US" sz="250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0420" y="1835688"/>
        <a:ext cx="2067785" cy="1210541"/>
      </dsp:txXfrm>
    </dsp:sp>
    <dsp:sp modelId="{4970D0ED-1467-43CD-8A03-83FFD3D85C61}">
      <dsp:nvSpPr>
        <dsp:cNvPr id="0" name=""/>
        <dsp:cNvSpPr/>
      </dsp:nvSpPr>
      <dsp:spPr>
        <a:xfrm rot="16200000">
          <a:off x="2493483" y="1216387"/>
          <a:ext cx="1591898" cy="19287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70175B-6136-44C3-AC35-EDDE7D5FC48B}">
      <dsp:nvSpPr>
        <dsp:cNvPr id="0" name=""/>
        <dsp:cNvSpPr/>
      </dsp:nvSpPr>
      <dsp:spPr>
        <a:xfrm>
          <a:off x="2853094" y="1798026"/>
          <a:ext cx="2143109" cy="1285865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</a:t>
          </a:r>
          <a:r>
            <a:rPr lang="ko-KR" altLang="en-US" sz="2500" kern="120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드래그 형식</a:t>
          </a:r>
          <a:endParaRPr lang="ko-KR" altLang="en-US" sz="250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890756" y="1835688"/>
        <a:ext cx="2067785" cy="1210541"/>
      </dsp:txXfrm>
    </dsp:sp>
    <dsp:sp modelId="{DF18FD10-B426-424A-8632-4F3E0488E5FC}">
      <dsp:nvSpPr>
        <dsp:cNvPr id="0" name=""/>
        <dsp:cNvSpPr/>
      </dsp:nvSpPr>
      <dsp:spPr>
        <a:xfrm>
          <a:off x="2853094" y="190693"/>
          <a:ext cx="2143109" cy="1285865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</a:t>
          </a:r>
          <a:r>
            <a:rPr lang="ko-KR" altLang="en-US" sz="2500" kern="120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리셋</a:t>
          </a:r>
          <a:endParaRPr lang="ko-KR" altLang="en-US" sz="250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890756" y="228355"/>
        <a:ext cx="2067785" cy="121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0.05784</cdr:x>
      <cdr:y>0.13267</cdr:y>
    </cdr:from>
    <cdr:to>
      <cdr:x>0.75877</cdr:x>
      <cdr:y>0.38691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1826" y="707015"/>
          <a:ext cx="5112327" cy="13549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8285714" cy="925714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97AFA23-F58F-4CA2-A623-23DB1DD5B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22537-97D7-420F-814F-207D63EF5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5231-B313-4FCD-A05E-6E91A1F85D96}" type="datetime1">
              <a:rPr lang="ko-KR" altLang="en-US" smtClean="0">
                <a:latin typeface="+mj-lt"/>
              </a:rPr>
              <a:t>2023-06-15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8A1F7-FA5F-4437-AF7A-D98761E0A0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F6DB-304A-4E15-8E9F-7869D0072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1DAF-6707-45F2-98E9-B4760D5F0A6F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721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80E-8125-4917-97FF-C09C87DC96DA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D38E-C9A2-4B0E-AA6F-3495D0F881A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99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34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586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90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50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5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9B2E4-2A9A-4825-A901-D74954E17A80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AF226-E643-4E0A-BAA5-1C618F75B2AD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9C43D-5A88-4D24-9EB9-05492E11FEFB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4D8AE-37DC-40B4-8F7D-33A15D0F0340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EABDA-ED87-4CFB-81E7-7FAD2A321AC5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E1388-49B4-4C42-A930-C0CDAB23030D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CEC74-3D31-4259-AADF-3228CDC18DC4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76F03-FF0A-4501-BB36-5E0E75736F01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A82E0-0854-4149-B846-8C5ABD9AC7A6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4A840-FF68-430F-BD87-F76D2258FA3A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848CD-8B33-4DAD-9B7D-2762EB4EA681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CBF56-DBED-43EB-B9EA-091C10DF05C7}" type="datetime1">
              <a:rPr lang="ko-KR" altLang="en-US" noProof="0" smtClean="0"/>
              <a:t>2023-06-15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계획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80" y="1828640"/>
            <a:ext cx="2705195" cy="85454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dirty="0" err="1" smtClean="0">
                <a:solidFill>
                  <a:srgbClr val="FFFF00"/>
                </a:solidFill>
              </a:rPr>
              <a:t>규</a:t>
            </a:r>
            <a:r>
              <a:rPr lang="ko-KR" altLang="en-US" sz="4800" dirty="0" err="1" smtClean="0"/>
              <a:t>트리움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580" y="4223377"/>
            <a:ext cx="3685070" cy="124841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20209 </a:t>
            </a:r>
            <a:r>
              <a:rPr lang="ko-KR" altLang="en-US" sz="2000" dirty="0" smtClean="0"/>
              <a:t>문성민 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20219 </a:t>
            </a:r>
            <a:r>
              <a:rPr lang="ko-KR" altLang="en-US" sz="2000" dirty="0" err="1" smtClean="0"/>
              <a:t>조경민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20214 </a:t>
            </a:r>
            <a:r>
              <a:rPr lang="ko-KR" altLang="en-US" sz="2000" dirty="0" err="1" smtClean="0"/>
              <a:t>이규찬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2268348" y="4114799"/>
            <a:ext cx="189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0A078"/>
                </a:solidFill>
              </a:rPr>
              <a:t>집에 있는 동안 혼자 빠르게 만듦</a:t>
            </a:r>
            <a:r>
              <a:rPr lang="en-US" altLang="ko-KR" dirty="0">
                <a:solidFill>
                  <a:srgbClr val="A0A078"/>
                </a:solidFill>
              </a:rPr>
              <a:t>.</a:t>
            </a:r>
            <a:endParaRPr lang="ko-KR" altLang="en-US" dirty="0">
              <a:solidFill>
                <a:srgbClr val="A0A0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55" y="2340842"/>
            <a:ext cx="2947482" cy="217631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개발환경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186877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98243" y="1221972"/>
            <a:ext cx="2635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개발환경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vscode</a:t>
            </a:r>
            <a:endParaRPr lang="ko-KR" alt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127303" y="1960505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개발 계기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미술관이 디자인하기도 좋고 아이디어도 괜찮아 보여서 </a:t>
            </a:r>
            <a:r>
              <a:rPr lang="ko-KR" altLang="en-US" dirty="0" err="1" smtClean="0"/>
              <a:t>시작하게됨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243" y="2811232"/>
            <a:ext cx="615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프로젝트의 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사이트에서 자신이 직접</a:t>
            </a:r>
            <a:r>
              <a:rPr lang="en-US" altLang="ko-KR" dirty="0"/>
              <a:t> </a:t>
            </a:r>
            <a:r>
              <a:rPr lang="ko-KR" altLang="en-US" dirty="0" err="1" smtClean="0"/>
              <a:t>그림판을</a:t>
            </a:r>
            <a:r>
              <a:rPr lang="ko-KR" altLang="en-US" dirty="0" smtClean="0"/>
              <a:t> 통해 그림을 그리고 전시하도록 프로젝트 개발을 시작했음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915" y="1121395"/>
            <a:ext cx="2209026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noProof="1" smtClean="0"/>
              <a:t>프로젝트 메인화면</a:t>
            </a:r>
            <a:endParaRPr lang="ko-KR" altLang="en-US" sz="4000" noProof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내용 개체 틀 7" descr="차트">
            <a:extLst>
              <a:ext uri="{FF2B5EF4-FFF2-40B4-BE49-F238E27FC236}">
                <a16:creationId xmlns:a16="http://schemas.microsoft.com/office/drawing/2014/main" id="{20C180B3-FF82-4BC4-AA2E-E7DF3EF96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816412"/>
              </p:ext>
            </p:extLst>
          </p:nvPr>
        </p:nvGraphicFramePr>
        <p:xfrm>
          <a:off x="866647" y="764338"/>
          <a:ext cx="7293610" cy="532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63042" y="4015048"/>
            <a:ext cx="210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추가 설명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중심이 되는 화면에 영상을 재생 </a:t>
            </a:r>
            <a:r>
              <a:rPr lang="ko-KR" altLang="en-US" dirty="0" err="1" smtClean="0">
                <a:solidFill>
                  <a:schemeClr val="bg1"/>
                </a:solidFill>
              </a:rPr>
              <a:t>시켜놓음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0">
            <a:extLst>
              <a:ext uri="{FF2B5EF4-FFF2-40B4-BE49-F238E27FC236}">
                <a16:creationId xmlns:a16="http://schemas.microsoft.com/office/drawing/2014/main" id="{72AC46CB-E41C-431E-B498-6295C0C5E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E1F858-2A30-4F73-962A-B70A9326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45" y="1007090"/>
            <a:ext cx="4998963" cy="125546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프로젝트의 주요 기능</a:t>
            </a:r>
            <a:endParaRPr lang="ko-KR" altLang="en-US" dirty="0"/>
          </a:p>
        </p:txBody>
      </p:sp>
      <p:graphicFrame>
        <p:nvGraphicFramePr>
          <p:cNvPr id="4" name="내용 개체 틀 3" descr="SmartArt">
            <a:extLst>
              <a:ext uri="{FF2B5EF4-FFF2-40B4-BE49-F238E27FC236}">
                <a16:creationId xmlns:a16="http://schemas.microsoft.com/office/drawing/2014/main" id="{DFE8205B-4C0D-4F7E-A9F7-22AEE49E8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580798"/>
              </p:ext>
            </p:extLst>
          </p:nvPr>
        </p:nvGraphicFramePr>
        <p:xfrm>
          <a:off x="289249" y="2510395"/>
          <a:ext cx="4998962" cy="327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858" y="756460"/>
            <a:ext cx="4905029" cy="5333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409" y="2017145"/>
            <a:ext cx="10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그림판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9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영업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62681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건축 디자인</Template>
  <TotalTime>0</TotalTime>
  <Words>86</Words>
  <Application>Microsoft Office PowerPoint</Application>
  <PresentationFormat>와이드스크린</PresentationFormat>
  <Paragraphs>24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맑은 고딕</vt:lpstr>
      <vt:lpstr>Corbel</vt:lpstr>
      <vt:lpstr>Wingdings 2</vt:lpstr>
      <vt:lpstr>틀</vt:lpstr>
      <vt:lpstr>규트리움</vt:lpstr>
      <vt:lpstr>개발환경 및 주제</vt:lpstr>
      <vt:lpstr>프로젝트 메인화면</vt:lpstr>
      <vt:lpstr>프로젝트의 주요 기능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2023-06-15T10:32:23Z</dcterms:created>
  <dcterms:modified xsi:type="dcterms:W3CDTF">2023-06-15T11:08:10Z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