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C55AC-1F33-4BD7-A3E9-75C469414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8BE990-8DE9-42EC-B450-BC34D598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96FBC-1356-4BFC-9E82-DDF8906D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C33EB-8D06-4AF3-AD24-66F0A7E2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E5EFA-D59B-4672-829A-489FED25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5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36E5-B953-4592-B8FE-F99DFA0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95769-EA9A-4CAF-B17D-D40DCA2A2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550D7-851D-48D2-816D-2F384524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39870-6909-43B5-BCE6-F7BDBCD8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1B95-0313-43E7-BDF8-172104A8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AEB2B7-F0AA-4646-8FBA-DE2EF4F7D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AE5B33-A413-4CBE-B7EE-FEB3CCC8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F4238-0BF9-4D95-9DD6-8950643E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48BBC-C818-4DF3-A05A-9473D567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98983-C4AF-487F-9E4C-422A3190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8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19E84-247E-4389-9FA2-2601F7C5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35E92-92A0-4270-8AC2-65782571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A2C71-D0E1-46DA-9510-11984CDB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7061F-D0E4-452A-9A19-81D818D1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8E66D-9946-4459-BDE5-A66E064F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5082D-92CC-4D1D-AEE3-372A234C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FC26-CF6B-4AA7-AA3B-2FB76C89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D4395-25C4-40A3-9967-5A0B8318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95E8-550D-4440-A1B6-AD8E0855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EDC57-E01A-4DEB-B84B-2AE6587B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653F-991F-4B73-BA22-9090B6AF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AAD10-355E-4CCD-8656-C64A455A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FB6B45-0D8B-4778-8D91-99532D26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A5DC6-12C9-41A2-B1A6-2B1AC6A7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5BD0E-205B-4518-813C-D429B8BB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421D1-5C3F-4A39-B5A2-7068600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9C5F5-FE29-4F78-BEB1-9A492949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3932A-BA62-4E13-89B4-B4F6E715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8732C-D7D7-4331-8696-1624FEF70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205BDC-B210-446B-873E-79947631A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6D013-2941-4192-A308-72F3590F9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079A4-AD11-49BA-A00E-B285B491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650651-CFD0-4E7B-863A-0A4C49CC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3FBE4A-31AC-495B-B681-8D1DB928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9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7FE83-289B-463A-A109-EFFD8953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9D2F4-E719-4265-B101-273B2EF2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9B231A-8AE0-4B0E-A3F4-F2619FEB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2599A5-8132-4616-9FB6-B818A0D9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230A88-5CAF-440F-9E56-FCE1D1BF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EC3D9A-D7F7-4442-9C61-43F4A3DC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1C38B-AC41-410C-8010-39E9583A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68A0-8C25-4458-B1AA-AC621585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B668C-BC6D-46BD-AD7B-35035FA1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04717-6444-4D05-B6E7-18EC6067A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2E35-8D43-4C6D-8233-7BC8E8A3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0FF15-65E1-4837-8563-EDF89392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BDF92-423B-4B2B-8D3C-317B3C2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0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0E15B-B17E-44A1-86D5-26CB29A1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F93CF-1A3D-4A7B-80FE-489312CD3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5C1D33-6E16-4714-A0CA-1311BD706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3AD2A-E0CA-49F4-95DE-909A626A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8013C-06DC-4AA1-A61D-F1926F55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C04BA-382A-4330-92F5-3C018408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6B4C2C-1909-4F00-AB35-02204201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45C77-E752-4FAD-A4BF-9474BCA4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07F75-B08B-4A97-93EB-06843556E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7D6EF-3FEB-4879-AA0C-9C5D9BE0C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DE4A2-E78F-4558-BDEA-E8C50C84E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20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068D4A-7D9B-45F5-8172-0F048A312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43" y="1340370"/>
            <a:ext cx="3329899" cy="15801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2960F3-C441-4E45-A1A0-1B6B840BA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43" y="3260604"/>
            <a:ext cx="3321820" cy="13953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A6B84F-6DDD-46DF-87B1-41FA0C6AE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27" y="1340370"/>
            <a:ext cx="3220041" cy="33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周嘉俊</dc:creator>
  <cp:lastModifiedBy>周嘉俊</cp:lastModifiedBy>
  <cp:revision>2</cp:revision>
  <dcterms:created xsi:type="dcterms:W3CDTF">2019-12-10T05:29:56Z</dcterms:created>
  <dcterms:modified xsi:type="dcterms:W3CDTF">2019-12-10T08:34:37Z</dcterms:modified>
</cp:coreProperties>
</file>