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65" r:id="rId6"/>
    <p:sldId id="264" r:id="rId7"/>
    <p:sldId id="260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91"/>
  </p:normalViewPr>
  <p:slideViewPr>
    <p:cSldViewPr snapToGrid="0" snapToObjects="1">
      <p:cViewPr varScale="1">
        <p:scale>
          <a:sx n="134" d="100"/>
          <a:sy n="134" d="100"/>
        </p:scale>
        <p:origin x="1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C93D-75CE-B941-B2BF-26C05DADA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0C968-92D6-634F-A5F9-385744D6C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CD8D-7F7C-2340-902B-0C1CFB2C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CD12-D436-304F-AD5F-9C7E7CE051B3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A31EB-C215-FC49-A2B8-2311A2D7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596A-8E29-8047-AF62-DFB92114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DEF1-2F86-BF45-BA39-2CCAE391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3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1DB9-B949-574E-BAE3-E8C967A4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9F0A5-A51C-AA4C-9A39-BEA30193D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1F5EE-611C-AE4C-A08F-CCAA38EE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CD12-D436-304F-AD5F-9C7E7CE051B3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84EFE-C326-2442-B3A1-D8CCEFAD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76C96-2374-184A-A64C-01FE7913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DEF1-2F86-BF45-BA39-2CCAE391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7E10C-CA30-F04A-8E7D-A7175D2F3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23F97-C49F-C743-96A4-C2A4FC317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36132-EC6C-B748-AC10-E9EB514F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CD12-D436-304F-AD5F-9C7E7CE051B3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122B4-304D-0A4F-B7E9-341B037B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D8655-3736-DE44-8BC4-A8ECA299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DEF1-2F86-BF45-BA39-2CCAE391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8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2B33-E9CD-174E-8C64-9C913ADD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0DC9-E93D-C342-9612-33E1CA46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F4575-8C95-9448-9D4C-1CF5BB28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CD12-D436-304F-AD5F-9C7E7CE051B3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3BB99-B7F4-F949-8DCD-6E4C4E7B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7E7E0-F7F4-2E43-A81E-76C888D8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DEF1-2F86-BF45-BA39-2CCAE391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9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E47C-2040-844D-AEDE-2AEA78A4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314DC-E852-4F48-A0F6-88ECBDC21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177CA-7036-EB49-8A85-F416241E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CD12-D436-304F-AD5F-9C7E7CE051B3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F5E2D-9D48-784C-AB1E-901C77E6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8A96F-131E-084C-BE42-6A340B50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DEF1-2F86-BF45-BA39-2CCAE391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6432-207B-2141-924B-D84B218D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0E10-A444-584F-B09C-A2565CAEB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D91AA-0544-2C4F-A3F2-269F06EFC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E7116-91E8-C84B-83FD-7B65A55F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CD12-D436-304F-AD5F-9C7E7CE051B3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7D350-64E3-1240-B70C-456020B0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33E02-0C5B-A047-82FA-D6B653FA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DEF1-2F86-BF45-BA39-2CCAE391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2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7791-36B2-284A-9A91-C7FC57F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7DDA9-C6F5-3D4A-B5D1-8304A1116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DAE30-184A-FD4D-9913-CC48B3D55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55664-899C-C840-A21A-4C9F2D02A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223AF-140B-2648-9A85-191C7687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4B264-056A-E945-9A72-658C3108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CD12-D436-304F-AD5F-9C7E7CE051B3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AFA10-AE60-D246-AD5E-7FD7F62E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AE400-4070-2D45-9B03-A537C33F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DEF1-2F86-BF45-BA39-2CCAE391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9DA6-3F49-5C44-8205-2800F031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898CA-0A67-014D-AB6B-409BA971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CD12-D436-304F-AD5F-9C7E7CE051B3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E700C-79CB-424E-97E4-CD2CE7E6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66B6B-61DE-4841-B7FB-7A6BD42B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DEF1-2F86-BF45-BA39-2CCAE391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9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E2DB3-6869-BD49-805E-B302DB9E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CD12-D436-304F-AD5F-9C7E7CE051B3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81CE8-ADA9-F94F-B79A-8A4D911F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8A5B2-D470-284C-B7B2-ED6F8B18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DEF1-2F86-BF45-BA39-2CCAE391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0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00FF-6BA6-3548-A717-692B1015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BEF3-9A33-314E-B409-56C3FFB5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C1F52-3899-7148-830B-A39D11494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CC70A-2533-BA43-9B8A-803D4B72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CD12-D436-304F-AD5F-9C7E7CE051B3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15F6B-2590-654A-923D-2D1E5338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89C94-EF42-E843-A307-49519B46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DEF1-2F86-BF45-BA39-2CCAE391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6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FF11-26D3-914F-8BD1-E7F00236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DFA24-F1B5-4E43-9C67-9D2D8DDB3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BE760-1E7C-B84F-B033-A25F22654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F72F3-98B7-DF46-B7F3-F0075F8B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CD12-D436-304F-AD5F-9C7E7CE051B3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2CF48-1C44-E448-A392-6277C2AC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43608-D6A0-C44F-8D8E-C6981E59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DEF1-2F86-BF45-BA39-2CCAE391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7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BAE2B-E328-6042-BD06-18394753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C94D6-41F2-DA46-87E3-00477AB8D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C6281-8E55-DC40-9112-F2B7FA578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4CD12-D436-304F-AD5F-9C7E7CE051B3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A2677-93E4-FD46-8F14-AC7F511C2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5B0F4-7E8D-5F4B-A60A-DD0DC818E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6DEF1-2F86-BF45-BA39-2CCAE391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6643-7D0F-F147-9A09-B17273F65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730" y="1041400"/>
            <a:ext cx="10037379" cy="2387600"/>
          </a:xfrm>
        </p:spPr>
        <p:txBody>
          <a:bodyPr>
            <a:normAutofit/>
          </a:bodyPr>
          <a:lstStyle/>
          <a:p>
            <a:r>
              <a:rPr lang="en-US" sz="4000" dirty="0"/>
              <a:t>The Relationship of Cell Temperature and Discharge Capacity Loss of LiFePO</a:t>
            </a:r>
            <a:r>
              <a:rPr lang="en-US" sz="4000" baseline="-25000" dirty="0"/>
              <a:t>4</a:t>
            </a:r>
            <a:r>
              <a:rPr lang="en-US" sz="4000" dirty="0"/>
              <a:t> Batteries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8B10E-DA05-954E-8213-A347521A4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Exercise</a:t>
            </a:r>
          </a:p>
          <a:p>
            <a:endParaRPr lang="en-US" dirty="0"/>
          </a:p>
          <a:p>
            <a:r>
              <a:rPr lang="en-US" dirty="0"/>
              <a:t>Ming Gao</a:t>
            </a:r>
          </a:p>
          <a:p>
            <a:r>
              <a:rPr lang="en-US" dirty="0"/>
              <a:t>Oct 22, 2021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253D3-7A07-F54D-A7E4-3979F3F32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681" y="5918887"/>
            <a:ext cx="2654491" cy="93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2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FEA5-A953-1444-841A-B2DE4FDB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1A3A-48D3-1848-86D5-FA6677FD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Researchers at Stanford University completed a large batch of battery testing exploring the life time of A123 LiFePO</a:t>
            </a:r>
            <a:r>
              <a:rPr lang="en-US" baseline="-25000" dirty="0"/>
              <a:t>4</a:t>
            </a:r>
            <a:r>
              <a:rPr lang="en-US" dirty="0"/>
              <a:t> batteries. </a:t>
            </a:r>
          </a:p>
          <a:p>
            <a:r>
              <a:rPr lang="en-US" dirty="0"/>
              <a:t>They cycled many cells with varying fast charging protocols, but consistent discharges. During this cycling they measured current, voltage, capacity, power, and exterior cell temperature. </a:t>
            </a:r>
          </a:p>
          <a:p>
            <a:r>
              <a:rPr lang="en-US" dirty="0"/>
              <a:t>They concluded that they were able to predict the useful life (Capacity &gt;80% beginning of life capacity) of the cell using information extracted from voltage curves early in life.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do:</a:t>
            </a:r>
          </a:p>
          <a:p>
            <a:r>
              <a:rPr lang="en-US" dirty="0"/>
              <a:t>Explore the relationship of </a:t>
            </a:r>
            <a:r>
              <a:rPr lang="en-US" b="1" dirty="0"/>
              <a:t>cell temperature/heat generated </a:t>
            </a:r>
            <a:r>
              <a:rPr lang="en-US" dirty="0"/>
              <a:t>and </a:t>
            </a:r>
            <a:r>
              <a:rPr lang="en-US" b="1" dirty="0"/>
              <a:t>cell discharge capacity loss </a:t>
            </a:r>
            <a:endParaRPr lang="en-US" dirty="0"/>
          </a:p>
          <a:p>
            <a:r>
              <a:rPr lang="en-US" dirty="0"/>
              <a:t>Determine whether it could be predictive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4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ECB9-DB78-4A41-8D03-E69602CB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Lifetime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47E3B2C-1D93-334A-BBE5-EE4F8E358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708" y="1505277"/>
            <a:ext cx="5924476" cy="4443357"/>
          </a:xfrm>
        </p:spPr>
      </p:pic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EC7DDC9-3393-B948-B570-AEA931782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1505277"/>
            <a:ext cx="5842000" cy="4381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0C0773-D69B-2940-B5E9-462C30CA717D}"/>
              </a:ext>
            </a:extLst>
          </p:cNvPr>
          <p:cNvSpPr txBox="1"/>
          <p:nvPr/>
        </p:nvSpPr>
        <p:spPr>
          <a:xfrm>
            <a:off x="7439025" y="5948634"/>
            <a:ext cx="2438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Useful life (cell 11)= 583</a:t>
            </a:r>
          </a:p>
          <a:p>
            <a:r>
              <a:rPr lang="en-US" dirty="0"/>
              <a:t>Useful life (cell 33)= 869</a:t>
            </a:r>
          </a:p>
        </p:txBody>
      </p:sp>
    </p:spTree>
    <p:extLst>
      <p:ext uri="{BB962C8B-B14F-4D97-AF65-F5344CB8AC3E}">
        <p14:creationId xmlns:p14="http://schemas.microsoft.com/office/powerpoint/2010/main" val="388302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69FC-240A-E448-9CC5-118B57B8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Discharge Capacity Loss vs. Temperature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9F284BE-102D-4C41-8C01-F7C894938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589" y="1529063"/>
            <a:ext cx="5801784" cy="4351338"/>
          </a:xfr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3A50B2EF-B493-B744-84B0-9F1624766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406" y="15290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0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69FC-240A-E448-9CC5-118B57B8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Discharge Capacity Loss vs. Temperature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82F0F5D-18C5-4643-8CAA-612F2CA86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83" y="1690688"/>
            <a:ext cx="5842000" cy="438150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A035EB3-AAF1-4A44-8F6A-BA9D64E1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272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3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5032-48F0-8641-BEE1-C331B248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Resistance (Impedance)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41FF821F-8585-7C42-BC57-8DDF5D41D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22021"/>
            <a:ext cx="6771503" cy="4606142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6FC20E1-5783-8B41-8DD9-EB57858AF4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2" r="6028"/>
          <a:stretch/>
        </p:blipFill>
        <p:spPr>
          <a:xfrm>
            <a:off x="6251833" y="1408669"/>
            <a:ext cx="5771292" cy="441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5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C62D-F22F-B24D-B10B-0734F699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6791-B9FC-3E4E-B829-9FA284DC8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internal resistance of the cell increases with charging-discharging cycles</a:t>
            </a:r>
          </a:p>
          <a:p>
            <a:r>
              <a:rPr lang="en-US" dirty="0"/>
              <a:t>The cell temperature elevates during the discharging process because of the heat generation of internal resistance</a:t>
            </a:r>
          </a:p>
          <a:p>
            <a:r>
              <a:rPr lang="en-US" dirty="0"/>
              <a:t>There is a tendency of maximum cell temperature increasing with cycles, need more data to extrapolate empirical relations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3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13DA-6BCE-C14E-8937-81471998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can be done next –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D0173-868F-B744-922F-08FB8603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effect of operating cell temperature with incubator temperature as variable</a:t>
            </a:r>
          </a:p>
          <a:p>
            <a:r>
              <a:rPr lang="en-US" dirty="0"/>
              <a:t>More data to extrapolate empirical relationship between max temperature and cycle</a:t>
            </a:r>
          </a:p>
          <a:p>
            <a:r>
              <a:rPr lang="en-US" dirty="0"/>
              <a:t>Build mechanistic model and equivalent circuit model to simulate the discharge capacity loss as a function of internal resistance and temperature</a:t>
            </a:r>
          </a:p>
        </p:txBody>
      </p:sp>
    </p:spTree>
    <p:extLst>
      <p:ext uri="{BB962C8B-B14F-4D97-AF65-F5344CB8AC3E}">
        <p14:creationId xmlns:p14="http://schemas.microsoft.com/office/powerpoint/2010/main" val="380715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F306-D5CB-3F48-AA97-DAD1BC99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Charge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7A8CAD8-1521-3042-8DD3-7666ABAE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539210"/>
            <a:ext cx="6183670" cy="4637753"/>
          </a:xfrm>
        </p:spPr>
      </p:pic>
    </p:spTree>
    <p:extLst>
      <p:ext uri="{BB962C8B-B14F-4D97-AF65-F5344CB8AC3E}">
        <p14:creationId xmlns:p14="http://schemas.microsoft.com/office/powerpoint/2010/main" val="50114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265</Words>
  <Application>Microsoft Macintosh PowerPoint</Application>
  <PresentationFormat>Widescreen</PresentationFormat>
  <Paragraphs>29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 Relationship of Cell Temperature and Discharge Capacity Loss of LiFePO4 Batteries</vt:lpstr>
      <vt:lpstr>Problem Statement</vt:lpstr>
      <vt:lpstr>Battery Lifetime</vt:lpstr>
      <vt:lpstr>Discharge Capacity Loss vs. Temperature</vt:lpstr>
      <vt:lpstr>Discharge Capacity Loss vs. Temperature</vt:lpstr>
      <vt:lpstr>Internal Resistance (Impedance)</vt:lpstr>
      <vt:lpstr>Conclusions</vt:lpstr>
      <vt:lpstr>Things can be done next – Future work</vt:lpstr>
      <vt:lpstr>State of Charge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Relationship of Cell Temperature and Discharge Capacity Loss of LiFePO4 Batteries</dc:title>
  <dc:creator>Gao Ming</dc:creator>
  <cp:lastModifiedBy>Gao Ming</cp:lastModifiedBy>
  <cp:revision>2</cp:revision>
  <dcterms:created xsi:type="dcterms:W3CDTF">2021-10-22T16:31:02Z</dcterms:created>
  <dcterms:modified xsi:type="dcterms:W3CDTF">2021-10-22T19:04:19Z</dcterms:modified>
</cp:coreProperties>
</file>