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8800425" cy="21599525"/>
  <p:notesSz cx="6858000" cy="9144000"/>
  <p:defaultTextStyle>
    <a:defPPr>
      <a:defRPr lang="en-US"/>
    </a:defPPr>
    <a:lvl1pPr marL="0" algn="l" defTabSz="2419137" rtl="0" eaLnBrk="1" latinLnBrk="0" hangingPunct="1">
      <a:defRPr sz="4762" kern="1200">
        <a:solidFill>
          <a:schemeClr val="tx1"/>
        </a:solidFill>
        <a:latin typeface="+mn-lt"/>
        <a:ea typeface="+mn-ea"/>
        <a:cs typeface="+mn-cs"/>
      </a:defRPr>
    </a:lvl1pPr>
    <a:lvl2pPr marL="1209568" algn="l" defTabSz="2419137" rtl="0" eaLnBrk="1" latinLnBrk="0" hangingPunct="1">
      <a:defRPr sz="4762" kern="1200">
        <a:solidFill>
          <a:schemeClr val="tx1"/>
        </a:solidFill>
        <a:latin typeface="+mn-lt"/>
        <a:ea typeface="+mn-ea"/>
        <a:cs typeface="+mn-cs"/>
      </a:defRPr>
    </a:lvl2pPr>
    <a:lvl3pPr marL="2419137" algn="l" defTabSz="2419137" rtl="0" eaLnBrk="1" latinLnBrk="0" hangingPunct="1">
      <a:defRPr sz="4762" kern="1200">
        <a:solidFill>
          <a:schemeClr val="tx1"/>
        </a:solidFill>
        <a:latin typeface="+mn-lt"/>
        <a:ea typeface="+mn-ea"/>
        <a:cs typeface="+mn-cs"/>
      </a:defRPr>
    </a:lvl3pPr>
    <a:lvl4pPr marL="3628705" algn="l" defTabSz="2419137" rtl="0" eaLnBrk="1" latinLnBrk="0" hangingPunct="1">
      <a:defRPr sz="4762" kern="1200">
        <a:solidFill>
          <a:schemeClr val="tx1"/>
        </a:solidFill>
        <a:latin typeface="+mn-lt"/>
        <a:ea typeface="+mn-ea"/>
        <a:cs typeface="+mn-cs"/>
      </a:defRPr>
    </a:lvl4pPr>
    <a:lvl5pPr marL="4838273" algn="l" defTabSz="2419137" rtl="0" eaLnBrk="1" latinLnBrk="0" hangingPunct="1">
      <a:defRPr sz="4762" kern="1200">
        <a:solidFill>
          <a:schemeClr val="tx1"/>
        </a:solidFill>
        <a:latin typeface="+mn-lt"/>
        <a:ea typeface="+mn-ea"/>
        <a:cs typeface="+mn-cs"/>
      </a:defRPr>
    </a:lvl5pPr>
    <a:lvl6pPr marL="6047842" algn="l" defTabSz="2419137" rtl="0" eaLnBrk="1" latinLnBrk="0" hangingPunct="1">
      <a:defRPr sz="4762" kern="1200">
        <a:solidFill>
          <a:schemeClr val="tx1"/>
        </a:solidFill>
        <a:latin typeface="+mn-lt"/>
        <a:ea typeface="+mn-ea"/>
        <a:cs typeface="+mn-cs"/>
      </a:defRPr>
    </a:lvl6pPr>
    <a:lvl7pPr marL="7257410" algn="l" defTabSz="2419137" rtl="0" eaLnBrk="1" latinLnBrk="0" hangingPunct="1">
      <a:defRPr sz="4762" kern="1200">
        <a:solidFill>
          <a:schemeClr val="tx1"/>
        </a:solidFill>
        <a:latin typeface="+mn-lt"/>
        <a:ea typeface="+mn-ea"/>
        <a:cs typeface="+mn-cs"/>
      </a:defRPr>
    </a:lvl7pPr>
    <a:lvl8pPr marL="8466978" algn="l" defTabSz="2419137" rtl="0" eaLnBrk="1" latinLnBrk="0" hangingPunct="1">
      <a:defRPr sz="4762" kern="1200">
        <a:solidFill>
          <a:schemeClr val="tx1"/>
        </a:solidFill>
        <a:latin typeface="+mn-lt"/>
        <a:ea typeface="+mn-ea"/>
        <a:cs typeface="+mn-cs"/>
      </a:defRPr>
    </a:lvl8pPr>
    <a:lvl9pPr marL="9676547" algn="l" defTabSz="2419137" rtl="0" eaLnBrk="1" latinLnBrk="0" hangingPunct="1">
      <a:defRPr sz="476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27" d="100"/>
          <a:sy n="27" d="100"/>
        </p:scale>
        <p:origin x="1315"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3534924"/>
            <a:ext cx="24480361" cy="7519835"/>
          </a:xfrm>
        </p:spPr>
        <p:txBody>
          <a:bodyPr anchor="b"/>
          <a:lstStyle>
            <a:lvl1pPr algn="ctr">
              <a:defRPr sz="18897"/>
            </a:lvl1pPr>
          </a:lstStyle>
          <a:p>
            <a:r>
              <a:rPr lang="en-US" smtClean="0"/>
              <a:t>Click to edit Master title style</a:t>
            </a:r>
            <a:endParaRPr lang="en-US" dirty="0"/>
          </a:p>
        </p:txBody>
      </p:sp>
      <p:sp>
        <p:nvSpPr>
          <p:cNvPr id="3" name="Subtitle 2"/>
          <p:cNvSpPr>
            <a:spLocks noGrp="1"/>
          </p:cNvSpPr>
          <p:nvPr>
            <p:ph type="subTitle" idx="1"/>
          </p:nvPr>
        </p:nvSpPr>
        <p:spPr>
          <a:xfrm>
            <a:off x="3600053" y="11344752"/>
            <a:ext cx="21600319" cy="5214884"/>
          </a:xfrm>
        </p:spPr>
        <p:txBody>
          <a:bodyPr/>
          <a:lstStyle>
            <a:lvl1pPr marL="0" indent="0" algn="ctr">
              <a:buNone/>
              <a:defRPr sz="7559"/>
            </a:lvl1pPr>
            <a:lvl2pPr marL="1439951" indent="0" algn="ctr">
              <a:buNone/>
              <a:defRPr sz="6299"/>
            </a:lvl2pPr>
            <a:lvl3pPr marL="2879903" indent="0" algn="ctr">
              <a:buNone/>
              <a:defRPr sz="5669"/>
            </a:lvl3pPr>
            <a:lvl4pPr marL="4319854" indent="0" algn="ctr">
              <a:buNone/>
              <a:defRPr sz="5039"/>
            </a:lvl4pPr>
            <a:lvl5pPr marL="5759806" indent="0" algn="ctr">
              <a:buNone/>
              <a:defRPr sz="5039"/>
            </a:lvl5pPr>
            <a:lvl6pPr marL="7199757" indent="0" algn="ctr">
              <a:buNone/>
              <a:defRPr sz="5039"/>
            </a:lvl6pPr>
            <a:lvl7pPr marL="8639708" indent="0" algn="ctr">
              <a:buNone/>
              <a:defRPr sz="5039"/>
            </a:lvl7pPr>
            <a:lvl8pPr marL="10079660" indent="0" algn="ctr">
              <a:buNone/>
              <a:defRPr sz="5039"/>
            </a:lvl8pPr>
            <a:lvl9pPr marL="11519611" indent="0" algn="ctr">
              <a:buNone/>
              <a:defRPr sz="503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4078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307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149975"/>
            <a:ext cx="6210092" cy="183045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80031" y="1149975"/>
            <a:ext cx="18270270" cy="18304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8914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6094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030" y="5384888"/>
            <a:ext cx="24840367" cy="8984801"/>
          </a:xfrm>
        </p:spPr>
        <p:txBody>
          <a:bodyPr anchor="b"/>
          <a:lstStyle>
            <a:lvl1pPr>
              <a:defRPr sz="18897"/>
            </a:lvl1pPr>
          </a:lstStyle>
          <a:p>
            <a:r>
              <a:rPr lang="en-US" smtClean="0"/>
              <a:t>Click to edit Master title style</a:t>
            </a:r>
            <a:endParaRPr lang="en-US" dirty="0"/>
          </a:p>
        </p:txBody>
      </p:sp>
      <p:sp>
        <p:nvSpPr>
          <p:cNvPr id="3" name="Text Placeholder 2"/>
          <p:cNvSpPr>
            <a:spLocks noGrp="1"/>
          </p:cNvSpPr>
          <p:nvPr>
            <p:ph type="body" idx="1"/>
          </p:nvPr>
        </p:nvSpPr>
        <p:spPr>
          <a:xfrm>
            <a:off x="1965030" y="14454688"/>
            <a:ext cx="24840367" cy="4724895"/>
          </a:xfrm>
        </p:spPr>
        <p:txBody>
          <a:bodyPr/>
          <a:lstStyle>
            <a:lvl1pPr marL="0" indent="0">
              <a:buNone/>
              <a:defRPr sz="7559">
                <a:solidFill>
                  <a:schemeClr val="tx1"/>
                </a:solidFill>
              </a:defRPr>
            </a:lvl1pPr>
            <a:lvl2pPr marL="1439951" indent="0">
              <a:buNone/>
              <a:defRPr sz="6299">
                <a:solidFill>
                  <a:schemeClr val="tx1">
                    <a:tint val="75000"/>
                  </a:schemeClr>
                </a:solidFill>
              </a:defRPr>
            </a:lvl2pPr>
            <a:lvl3pPr marL="2879903" indent="0">
              <a:buNone/>
              <a:defRPr sz="5669">
                <a:solidFill>
                  <a:schemeClr val="tx1">
                    <a:tint val="75000"/>
                  </a:schemeClr>
                </a:solidFill>
              </a:defRPr>
            </a:lvl3pPr>
            <a:lvl4pPr marL="4319854" indent="0">
              <a:buNone/>
              <a:defRPr sz="5039">
                <a:solidFill>
                  <a:schemeClr val="tx1">
                    <a:tint val="75000"/>
                  </a:schemeClr>
                </a:solidFill>
              </a:defRPr>
            </a:lvl4pPr>
            <a:lvl5pPr marL="5759806" indent="0">
              <a:buNone/>
              <a:defRPr sz="5039">
                <a:solidFill>
                  <a:schemeClr val="tx1">
                    <a:tint val="75000"/>
                  </a:schemeClr>
                </a:solidFill>
              </a:defRPr>
            </a:lvl5pPr>
            <a:lvl6pPr marL="7199757" indent="0">
              <a:buNone/>
              <a:defRPr sz="5039">
                <a:solidFill>
                  <a:schemeClr val="tx1">
                    <a:tint val="75000"/>
                  </a:schemeClr>
                </a:solidFill>
              </a:defRPr>
            </a:lvl6pPr>
            <a:lvl7pPr marL="8639708" indent="0">
              <a:buNone/>
              <a:defRPr sz="5039">
                <a:solidFill>
                  <a:schemeClr val="tx1">
                    <a:tint val="75000"/>
                  </a:schemeClr>
                </a:solidFill>
              </a:defRPr>
            </a:lvl7pPr>
            <a:lvl8pPr marL="10079660" indent="0">
              <a:buNone/>
              <a:defRPr sz="5039">
                <a:solidFill>
                  <a:schemeClr val="tx1">
                    <a:tint val="75000"/>
                  </a:schemeClr>
                </a:solidFill>
              </a:defRPr>
            </a:lvl8pPr>
            <a:lvl9pPr marL="11519611" indent="0">
              <a:buNone/>
              <a:defRPr sz="503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9629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80029" y="5749874"/>
            <a:ext cx="12240181" cy="1370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580215" y="5749874"/>
            <a:ext cx="12240181" cy="1370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119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780" y="1149979"/>
            <a:ext cx="24840367" cy="417491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83784" y="5294885"/>
            <a:ext cx="12183928" cy="2594941"/>
          </a:xfrm>
        </p:spPr>
        <p:txBody>
          <a:bodyPr anchor="b"/>
          <a:lstStyle>
            <a:lvl1pPr marL="0" indent="0">
              <a:buNone/>
              <a:defRPr sz="7559" b="1"/>
            </a:lvl1pPr>
            <a:lvl2pPr marL="1439951" indent="0">
              <a:buNone/>
              <a:defRPr sz="6299" b="1"/>
            </a:lvl2pPr>
            <a:lvl3pPr marL="2879903" indent="0">
              <a:buNone/>
              <a:defRPr sz="5669" b="1"/>
            </a:lvl3pPr>
            <a:lvl4pPr marL="4319854" indent="0">
              <a:buNone/>
              <a:defRPr sz="5039" b="1"/>
            </a:lvl4pPr>
            <a:lvl5pPr marL="5759806" indent="0">
              <a:buNone/>
              <a:defRPr sz="5039" b="1"/>
            </a:lvl5pPr>
            <a:lvl6pPr marL="7199757" indent="0">
              <a:buNone/>
              <a:defRPr sz="5039" b="1"/>
            </a:lvl6pPr>
            <a:lvl7pPr marL="8639708" indent="0">
              <a:buNone/>
              <a:defRPr sz="5039" b="1"/>
            </a:lvl7pPr>
            <a:lvl8pPr marL="10079660" indent="0">
              <a:buNone/>
              <a:defRPr sz="5039" b="1"/>
            </a:lvl8pPr>
            <a:lvl9pPr marL="11519611" indent="0">
              <a:buNone/>
              <a:defRPr sz="5039" b="1"/>
            </a:lvl9pPr>
          </a:lstStyle>
          <a:p>
            <a:pPr lvl="0"/>
            <a:r>
              <a:rPr lang="en-US" smtClean="0"/>
              <a:t>Click to edit Master text styles</a:t>
            </a:r>
          </a:p>
        </p:txBody>
      </p:sp>
      <p:sp>
        <p:nvSpPr>
          <p:cNvPr id="4" name="Content Placeholder 3"/>
          <p:cNvSpPr>
            <a:spLocks noGrp="1"/>
          </p:cNvSpPr>
          <p:nvPr>
            <p:ph sz="half" idx="2"/>
          </p:nvPr>
        </p:nvSpPr>
        <p:spPr>
          <a:xfrm>
            <a:off x="1983784" y="7889827"/>
            <a:ext cx="12183928" cy="11604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580217" y="5294885"/>
            <a:ext cx="12243932" cy="2594941"/>
          </a:xfrm>
        </p:spPr>
        <p:txBody>
          <a:bodyPr anchor="b"/>
          <a:lstStyle>
            <a:lvl1pPr marL="0" indent="0">
              <a:buNone/>
              <a:defRPr sz="7559" b="1"/>
            </a:lvl1pPr>
            <a:lvl2pPr marL="1439951" indent="0">
              <a:buNone/>
              <a:defRPr sz="6299" b="1"/>
            </a:lvl2pPr>
            <a:lvl3pPr marL="2879903" indent="0">
              <a:buNone/>
              <a:defRPr sz="5669" b="1"/>
            </a:lvl3pPr>
            <a:lvl4pPr marL="4319854" indent="0">
              <a:buNone/>
              <a:defRPr sz="5039" b="1"/>
            </a:lvl4pPr>
            <a:lvl5pPr marL="5759806" indent="0">
              <a:buNone/>
              <a:defRPr sz="5039" b="1"/>
            </a:lvl5pPr>
            <a:lvl6pPr marL="7199757" indent="0">
              <a:buNone/>
              <a:defRPr sz="5039" b="1"/>
            </a:lvl6pPr>
            <a:lvl7pPr marL="8639708" indent="0">
              <a:buNone/>
              <a:defRPr sz="5039" b="1"/>
            </a:lvl7pPr>
            <a:lvl8pPr marL="10079660" indent="0">
              <a:buNone/>
              <a:defRPr sz="5039" b="1"/>
            </a:lvl8pPr>
            <a:lvl9pPr marL="11519611" indent="0">
              <a:buNone/>
              <a:defRPr sz="5039" b="1"/>
            </a:lvl9pPr>
          </a:lstStyle>
          <a:p>
            <a:pPr lvl="0"/>
            <a:r>
              <a:rPr lang="en-US" smtClean="0"/>
              <a:t>Click to edit Master text styles</a:t>
            </a:r>
          </a:p>
        </p:txBody>
      </p:sp>
      <p:sp>
        <p:nvSpPr>
          <p:cNvPr id="6" name="Content Placeholder 5"/>
          <p:cNvSpPr>
            <a:spLocks noGrp="1"/>
          </p:cNvSpPr>
          <p:nvPr>
            <p:ph sz="quarter" idx="4"/>
          </p:nvPr>
        </p:nvSpPr>
        <p:spPr>
          <a:xfrm>
            <a:off x="14580217" y="7889827"/>
            <a:ext cx="12243932" cy="11604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6597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7694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06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1439968"/>
            <a:ext cx="9288887" cy="5039889"/>
          </a:xfrm>
        </p:spPr>
        <p:txBody>
          <a:bodyPr anchor="b"/>
          <a:lstStyle>
            <a:lvl1pPr>
              <a:defRPr sz="10078"/>
            </a:lvl1pPr>
          </a:lstStyle>
          <a:p>
            <a:r>
              <a:rPr lang="en-US" smtClean="0"/>
              <a:t>Click to edit Master title style</a:t>
            </a:r>
            <a:endParaRPr lang="en-US" dirty="0"/>
          </a:p>
        </p:txBody>
      </p:sp>
      <p:sp>
        <p:nvSpPr>
          <p:cNvPr id="3" name="Content Placeholder 2"/>
          <p:cNvSpPr>
            <a:spLocks noGrp="1"/>
          </p:cNvSpPr>
          <p:nvPr>
            <p:ph idx="1"/>
          </p:nvPr>
        </p:nvSpPr>
        <p:spPr>
          <a:xfrm>
            <a:off x="12243932" y="3109937"/>
            <a:ext cx="14580215" cy="15349662"/>
          </a:xfrm>
        </p:spPr>
        <p:txBody>
          <a:bodyPr/>
          <a:lstStyle>
            <a:lvl1pPr>
              <a:defRPr sz="10078"/>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83780" y="6479857"/>
            <a:ext cx="9288887" cy="12004738"/>
          </a:xfrm>
        </p:spPr>
        <p:txBody>
          <a:bodyPr/>
          <a:lstStyle>
            <a:lvl1pPr marL="0" indent="0">
              <a:buNone/>
              <a:defRPr sz="5039"/>
            </a:lvl1pPr>
            <a:lvl2pPr marL="1439951" indent="0">
              <a:buNone/>
              <a:defRPr sz="4409"/>
            </a:lvl2pPr>
            <a:lvl3pPr marL="2879903" indent="0">
              <a:buNone/>
              <a:defRPr sz="3779"/>
            </a:lvl3pPr>
            <a:lvl4pPr marL="4319854" indent="0">
              <a:buNone/>
              <a:defRPr sz="3150"/>
            </a:lvl4pPr>
            <a:lvl5pPr marL="5759806" indent="0">
              <a:buNone/>
              <a:defRPr sz="3150"/>
            </a:lvl5pPr>
            <a:lvl6pPr marL="7199757" indent="0">
              <a:buNone/>
              <a:defRPr sz="3150"/>
            </a:lvl6pPr>
            <a:lvl7pPr marL="8639708" indent="0">
              <a:buNone/>
              <a:defRPr sz="3150"/>
            </a:lvl7pPr>
            <a:lvl8pPr marL="10079660" indent="0">
              <a:buNone/>
              <a:defRPr sz="3150"/>
            </a:lvl8pPr>
            <a:lvl9pPr marL="11519611" indent="0">
              <a:buNone/>
              <a:defRPr sz="31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239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1439968"/>
            <a:ext cx="9288887" cy="5039889"/>
          </a:xfrm>
        </p:spPr>
        <p:txBody>
          <a:bodyPr anchor="b"/>
          <a:lstStyle>
            <a:lvl1pPr>
              <a:defRPr sz="1007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243932" y="3109937"/>
            <a:ext cx="14580215" cy="15349662"/>
          </a:xfrm>
        </p:spPr>
        <p:txBody>
          <a:bodyPr anchor="t"/>
          <a:lstStyle>
            <a:lvl1pPr marL="0" indent="0">
              <a:buNone/>
              <a:defRPr sz="10078"/>
            </a:lvl1pPr>
            <a:lvl2pPr marL="1439951" indent="0">
              <a:buNone/>
              <a:defRPr sz="8819"/>
            </a:lvl2pPr>
            <a:lvl3pPr marL="2879903" indent="0">
              <a:buNone/>
              <a:defRPr sz="7559"/>
            </a:lvl3pPr>
            <a:lvl4pPr marL="4319854" indent="0">
              <a:buNone/>
              <a:defRPr sz="6299"/>
            </a:lvl4pPr>
            <a:lvl5pPr marL="5759806" indent="0">
              <a:buNone/>
              <a:defRPr sz="6299"/>
            </a:lvl5pPr>
            <a:lvl6pPr marL="7199757" indent="0">
              <a:buNone/>
              <a:defRPr sz="6299"/>
            </a:lvl6pPr>
            <a:lvl7pPr marL="8639708" indent="0">
              <a:buNone/>
              <a:defRPr sz="6299"/>
            </a:lvl7pPr>
            <a:lvl8pPr marL="10079660" indent="0">
              <a:buNone/>
              <a:defRPr sz="6299"/>
            </a:lvl8pPr>
            <a:lvl9pPr marL="11519611" indent="0">
              <a:buNone/>
              <a:defRPr sz="6299"/>
            </a:lvl9pPr>
          </a:lstStyle>
          <a:p>
            <a:r>
              <a:rPr lang="en-US" smtClean="0"/>
              <a:t>Click icon to add picture</a:t>
            </a:r>
            <a:endParaRPr lang="en-US" dirty="0"/>
          </a:p>
        </p:txBody>
      </p:sp>
      <p:sp>
        <p:nvSpPr>
          <p:cNvPr id="4" name="Text Placeholder 3"/>
          <p:cNvSpPr>
            <a:spLocks noGrp="1"/>
          </p:cNvSpPr>
          <p:nvPr>
            <p:ph type="body" sz="half" idx="2"/>
          </p:nvPr>
        </p:nvSpPr>
        <p:spPr>
          <a:xfrm>
            <a:off x="1983780" y="6479857"/>
            <a:ext cx="9288887" cy="12004738"/>
          </a:xfrm>
        </p:spPr>
        <p:txBody>
          <a:bodyPr/>
          <a:lstStyle>
            <a:lvl1pPr marL="0" indent="0">
              <a:buNone/>
              <a:defRPr sz="5039"/>
            </a:lvl1pPr>
            <a:lvl2pPr marL="1439951" indent="0">
              <a:buNone/>
              <a:defRPr sz="4409"/>
            </a:lvl2pPr>
            <a:lvl3pPr marL="2879903" indent="0">
              <a:buNone/>
              <a:defRPr sz="3779"/>
            </a:lvl3pPr>
            <a:lvl4pPr marL="4319854" indent="0">
              <a:buNone/>
              <a:defRPr sz="3150"/>
            </a:lvl4pPr>
            <a:lvl5pPr marL="5759806" indent="0">
              <a:buNone/>
              <a:defRPr sz="3150"/>
            </a:lvl5pPr>
            <a:lvl6pPr marL="7199757" indent="0">
              <a:buNone/>
              <a:defRPr sz="3150"/>
            </a:lvl6pPr>
            <a:lvl7pPr marL="8639708" indent="0">
              <a:buNone/>
              <a:defRPr sz="3150"/>
            </a:lvl7pPr>
            <a:lvl8pPr marL="10079660" indent="0">
              <a:buNone/>
              <a:defRPr sz="3150"/>
            </a:lvl8pPr>
            <a:lvl9pPr marL="11519611" indent="0">
              <a:buNone/>
              <a:defRPr sz="31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6322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149979"/>
            <a:ext cx="24840367" cy="417491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80029" y="5749874"/>
            <a:ext cx="24840367" cy="13704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80029" y="20019564"/>
            <a:ext cx="6480096" cy="1149975"/>
          </a:xfrm>
          <a:prstGeom prst="rect">
            <a:avLst/>
          </a:prstGeom>
        </p:spPr>
        <p:txBody>
          <a:bodyPr vert="horz" lIns="91440" tIns="45720" rIns="91440" bIns="45720" rtlCol="0" anchor="ctr"/>
          <a:lstStyle>
            <a:lvl1pPr algn="l">
              <a:defRPr sz="3779">
                <a:solidFill>
                  <a:schemeClr val="tx1">
                    <a:tint val="75000"/>
                  </a:schemeClr>
                </a:solidFill>
              </a:defRPr>
            </a:lvl1pPr>
          </a:lstStyle>
          <a:p>
            <a:fld id="{63A1C593-65D0-4073-BCC9-577B9352EA97}" type="datetimeFigureOut">
              <a:rPr lang="en-US" smtClean="0"/>
              <a:t>5/12/2022</a:t>
            </a:fld>
            <a:endParaRPr lang="en-US"/>
          </a:p>
        </p:txBody>
      </p:sp>
      <p:sp>
        <p:nvSpPr>
          <p:cNvPr id="5" name="Footer Placeholder 4"/>
          <p:cNvSpPr>
            <a:spLocks noGrp="1"/>
          </p:cNvSpPr>
          <p:nvPr>
            <p:ph type="ftr" sz="quarter" idx="3"/>
          </p:nvPr>
        </p:nvSpPr>
        <p:spPr>
          <a:xfrm>
            <a:off x="9540141" y="20019564"/>
            <a:ext cx="9720143" cy="1149975"/>
          </a:xfrm>
          <a:prstGeom prst="rect">
            <a:avLst/>
          </a:prstGeom>
        </p:spPr>
        <p:txBody>
          <a:bodyPr vert="horz" lIns="91440" tIns="45720" rIns="91440" bIns="45720" rtlCol="0" anchor="ctr"/>
          <a:lstStyle>
            <a:lvl1pPr algn="ctr">
              <a:defRPr sz="377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0300" y="20019564"/>
            <a:ext cx="6480096" cy="1149975"/>
          </a:xfrm>
          <a:prstGeom prst="rect">
            <a:avLst/>
          </a:prstGeom>
        </p:spPr>
        <p:txBody>
          <a:bodyPr vert="horz" lIns="91440" tIns="45720" rIns="91440" bIns="45720" rtlCol="0" anchor="ctr"/>
          <a:lstStyle>
            <a:lvl1pPr algn="r">
              <a:defRPr sz="3779">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58223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79903" rtl="0" eaLnBrk="1" latinLnBrk="0" hangingPunct="1">
        <a:lnSpc>
          <a:spcPct val="90000"/>
        </a:lnSpc>
        <a:spcBef>
          <a:spcPct val="0"/>
        </a:spcBef>
        <a:buNone/>
        <a:defRPr sz="13858" kern="1200">
          <a:solidFill>
            <a:schemeClr val="tx1"/>
          </a:solidFill>
          <a:latin typeface="+mj-lt"/>
          <a:ea typeface="+mj-ea"/>
          <a:cs typeface="+mj-cs"/>
        </a:defRPr>
      </a:lvl1pPr>
    </p:titleStyle>
    <p:bodyStyle>
      <a:lvl1pPr marL="719976" indent="-719976" algn="l" defTabSz="2879903"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59927" indent="-719976" algn="l" defTabSz="2879903"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599879" indent="-719976" algn="l" defTabSz="2879903"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39830"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79781"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19733"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59684"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799636"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39587"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79903" rtl="0" eaLnBrk="1" latinLnBrk="0" hangingPunct="1">
        <a:defRPr sz="5669" kern="1200">
          <a:solidFill>
            <a:schemeClr val="tx1"/>
          </a:solidFill>
          <a:latin typeface="+mn-lt"/>
          <a:ea typeface="+mn-ea"/>
          <a:cs typeface="+mn-cs"/>
        </a:defRPr>
      </a:lvl1pPr>
      <a:lvl2pPr marL="1439951" algn="l" defTabSz="2879903" rtl="0" eaLnBrk="1" latinLnBrk="0" hangingPunct="1">
        <a:defRPr sz="5669" kern="1200">
          <a:solidFill>
            <a:schemeClr val="tx1"/>
          </a:solidFill>
          <a:latin typeface="+mn-lt"/>
          <a:ea typeface="+mn-ea"/>
          <a:cs typeface="+mn-cs"/>
        </a:defRPr>
      </a:lvl2pPr>
      <a:lvl3pPr marL="2879903" algn="l" defTabSz="2879903" rtl="0" eaLnBrk="1" latinLnBrk="0" hangingPunct="1">
        <a:defRPr sz="5669" kern="1200">
          <a:solidFill>
            <a:schemeClr val="tx1"/>
          </a:solidFill>
          <a:latin typeface="+mn-lt"/>
          <a:ea typeface="+mn-ea"/>
          <a:cs typeface="+mn-cs"/>
        </a:defRPr>
      </a:lvl3pPr>
      <a:lvl4pPr marL="4319854" algn="l" defTabSz="2879903" rtl="0" eaLnBrk="1" latinLnBrk="0" hangingPunct="1">
        <a:defRPr sz="5669" kern="1200">
          <a:solidFill>
            <a:schemeClr val="tx1"/>
          </a:solidFill>
          <a:latin typeface="+mn-lt"/>
          <a:ea typeface="+mn-ea"/>
          <a:cs typeface="+mn-cs"/>
        </a:defRPr>
      </a:lvl4pPr>
      <a:lvl5pPr marL="5759806" algn="l" defTabSz="2879903" rtl="0" eaLnBrk="1" latinLnBrk="0" hangingPunct="1">
        <a:defRPr sz="5669" kern="1200">
          <a:solidFill>
            <a:schemeClr val="tx1"/>
          </a:solidFill>
          <a:latin typeface="+mn-lt"/>
          <a:ea typeface="+mn-ea"/>
          <a:cs typeface="+mn-cs"/>
        </a:defRPr>
      </a:lvl5pPr>
      <a:lvl6pPr marL="7199757" algn="l" defTabSz="2879903" rtl="0" eaLnBrk="1" latinLnBrk="0" hangingPunct="1">
        <a:defRPr sz="5669" kern="1200">
          <a:solidFill>
            <a:schemeClr val="tx1"/>
          </a:solidFill>
          <a:latin typeface="+mn-lt"/>
          <a:ea typeface="+mn-ea"/>
          <a:cs typeface="+mn-cs"/>
        </a:defRPr>
      </a:lvl6pPr>
      <a:lvl7pPr marL="8639708" algn="l" defTabSz="2879903" rtl="0" eaLnBrk="1" latinLnBrk="0" hangingPunct="1">
        <a:defRPr sz="5669" kern="1200">
          <a:solidFill>
            <a:schemeClr val="tx1"/>
          </a:solidFill>
          <a:latin typeface="+mn-lt"/>
          <a:ea typeface="+mn-ea"/>
          <a:cs typeface="+mn-cs"/>
        </a:defRPr>
      </a:lvl7pPr>
      <a:lvl8pPr marL="10079660" algn="l" defTabSz="2879903" rtl="0" eaLnBrk="1" latinLnBrk="0" hangingPunct="1">
        <a:defRPr sz="5669" kern="1200">
          <a:solidFill>
            <a:schemeClr val="tx1"/>
          </a:solidFill>
          <a:latin typeface="+mn-lt"/>
          <a:ea typeface="+mn-ea"/>
          <a:cs typeface="+mn-cs"/>
        </a:defRPr>
      </a:lvl8pPr>
      <a:lvl9pPr marL="11519611" algn="l" defTabSz="2879903"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14758" y="206354"/>
            <a:ext cx="14830425" cy="1217585"/>
          </a:xfrm>
        </p:spPr>
        <p:txBody>
          <a:bodyPr>
            <a:noAutofit/>
          </a:bodyPr>
          <a:lstStyle/>
          <a:p>
            <a:r>
              <a:rPr lang="en-US" sz="9600" b="1" dirty="0" smtClean="0">
                <a:solidFill>
                  <a:srgbClr val="002060"/>
                </a:solidFill>
                <a:effectLst>
                  <a:outerShdw blurRad="38100" dist="38100" dir="2700000" algn="tl">
                    <a:srgbClr val="000000">
                      <a:alpha val="43137"/>
                    </a:srgbClr>
                  </a:outerShdw>
                </a:effectLst>
                <a:latin typeface="+mn-lt"/>
              </a:rPr>
              <a:t>GDP &amp; Country Population</a:t>
            </a:r>
            <a:endParaRPr lang="en-US" sz="9600" b="1" dirty="0">
              <a:solidFill>
                <a:srgbClr val="002060"/>
              </a:solidFill>
              <a:effectLst>
                <a:outerShdw blurRad="38100" dist="38100" dir="2700000" algn="tl">
                  <a:srgbClr val="000000">
                    <a:alpha val="43137"/>
                  </a:srgbClr>
                </a:outerShdw>
              </a:effectLst>
              <a:latin typeface="+mn-lt"/>
            </a:endParaRPr>
          </a:p>
        </p:txBody>
      </p:sp>
      <p:sp>
        <p:nvSpPr>
          <p:cNvPr id="3" name="Subtitle 2"/>
          <p:cNvSpPr>
            <a:spLocks noGrp="1"/>
          </p:cNvSpPr>
          <p:nvPr>
            <p:ph type="subTitle" idx="1"/>
          </p:nvPr>
        </p:nvSpPr>
        <p:spPr>
          <a:xfrm>
            <a:off x="14016605" y="1765482"/>
            <a:ext cx="13055599" cy="4694829"/>
          </a:xfrm>
        </p:spPr>
        <p:txBody>
          <a:bodyPr>
            <a:normAutofit/>
          </a:bodyPr>
          <a:lstStyle/>
          <a:p>
            <a:pPr algn="just"/>
            <a:r>
              <a:rPr lang="en-US" sz="6000" b="1" dirty="0" smtClean="0">
                <a:solidFill>
                  <a:srgbClr val="002060"/>
                </a:solidFill>
                <a:effectLst>
                  <a:outerShdw blurRad="38100" dist="38100" dir="2700000" algn="tl">
                    <a:srgbClr val="000000">
                      <a:alpha val="43137"/>
                    </a:srgbClr>
                  </a:outerShdw>
                </a:effectLst>
              </a:rPr>
              <a:t>Background</a:t>
            </a:r>
          </a:p>
          <a:p>
            <a:pPr algn="just"/>
            <a:r>
              <a:rPr lang="en-US" sz="3200" b="1" dirty="0" smtClean="0">
                <a:solidFill>
                  <a:srgbClr val="002060"/>
                </a:solidFill>
              </a:rPr>
              <a:t>World </a:t>
            </a:r>
            <a:r>
              <a:rPr lang="en-US" sz="3200" b="1" dirty="0">
                <a:solidFill>
                  <a:srgbClr val="002060"/>
                </a:solidFill>
              </a:rPr>
              <a:t>Bank is the superior in the provision of data regarding climate change and demography of countries </a:t>
            </a:r>
            <a:r>
              <a:rPr lang="en-US" sz="3200" b="1" dirty="0" smtClean="0">
                <a:solidFill>
                  <a:srgbClr val="002060"/>
                </a:solidFill>
              </a:rPr>
              <a:t>across </a:t>
            </a:r>
            <a:r>
              <a:rPr lang="en-US" sz="3200" b="1" dirty="0">
                <a:solidFill>
                  <a:srgbClr val="002060"/>
                </a:solidFill>
              </a:rPr>
              <a:t>the world. In this analysis, the demography data has been taken for Jordon and Iraq for the analysis of the Population in Largest City and GPD of the country. The data has been collected by selecting the indicators and two </a:t>
            </a:r>
            <a:r>
              <a:rPr lang="en-US" sz="3200" b="1" dirty="0" smtClean="0">
                <a:solidFill>
                  <a:srgbClr val="002060"/>
                </a:solidFill>
              </a:rPr>
              <a:t>data </a:t>
            </a:r>
            <a:r>
              <a:rPr lang="en-US" sz="3200" b="1" dirty="0">
                <a:solidFill>
                  <a:srgbClr val="002060"/>
                </a:solidFill>
              </a:rPr>
              <a:t>has been </a:t>
            </a:r>
            <a:r>
              <a:rPr lang="en-US" sz="3200" b="1" dirty="0" smtClean="0">
                <a:solidFill>
                  <a:srgbClr val="002060"/>
                </a:solidFill>
              </a:rPr>
              <a:t>created. </a:t>
            </a:r>
            <a:r>
              <a:rPr lang="en-US" sz="3200" b="1" dirty="0">
                <a:solidFill>
                  <a:srgbClr val="002060"/>
                </a:solidFill>
              </a:rPr>
              <a:t>For the </a:t>
            </a:r>
            <a:r>
              <a:rPr lang="en-US" sz="3200" b="1" dirty="0" smtClean="0">
                <a:solidFill>
                  <a:srgbClr val="002060"/>
                </a:solidFill>
              </a:rPr>
              <a:t>purpose </a:t>
            </a:r>
            <a:r>
              <a:rPr lang="en-US" sz="3200" b="1" dirty="0">
                <a:solidFill>
                  <a:srgbClr val="002060"/>
                </a:solidFill>
              </a:rPr>
              <a:t>of clustering, the </a:t>
            </a:r>
            <a:r>
              <a:rPr lang="en-US" sz="3200" b="1" dirty="0" smtClean="0">
                <a:solidFill>
                  <a:srgbClr val="002060"/>
                </a:solidFill>
              </a:rPr>
              <a:t>data </a:t>
            </a:r>
            <a:r>
              <a:rPr lang="en-US" sz="3200" b="1" dirty="0">
                <a:solidFill>
                  <a:srgbClr val="002060"/>
                </a:solidFill>
              </a:rPr>
              <a:t>regarding Population in Largest City has been used and for the prediction, GDP data has been used. </a:t>
            </a:r>
          </a:p>
        </p:txBody>
      </p:sp>
      <p:sp>
        <p:nvSpPr>
          <p:cNvPr id="4" name="Subtitle 2"/>
          <p:cNvSpPr txBox="1">
            <a:spLocks/>
          </p:cNvSpPr>
          <p:nvPr/>
        </p:nvSpPr>
        <p:spPr>
          <a:xfrm>
            <a:off x="486958" y="1763115"/>
            <a:ext cx="13055600" cy="3576703"/>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6000" b="1" dirty="0" smtClean="0">
                <a:solidFill>
                  <a:srgbClr val="002060"/>
                </a:solidFill>
                <a:effectLst>
                  <a:outerShdw blurRad="38100" dist="38100" dir="2700000" algn="tl">
                    <a:srgbClr val="000000">
                      <a:alpha val="43137"/>
                    </a:srgbClr>
                  </a:outerShdw>
                </a:effectLst>
              </a:rPr>
              <a:t>Aim &amp; Focus</a:t>
            </a:r>
          </a:p>
          <a:p>
            <a:pPr algn="just"/>
            <a:r>
              <a:rPr lang="en-US" sz="3200" b="1" dirty="0">
                <a:solidFill>
                  <a:srgbClr val="002060"/>
                </a:solidFill>
              </a:rPr>
              <a:t>The aim has been taken to analyze the population of the largest city of a countries and the GDP of the nation. In this </a:t>
            </a:r>
            <a:r>
              <a:rPr lang="en-US" sz="3200" b="1" dirty="0" smtClean="0">
                <a:solidFill>
                  <a:srgbClr val="002060"/>
                </a:solidFill>
              </a:rPr>
              <a:t>poster </a:t>
            </a:r>
            <a:r>
              <a:rPr lang="en-US" sz="3200" b="1" dirty="0">
                <a:solidFill>
                  <a:srgbClr val="002060"/>
                </a:solidFill>
              </a:rPr>
              <a:t>the </a:t>
            </a:r>
            <a:r>
              <a:rPr lang="en-US" sz="3200" b="1" dirty="0" smtClean="0">
                <a:solidFill>
                  <a:srgbClr val="002060"/>
                </a:solidFill>
              </a:rPr>
              <a:t>outcome </a:t>
            </a:r>
            <a:r>
              <a:rPr lang="en-US" sz="3200" b="1" dirty="0">
                <a:solidFill>
                  <a:srgbClr val="002060"/>
                </a:solidFill>
              </a:rPr>
              <a:t>of the </a:t>
            </a:r>
            <a:r>
              <a:rPr lang="en-US" sz="3200" b="1" dirty="0" smtClean="0">
                <a:solidFill>
                  <a:srgbClr val="002060"/>
                </a:solidFill>
              </a:rPr>
              <a:t>analyses </a:t>
            </a:r>
            <a:r>
              <a:rPr lang="en-US" sz="3200" b="1" dirty="0">
                <a:solidFill>
                  <a:srgbClr val="002060"/>
                </a:solidFill>
              </a:rPr>
              <a:t>will be </a:t>
            </a:r>
            <a:r>
              <a:rPr lang="en-US" sz="3200" b="1" dirty="0" smtClean="0">
                <a:solidFill>
                  <a:srgbClr val="002060"/>
                </a:solidFill>
              </a:rPr>
              <a:t>presented </a:t>
            </a:r>
            <a:r>
              <a:rPr lang="en-US" sz="3200" b="1" dirty="0">
                <a:solidFill>
                  <a:srgbClr val="002060"/>
                </a:solidFill>
              </a:rPr>
              <a:t>with the description to create a clear picture of the analysis.</a:t>
            </a:r>
          </a:p>
        </p:txBody>
      </p:sp>
      <p:sp>
        <p:nvSpPr>
          <p:cNvPr id="8" name="Subtitle 2"/>
          <p:cNvSpPr txBox="1">
            <a:spLocks/>
          </p:cNvSpPr>
          <p:nvPr/>
        </p:nvSpPr>
        <p:spPr>
          <a:xfrm>
            <a:off x="8244455" y="20736655"/>
            <a:ext cx="16472919" cy="825614"/>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4800" b="1" dirty="0" smtClean="0">
                <a:solidFill>
                  <a:srgbClr val="002060"/>
                </a:solidFill>
                <a:effectLst>
                  <a:outerShdw blurRad="38100" dist="38100" dir="2700000" algn="tl">
                    <a:srgbClr val="000000">
                      <a:alpha val="43137"/>
                    </a:srgbClr>
                  </a:outerShdw>
                </a:effectLst>
              </a:rPr>
              <a:t>Data </a:t>
            </a:r>
            <a:r>
              <a:rPr lang="en-US" sz="4800" b="1" dirty="0">
                <a:solidFill>
                  <a:srgbClr val="002060"/>
                </a:solidFill>
                <a:effectLst>
                  <a:outerShdw blurRad="38100" dist="38100" dir="2700000" algn="tl">
                    <a:srgbClr val="000000">
                      <a:alpha val="43137"/>
                    </a:srgbClr>
                  </a:outerShdw>
                </a:effectLst>
              </a:rPr>
              <a:t>Link: https://data.worldbank.org/topic/climate-change </a:t>
            </a:r>
          </a:p>
        </p:txBody>
      </p:sp>
      <p:sp>
        <p:nvSpPr>
          <p:cNvPr id="10" name="Subtitle 2"/>
          <p:cNvSpPr txBox="1">
            <a:spLocks/>
          </p:cNvSpPr>
          <p:nvPr/>
        </p:nvSpPr>
        <p:spPr>
          <a:xfrm>
            <a:off x="14035548" y="11548120"/>
            <a:ext cx="13055600" cy="1274847"/>
          </a:xfrm>
          <a:prstGeom prst="rect">
            <a:avLst/>
          </a:prstGeom>
        </p:spPr>
        <p:txBody>
          <a:bodyPr vert="horz" lIns="91440" tIns="45720" rIns="91440" bIns="45720" rtlCol="0">
            <a:normAutofit lnSpcReduction="10000"/>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3200" b="1" dirty="0" smtClean="0">
                <a:solidFill>
                  <a:srgbClr val="002060"/>
                </a:solidFill>
              </a:rPr>
              <a:t>The curve fitting model has been applied to the GDP data and it can be seen that the curve has been properly fitted with the data and predicted better result compared to the initial fit. </a:t>
            </a:r>
            <a:endParaRPr lang="en-US" sz="3200" b="1" dirty="0">
              <a:solidFill>
                <a:srgbClr val="002060"/>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76" y="5003327"/>
            <a:ext cx="12882764" cy="4942128"/>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06" y="13173965"/>
            <a:ext cx="12882764" cy="514396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548" y="6460312"/>
            <a:ext cx="13036657" cy="485017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5548" y="13173964"/>
            <a:ext cx="13036657" cy="5085519"/>
          </a:xfrm>
          <a:prstGeom prst="rect">
            <a:avLst/>
          </a:prstGeom>
        </p:spPr>
      </p:pic>
      <p:sp>
        <p:nvSpPr>
          <p:cNvPr id="18" name="Subtitle 2"/>
          <p:cNvSpPr txBox="1">
            <a:spLocks/>
          </p:cNvSpPr>
          <p:nvPr/>
        </p:nvSpPr>
        <p:spPr>
          <a:xfrm>
            <a:off x="13997661" y="18541449"/>
            <a:ext cx="13055600" cy="1564533"/>
          </a:xfrm>
          <a:prstGeom prst="rect">
            <a:avLst/>
          </a:prstGeom>
        </p:spPr>
        <p:txBody>
          <a:bodyPr vert="horz" lIns="91440" tIns="45720" rIns="91440" bIns="45720" rtlCol="0">
            <a:normAutofit lnSpcReduction="10000"/>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3600" b="1" dirty="0" smtClean="0">
                <a:solidFill>
                  <a:srgbClr val="002060"/>
                </a:solidFill>
              </a:rPr>
              <a:t>The result of clustering is showing the fact that 5 clusters have been observed concerning the population and top-2 clusters are attained by Iraq.</a:t>
            </a:r>
            <a:endParaRPr lang="en-US" sz="3600" b="1" dirty="0">
              <a:solidFill>
                <a:srgbClr val="002060"/>
              </a:solidFill>
            </a:endParaRPr>
          </a:p>
        </p:txBody>
      </p:sp>
      <p:sp>
        <p:nvSpPr>
          <p:cNvPr id="19" name="Subtitle 2"/>
          <p:cNvSpPr txBox="1">
            <a:spLocks/>
          </p:cNvSpPr>
          <p:nvPr/>
        </p:nvSpPr>
        <p:spPr>
          <a:xfrm>
            <a:off x="443970" y="18541449"/>
            <a:ext cx="13055600" cy="1274847"/>
          </a:xfrm>
          <a:prstGeom prst="rect">
            <a:avLst/>
          </a:prstGeom>
        </p:spPr>
        <p:txBody>
          <a:bodyPr vert="horz" lIns="91440" tIns="45720" rIns="91440" bIns="45720" rtlCol="0">
            <a:no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3600" b="1" dirty="0" smtClean="0">
                <a:solidFill>
                  <a:srgbClr val="002060"/>
                </a:solidFill>
              </a:rPr>
              <a:t>The initial Analysis om the data regarding population of the largest city, it can be see that the value is increasing by year for Iraq but the increase of the population is less for Jordon.</a:t>
            </a:r>
            <a:endParaRPr lang="en-US" sz="3600" b="1" dirty="0">
              <a:solidFill>
                <a:srgbClr val="002060"/>
              </a:solidFill>
            </a:endParaRPr>
          </a:p>
        </p:txBody>
      </p:sp>
      <p:sp>
        <p:nvSpPr>
          <p:cNvPr id="20" name="Subtitle 2"/>
          <p:cNvSpPr txBox="1">
            <a:spLocks/>
          </p:cNvSpPr>
          <p:nvPr/>
        </p:nvSpPr>
        <p:spPr>
          <a:xfrm>
            <a:off x="573376" y="10831111"/>
            <a:ext cx="13055600" cy="2027517"/>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3200" b="1" dirty="0" smtClean="0">
                <a:solidFill>
                  <a:srgbClr val="002060"/>
                </a:solidFill>
              </a:rPr>
              <a:t>The analysis is showing the fact that the GDP of Iraq has been increased from 1971 to 2020. However, the drop has been observed for Iraq in the year 1991 but after that, the values have been  increased. On the other hand, the GDP for Jordon ahs been increased from 1991.</a:t>
            </a:r>
            <a:endParaRPr lang="en-US" sz="3200" b="1" dirty="0">
              <a:solidFill>
                <a:srgbClr val="002060"/>
              </a:solidFill>
            </a:endParaRPr>
          </a:p>
        </p:txBody>
      </p:sp>
    </p:spTree>
    <p:extLst>
      <p:ext uri="{BB962C8B-B14F-4D97-AF65-F5344CB8AC3E}">
        <p14:creationId xmlns:p14="http://schemas.microsoft.com/office/powerpoint/2010/main" val="122262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TotalTime>
  <Words>308</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GDP &amp; Country Population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cp:lastModifiedBy>Author</cp:lastModifiedBy>
  <cp:revision>24</cp:revision>
  <dcterms:modified xsi:type="dcterms:W3CDTF">2022-05-11T22:03:21Z</dcterms:modified>
</cp:coreProperties>
</file>