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0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8" Type="http://schemas.openxmlformats.org/officeDocument/2006/relationships/slide" Target="slides/slide-0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0.xml.rels><?xml version="1.0" encoding="UTF-8" standalone="yes"?>
<Relationships xmlns="http://schemas.openxmlformats.org/package/2006/relationships"><Relationship Id="rId2" Type="http://schemas.openxmlformats.org/officeDocument/2006/relationships/image" Target="../media/slide-0.png"/><Relationship Id="rId1" Type="http://schemas.openxmlformats.org/officeDocument/2006/relationships/slideLayout" Target="../slideLayouts/slideLayout1.xml"/></Relationships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-1.pn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-2.pn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-3.pn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-4.pn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-5.pn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-6.pn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