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73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9" r:id="rId24"/>
    <p:sldId id="278" r:id="rId25"/>
    <p:sldId id="283" r:id="rId26"/>
    <p:sldId id="280" r:id="rId27"/>
    <p:sldId id="284" r:id="rId28"/>
    <p:sldId id="285" r:id="rId29"/>
    <p:sldId id="281" r:id="rId30"/>
    <p:sldId id="282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301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-60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3F646-F355-4ADA-8BBE-A5248483C29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FC5A6911-11F4-4A76-B633-120808AE8045}">
      <dgm:prSet phldrT="[Texto]"/>
      <dgm:spPr/>
      <dgm:t>
        <a:bodyPr/>
        <a:lstStyle/>
        <a:p>
          <a:r>
            <a:rPr lang="pt-BR" dirty="0" smtClean="0"/>
            <a:t>Escrita</a:t>
          </a:r>
          <a:endParaRPr lang="pt-BR" dirty="0"/>
        </a:p>
      </dgm:t>
    </dgm:pt>
    <dgm:pt modelId="{F0444096-64B1-4526-9E40-C24E79D72A4D}" type="parTrans" cxnId="{DB06CC94-1463-4A22-BC3B-B27E05342745}">
      <dgm:prSet/>
      <dgm:spPr/>
      <dgm:t>
        <a:bodyPr/>
        <a:lstStyle/>
        <a:p>
          <a:endParaRPr lang="pt-BR"/>
        </a:p>
      </dgm:t>
    </dgm:pt>
    <dgm:pt modelId="{1E94323C-45EA-4D23-A080-3287BB6C4A6D}" type="sibTrans" cxnId="{DB06CC94-1463-4A22-BC3B-B27E05342745}">
      <dgm:prSet/>
      <dgm:spPr/>
      <dgm:t>
        <a:bodyPr/>
        <a:lstStyle/>
        <a:p>
          <a:endParaRPr lang="pt-BR"/>
        </a:p>
      </dgm:t>
    </dgm:pt>
    <dgm:pt modelId="{563EDD79-D11E-49CB-A3B3-98CB1B4A6D88}">
      <dgm:prSet phldrT="[Texto]"/>
      <dgm:spPr/>
      <dgm:t>
        <a:bodyPr/>
        <a:lstStyle/>
        <a:p>
          <a:r>
            <a:rPr lang="pt-BR" dirty="0" smtClean="0"/>
            <a:t>Compilação</a:t>
          </a:r>
          <a:endParaRPr lang="pt-BR" dirty="0"/>
        </a:p>
      </dgm:t>
    </dgm:pt>
    <dgm:pt modelId="{B3300E03-657F-47F0-8579-A8F279C3E901}" type="parTrans" cxnId="{18CBF8EF-B757-4DC6-B22E-EFF60959D6A5}">
      <dgm:prSet/>
      <dgm:spPr/>
      <dgm:t>
        <a:bodyPr/>
        <a:lstStyle/>
        <a:p>
          <a:endParaRPr lang="pt-BR"/>
        </a:p>
      </dgm:t>
    </dgm:pt>
    <dgm:pt modelId="{3E627E93-F5E0-4328-8E25-2B540709FEA2}" type="sibTrans" cxnId="{18CBF8EF-B757-4DC6-B22E-EFF60959D6A5}">
      <dgm:prSet/>
      <dgm:spPr/>
      <dgm:t>
        <a:bodyPr/>
        <a:lstStyle/>
        <a:p>
          <a:endParaRPr lang="pt-BR"/>
        </a:p>
      </dgm:t>
    </dgm:pt>
    <dgm:pt modelId="{C054B5A6-BC0C-4A00-802C-21E83AA28178}">
      <dgm:prSet phldrT="[Texto]"/>
      <dgm:spPr/>
      <dgm:t>
        <a:bodyPr/>
        <a:lstStyle/>
        <a:p>
          <a:r>
            <a:rPr lang="pt-BR" dirty="0" smtClean="0"/>
            <a:t>PDF</a:t>
          </a:r>
          <a:endParaRPr lang="pt-BR" dirty="0"/>
        </a:p>
      </dgm:t>
    </dgm:pt>
    <dgm:pt modelId="{A8D24D75-4052-4C8A-85A4-B27DB45CA957}" type="parTrans" cxnId="{B742B3B0-5AC2-4468-9B43-124592F3BC25}">
      <dgm:prSet/>
      <dgm:spPr/>
      <dgm:t>
        <a:bodyPr/>
        <a:lstStyle/>
        <a:p>
          <a:endParaRPr lang="pt-BR"/>
        </a:p>
      </dgm:t>
    </dgm:pt>
    <dgm:pt modelId="{BA0B7E7B-49D1-4465-8667-C85A32D0CC12}" type="sibTrans" cxnId="{B742B3B0-5AC2-4468-9B43-124592F3BC25}">
      <dgm:prSet/>
      <dgm:spPr/>
      <dgm:t>
        <a:bodyPr/>
        <a:lstStyle/>
        <a:p>
          <a:endParaRPr lang="pt-BR"/>
        </a:p>
      </dgm:t>
    </dgm:pt>
    <dgm:pt modelId="{6B3EAEA2-D866-4E2C-82B2-F9539C67B808}">
      <dgm:prSet/>
      <dgm:spPr/>
      <dgm:t>
        <a:bodyPr/>
        <a:lstStyle/>
        <a:p>
          <a:r>
            <a:rPr lang="pt-BR" dirty="0" smtClean="0"/>
            <a:t>Autor se preocupa somente com o conteúdo e a parte lógica da formatação (capítulo, seção, etc.)</a:t>
          </a:r>
          <a:endParaRPr lang="pt-BR" dirty="0"/>
        </a:p>
      </dgm:t>
    </dgm:pt>
    <dgm:pt modelId="{F9A979A9-F177-4336-9146-0E776D8E7532}" type="parTrans" cxnId="{A2CC6520-811D-4361-8D4A-97E3A28CC09B}">
      <dgm:prSet/>
      <dgm:spPr/>
    </dgm:pt>
    <dgm:pt modelId="{29240CA5-BC12-4F79-A427-087D78C9CECE}" type="sibTrans" cxnId="{A2CC6520-811D-4361-8D4A-97E3A28CC09B}">
      <dgm:prSet/>
      <dgm:spPr/>
    </dgm:pt>
    <dgm:pt modelId="{A851E760-655A-4F0B-A4F7-C9A3BAEE73F2}">
      <dgm:prSet/>
      <dgm:spPr/>
      <dgm:t>
        <a:bodyPr/>
        <a:lstStyle/>
        <a:p>
          <a:r>
            <a:rPr lang="pt-BR" dirty="0" smtClean="0"/>
            <a:t>LaTEX reúne todo o conteúdo, interpreta os comandos e alerta sobre possíveis erros</a:t>
          </a:r>
          <a:endParaRPr lang="pt-BR" dirty="0"/>
        </a:p>
      </dgm:t>
    </dgm:pt>
    <dgm:pt modelId="{FAE74671-C164-476E-81D2-445F55048947}" type="parTrans" cxnId="{DC503CBC-D98F-439E-875F-6078017D698B}">
      <dgm:prSet/>
      <dgm:spPr/>
    </dgm:pt>
    <dgm:pt modelId="{16BA5E52-65F3-49F1-97A5-696DE21CE66E}" type="sibTrans" cxnId="{DC503CBC-D98F-439E-875F-6078017D698B}">
      <dgm:prSet/>
      <dgm:spPr/>
    </dgm:pt>
    <dgm:pt modelId="{370FAEE5-BE87-45FC-8247-867572F65AF8}">
      <dgm:prSet/>
      <dgm:spPr/>
      <dgm:t>
        <a:bodyPr/>
        <a:lstStyle/>
        <a:p>
          <a:r>
            <a:rPr lang="pt-BR" dirty="0" smtClean="0"/>
            <a:t>LaTEX gera o resultado final: documento formatado dentro das configurações estabelecidas</a:t>
          </a:r>
          <a:endParaRPr lang="pt-BR" dirty="0"/>
        </a:p>
      </dgm:t>
    </dgm:pt>
    <dgm:pt modelId="{120C82C5-C1CB-4B09-AF93-418D60ED338F}" type="parTrans" cxnId="{F9657107-8662-45E8-850D-5CDD8AF00480}">
      <dgm:prSet/>
      <dgm:spPr/>
    </dgm:pt>
    <dgm:pt modelId="{0FBB70B3-BD31-4E90-B443-DEC58347A4C2}" type="sibTrans" cxnId="{F9657107-8662-45E8-850D-5CDD8AF00480}">
      <dgm:prSet/>
      <dgm:spPr/>
    </dgm:pt>
    <dgm:pt modelId="{5A683737-3610-4100-83DA-566C9110856B}" type="pres">
      <dgm:prSet presAssocID="{9A13F646-F355-4ADA-8BBE-A5248483C294}" presName="linearFlow" presStyleCnt="0">
        <dgm:presLayoutVars>
          <dgm:dir/>
          <dgm:animLvl val="lvl"/>
          <dgm:resizeHandles val="exact"/>
        </dgm:presLayoutVars>
      </dgm:prSet>
      <dgm:spPr/>
    </dgm:pt>
    <dgm:pt modelId="{1E589D2F-139D-407A-92F5-845AB3D12FDD}" type="pres">
      <dgm:prSet presAssocID="{FC5A6911-11F4-4A76-B633-120808AE8045}" presName="composite" presStyleCnt="0"/>
      <dgm:spPr/>
    </dgm:pt>
    <dgm:pt modelId="{A3F78128-CF4D-453E-9D86-872DB1031E5A}" type="pres">
      <dgm:prSet presAssocID="{FC5A6911-11F4-4A76-B633-120808AE804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DF7C2-4826-426A-A9D0-D2B0541EDF0B}" type="pres">
      <dgm:prSet presAssocID="{FC5A6911-11F4-4A76-B633-120808AE804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8CEEBD-0A20-4233-A89E-2281A86C6D80}" type="pres">
      <dgm:prSet presAssocID="{1E94323C-45EA-4D23-A080-3287BB6C4A6D}" presName="sp" presStyleCnt="0"/>
      <dgm:spPr/>
    </dgm:pt>
    <dgm:pt modelId="{777920B9-86AC-4BB4-A5E2-3879CCB396F1}" type="pres">
      <dgm:prSet presAssocID="{563EDD79-D11E-49CB-A3B3-98CB1B4A6D88}" presName="composite" presStyleCnt="0"/>
      <dgm:spPr/>
    </dgm:pt>
    <dgm:pt modelId="{D07883C9-A2E7-4BCE-975F-822538D52557}" type="pres">
      <dgm:prSet presAssocID="{563EDD79-D11E-49CB-A3B3-98CB1B4A6D8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0CC803C-B128-43F3-8A42-4C5D72F47ED7}" type="pres">
      <dgm:prSet presAssocID="{563EDD79-D11E-49CB-A3B3-98CB1B4A6D8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415E5F-057B-491A-935A-7117EDDF2903}" type="pres">
      <dgm:prSet presAssocID="{3E627E93-F5E0-4328-8E25-2B540709FEA2}" presName="sp" presStyleCnt="0"/>
      <dgm:spPr/>
    </dgm:pt>
    <dgm:pt modelId="{54D14CAF-5B52-40E4-BD4A-1FAF090ABC51}" type="pres">
      <dgm:prSet presAssocID="{C054B5A6-BC0C-4A00-802C-21E83AA28178}" presName="composite" presStyleCnt="0"/>
      <dgm:spPr/>
    </dgm:pt>
    <dgm:pt modelId="{4D8B9BED-4975-496B-B17E-515C65D2CCF7}" type="pres">
      <dgm:prSet presAssocID="{C054B5A6-BC0C-4A00-802C-21E83AA2817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44B0C5-2945-4A0D-B473-948F7CABF856}" type="pres">
      <dgm:prSet presAssocID="{C054B5A6-BC0C-4A00-802C-21E83AA2817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C503CBC-D98F-439E-875F-6078017D698B}" srcId="{563EDD79-D11E-49CB-A3B3-98CB1B4A6D88}" destId="{A851E760-655A-4F0B-A4F7-C9A3BAEE73F2}" srcOrd="0" destOrd="0" parTransId="{FAE74671-C164-476E-81D2-445F55048947}" sibTransId="{16BA5E52-65F3-49F1-97A5-696DE21CE66E}"/>
    <dgm:cxn modelId="{CBDE87C3-C467-4E02-8CEF-A598D133B187}" type="presOf" srcId="{370FAEE5-BE87-45FC-8247-867572F65AF8}" destId="{3044B0C5-2945-4A0D-B473-948F7CABF856}" srcOrd="0" destOrd="0" presId="urn:microsoft.com/office/officeart/2005/8/layout/chevron2"/>
    <dgm:cxn modelId="{CEBF8858-F11B-4339-8035-ECA6E922D996}" type="presOf" srcId="{563EDD79-D11E-49CB-A3B3-98CB1B4A6D88}" destId="{D07883C9-A2E7-4BCE-975F-822538D52557}" srcOrd="0" destOrd="0" presId="urn:microsoft.com/office/officeart/2005/8/layout/chevron2"/>
    <dgm:cxn modelId="{7AA1A268-4A14-47AD-82D0-3AD97FD8FBA6}" type="presOf" srcId="{FC5A6911-11F4-4A76-B633-120808AE8045}" destId="{A3F78128-CF4D-453E-9D86-872DB1031E5A}" srcOrd="0" destOrd="0" presId="urn:microsoft.com/office/officeart/2005/8/layout/chevron2"/>
    <dgm:cxn modelId="{C561D24C-7822-42F0-B3BF-2C764CC52509}" type="presOf" srcId="{C054B5A6-BC0C-4A00-802C-21E83AA28178}" destId="{4D8B9BED-4975-496B-B17E-515C65D2CCF7}" srcOrd="0" destOrd="0" presId="urn:microsoft.com/office/officeart/2005/8/layout/chevron2"/>
    <dgm:cxn modelId="{18CBF8EF-B757-4DC6-B22E-EFF60959D6A5}" srcId="{9A13F646-F355-4ADA-8BBE-A5248483C294}" destId="{563EDD79-D11E-49CB-A3B3-98CB1B4A6D88}" srcOrd="1" destOrd="0" parTransId="{B3300E03-657F-47F0-8579-A8F279C3E901}" sibTransId="{3E627E93-F5E0-4328-8E25-2B540709FEA2}"/>
    <dgm:cxn modelId="{8E4410EB-C015-4E40-8BD2-AD193028A6AC}" type="presOf" srcId="{A851E760-655A-4F0B-A4F7-C9A3BAEE73F2}" destId="{90CC803C-B128-43F3-8A42-4C5D72F47ED7}" srcOrd="0" destOrd="0" presId="urn:microsoft.com/office/officeart/2005/8/layout/chevron2"/>
    <dgm:cxn modelId="{BC36AFFA-29B1-4D12-981E-B78346C2B2C0}" type="presOf" srcId="{9A13F646-F355-4ADA-8BBE-A5248483C294}" destId="{5A683737-3610-4100-83DA-566C9110856B}" srcOrd="0" destOrd="0" presId="urn:microsoft.com/office/officeart/2005/8/layout/chevron2"/>
    <dgm:cxn modelId="{DB06CC94-1463-4A22-BC3B-B27E05342745}" srcId="{9A13F646-F355-4ADA-8BBE-A5248483C294}" destId="{FC5A6911-11F4-4A76-B633-120808AE8045}" srcOrd="0" destOrd="0" parTransId="{F0444096-64B1-4526-9E40-C24E79D72A4D}" sibTransId="{1E94323C-45EA-4D23-A080-3287BB6C4A6D}"/>
    <dgm:cxn modelId="{B742B3B0-5AC2-4468-9B43-124592F3BC25}" srcId="{9A13F646-F355-4ADA-8BBE-A5248483C294}" destId="{C054B5A6-BC0C-4A00-802C-21E83AA28178}" srcOrd="2" destOrd="0" parTransId="{A8D24D75-4052-4C8A-85A4-B27DB45CA957}" sibTransId="{BA0B7E7B-49D1-4465-8667-C85A32D0CC12}"/>
    <dgm:cxn modelId="{A2CC6520-811D-4361-8D4A-97E3A28CC09B}" srcId="{FC5A6911-11F4-4A76-B633-120808AE8045}" destId="{6B3EAEA2-D866-4E2C-82B2-F9539C67B808}" srcOrd="0" destOrd="0" parTransId="{F9A979A9-F177-4336-9146-0E776D8E7532}" sibTransId="{29240CA5-BC12-4F79-A427-087D78C9CECE}"/>
    <dgm:cxn modelId="{743478B9-BBC1-4EEE-AE13-5E9E78C7DA4F}" type="presOf" srcId="{6B3EAEA2-D866-4E2C-82B2-F9539C67B808}" destId="{139DF7C2-4826-426A-A9D0-D2B0541EDF0B}" srcOrd="0" destOrd="0" presId="urn:microsoft.com/office/officeart/2005/8/layout/chevron2"/>
    <dgm:cxn modelId="{F9657107-8662-45E8-850D-5CDD8AF00480}" srcId="{C054B5A6-BC0C-4A00-802C-21E83AA28178}" destId="{370FAEE5-BE87-45FC-8247-867572F65AF8}" srcOrd="0" destOrd="0" parTransId="{120C82C5-C1CB-4B09-AF93-418D60ED338F}" sibTransId="{0FBB70B3-BD31-4E90-B443-DEC58347A4C2}"/>
    <dgm:cxn modelId="{51371CC5-9A05-4157-98BE-E314B8BF3C66}" type="presParOf" srcId="{5A683737-3610-4100-83DA-566C9110856B}" destId="{1E589D2F-139D-407A-92F5-845AB3D12FDD}" srcOrd="0" destOrd="0" presId="urn:microsoft.com/office/officeart/2005/8/layout/chevron2"/>
    <dgm:cxn modelId="{866FABC5-8375-4680-BE10-515690017F73}" type="presParOf" srcId="{1E589D2F-139D-407A-92F5-845AB3D12FDD}" destId="{A3F78128-CF4D-453E-9D86-872DB1031E5A}" srcOrd="0" destOrd="0" presId="urn:microsoft.com/office/officeart/2005/8/layout/chevron2"/>
    <dgm:cxn modelId="{98BF691F-2B41-4E08-8A79-10D901BF82EF}" type="presParOf" srcId="{1E589D2F-139D-407A-92F5-845AB3D12FDD}" destId="{139DF7C2-4826-426A-A9D0-D2B0541EDF0B}" srcOrd="1" destOrd="0" presId="urn:microsoft.com/office/officeart/2005/8/layout/chevron2"/>
    <dgm:cxn modelId="{ADD84A7C-7651-4438-974F-83936569B422}" type="presParOf" srcId="{5A683737-3610-4100-83DA-566C9110856B}" destId="{D58CEEBD-0A20-4233-A89E-2281A86C6D80}" srcOrd="1" destOrd="0" presId="urn:microsoft.com/office/officeart/2005/8/layout/chevron2"/>
    <dgm:cxn modelId="{2F3C31C1-0157-4713-AE5E-27B908F2B1B0}" type="presParOf" srcId="{5A683737-3610-4100-83DA-566C9110856B}" destId="{777920B9-86AC-4BB4-A5E2-3879CCB396F1}" srcOrd="2" destOrd="0" presId="urn:microsoft.com/office/officeart/2005/8/layout/chevron2"/>
    <dgm:cxn modelId="{917A9FA6-24A4-4AC4-B6A1-39E671EB0D32}" type="presParOf" srcId="{777920B9-86AC-4BB4-A5E2-3879CCB396F1}" destId="{D07883C9-A2E7-4BCE-975F-822538D52557}" srcOrd="0" destOrd="0" presId="urn:microsoft.com/office/officeart/2005/8/layout/chevron2"/>
    <dgm:cxn modelId="{86163E44-7530-4A59-B862-52EDC21DC573}" type="presParOf" srcId="{777920B9-86AC-4BB4-A5E2-3879CCB396F1}" destId="{90CC803C-B128-43F3-8A42-4C5D72F47ED7}" srcOrd="1" destOrd="0" presId="urn:microsoft.com/office/officeart/2005/8/layout/chevron2"/>
    <dgm:cxn modelId="{9B584196-B0DC-4305-AE8E-745685A31283}" type="presParOf" srcId="{5A683737-3610-4100-83DA-566C9110856B}" destId="{04415E5F-057B-491A-935A-7117EDDF2903}" srcOrd="3" destOrd="0" presId="urn:microsoft.com/office/officeart/2005/8/layout/chevron2"/>
    <dgm:cxn modelId="{7FCA0968-3EF5-4318-9C87-EDA980DF5DD6}" type="presParOf" srcId="{5A683737-3610-4100-83DA-566C9110856B}" destId="{54D14CAF-5B52-40E4-BD4A-1FAF090ABC51}" srcOrd="4" destOrd="0" presId="urn:microsoft.com/office/officeart/2005/8/layout/chevron2"/>
    <dgm:cxn modelId="{D9364BB6-2326-479A-844A-B6AE5E414D04}" type="presParOf" srcId="{54D14CAF-5B52-40E4-BD4A-1FAF090ABC51}" destId="{4D8B9BED-4975-496B-B17E-515C65D2CCF7}" srcOrd="0" destOrd="0" presId="urn:microsoft.com/office/officeart/2005/8/layout/chevron2"/>
    <dgm:cxn modelId="{FE80A361-C9B5-4D7C-AB59-45D08185E151}" type="presParOf" srcId="{54D14CAF-5B52-40E4-BD4A-1FAF090ABC51}" destId="{3044B0C5-2945-4A0D-B473-948F7CABF85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06F50-6A56-4BFC-A99E-E292ED269FA7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925EC6F-E464-4485-AC97-8BA5EA276648}">
      <dgm:prSet phldrT="[Texto]"/>
      <dgm:spPr/>
      <dgm:t>
        <a:bodyPr/>
        <a:lstStyle/>
        <a:p>
          <a:r>
            <a:rPr lang="pt-BR" dirty="0" smtClean="0"/>
            <a:t>Imagens</a:t>
          </a:r>
          <a:endParaRPr lang="pt-BR" dirty="0"/>
        </a:p>
      </dgm:t>
    </dgm:pt>
    <dgm:pt modelId="{C499C194-6DC2-4CC4-AB1F-2298574BC463}" type="parTrans" cxnId="{0531EC1C-4306-45D1-BDA8-134EC332280E}">
      <dgm:prSet/>
      <dgm:spPr/>
      <dgm:t>
        <a:bodyPr/>
        <a:lstStyle/>
        <a:p>
          <a:endParaRPr lang="pt-BR"/>
        </a:p>
      </dgm:t>
    </dgm:pt>
    <dgm:pt modelId="{01EB7852-E0C1-4B3A-BC7C-E9170717E74C}" type="sibTrans" cxnId="{0531EC1C-4306-45D1-BDA8-134EC332280E}">
      <dgm:prSet/>
      <dgm:spPr/>
      <dgm:t>
        <a:bodyPr/>
        <a:lstStyle/>
        <a:p>
          <a:r>
            <a:rPr lang="pt-BR" dirty="0" smtClean="0"/>
            <a:t>Estilos</a:t>
          </a:r>
          <a:endParaRPr lang="pt-BR" dirty="0"/>
        </a:p>
      </dgm:t>
    </dgm:pt>
    <dgm:pt modelId="{1D543DE1-53A8-461F-9592-F2DAC1E99863}">
      <dgm:prSet phldrT="[Texto]" phldr="1"/>
      <dgm:spPr/>
      <dgm:t>
        <a:bodyPr/>
        <a:lstStyle/>
        <a:p>
          <a:endParaRPr lang="pt-BR"/>
        </a:p>
      </dgm:t>
    </dgm:pt>
    <dgm:pt modelId="{7C64E127-5764-4ED0-B5A7-0E3F926A9B85}" type="parTrans" cxnId="{BEDCE0D6-83A8-4D17-9512-5B82D7A5FE75}">
      <dgm:prSet/>
      <dgm:spPr/>
      <dgm:t>
        <a:bodyPr/>
        <a:lstStyle/>
        <a:p>
          <a:endParaRPr lang="pt-BR"/>
        </a:p>
      </dgm:t>
    </dgm:pt>
    <dgm:pt modelId="{1B39DB3A-B975-4DB0-BA82-3163D9FC2AE3}" type="sibTrans" cxnId="{BEDCE0D6-83A8-4D17-9512-5B82D7A5FE75}">
      <dgm:prSet/>
      <dgm:spPr/>
      <dgm:t>
        <a:bodyPr/>
        <a:lstStyle/>
        <a:p>
          <a:endParaRPr lang="pt-BR"/>
        </a:p>
      </dgm:t>
    </dgm:pt>
    <dgm:pt modelId="{88B4EB70-E258-4138-B851-55ACA2DB7C14}">
      <dgm:prSet phldrT="[Texto]"/>
      <dgm:spPr/>
      <dgm:t>
        <a:bodyPr/>
        <a:lstStyle/>
        <a:p>
          <a:r>
            <a:rPr lang="pt-BR" dirty="0" smtClean="0"/>
            <a:t>LaTEX</a:t>
          </a:r>
          <a:endParaRPr lang="pt-BR" dirty="0"/>
        </a:p>
      </dgm:t>
    </dgm:pt>
    <dgm:pt modelId="{DF9C06FF-F853-4674-B91A-EC0F159445FC}" type="parTrans" cxnId="{F28327D3-2A7B-4FD9-92FE-6962E45DB564}">
      <dgm:prSet/>
      <dgm:spPr/>
      <dgm:t>
        <a:bodyPr/>
        <a:lstStyle/>
        <a:p>
          <a:endParaRPr lang="pt-BR"/>
        </a:p>
      </dgm:t>
    </dgm:pt>
    <dgm:pt modelId="{5CD920CD-B04E-4078-A5C3-DD4B71D4F682}" type="sibTrans" cxnId="{F28327D3-2A7B-4FD9-92FE-6962E45DB564}">
      <dgm:prSet/>
      <dgm:spPr/>
      <dgm:t>
        <a:bodyPr/>
        <a:lstStyle/>
        <a:p>
          <a:r>
            <a:rPr lang="pt-BR" dirty="0" smtClean="0"/>
            <a:t>ABNT</a:t>
          </a:r>
          <a:endParaRPr lang="pt-BR" dirty="0"/>
        </a:p>
      </dgm:t>
    </dgm:pt>
    <dgm:pt modelId="{740FE822-EDE2-4FDD-9209-371EB9887C46}">
      <dgm:prSet phldrT="[Texto]"/>
      <dgm:spPr/>
      <dgm:t>
        <a:bodyPr/>
        <a:lstStyle/>
        <a:p>
          <a:r>
            <a:rPr lang="pt-BR" dirty="0" smtClean="0"/>
            <a:t>Aplicativo “cliente”</a:t>
          </a:r>
        </a:p>
        <a:p>
          <a:r>
            <a:rPr lang="pt-BR" dirty="0" smtClean="0"/>
            <a:t>(</a:t>
          </a:r>
          <a:r>
            <a:rPr lang="pt-BR" dirty="0" err="1" smtClean="0"/>
            <a:t>texstudio</a:t>
          </a:r>
          <a:r>
            <a:rPr lang="pt-BR" dirty="0" smtClean="0"/>
            <a:t>, por exemplo)</a:t>
          </a:r>
          <a:endParaRPr lang="pt-BR" dirty="0"/>
        </a:p>
      </dgm:t>
    </dgm:pt>
    <dgm:pt modelId="{9F25609E-4F31-4D7B-9888-FE457A4B973D}" type="parTrans" cxnId="{D52EAD51-E70E-4983-B140-236660F2A892}">
      <dgm:prSet/>
      <dgm:spPr/>
      <dgm:t>
        <a:bodyPr/>
        <a:lstStyle/>
        <a:p>
          <a:endParaRPr lang="pt-BR"/>
        </a:p>
      </dgm:t>
    </dgm:pt>
    <dgm:pt modelId="{D7B77A47-E53C-4449-9ED0-AD5D73B25124}" type="sibTrans" cxnId="{D52EAD51-E70E-4983-B140-236660F2A892}">
      <dgm:prSet/>
      <dgm:spPr/>
      <dgm:t>
        <a:bodyPr/>
        <a:lstStyle/>
        <a:p>
          <a:endParaRPr lang="pt-BR"/>
        </a:p>
      </dgm:t>
    </dgm:pt>
    <dgm:pt modelId="{9D38B4A8-630E-4243-A609-C55C343CAF93}">
      <dgm:prSet phldrT="[Texto]"/>
      <dgm:spPr/>
      <dgm:t>
        <a:bodyPr/>
        <a:lstStyle/>
        <a:p>
          <a:r>
            <a:rPr lang="pt-BR" dirty="0" err="1" smtClean="0"/>
            <a:t>Bib’s</a:t>
          </a:r>
          <a:endParaRPr lang="pt-BR" dirty="0"/>
        </a:p>
      </dgm:t>
    </dgm:pt>
    <dgm:pt modelId="{7D424240-D8B1-4544-9D07-0BEDB48AF322}" type="parTrans" cxnId="{A2F08AA9-338D-45BB-995E-D217BA791E5E}">
      <dgm:prSet/>
      <dgm:spPr/>
      <dgm:t>
        <a:bodyPr/>
        <a:lstStyle/>
        <a:p>
          <a:endParaRPr lang="pt-BR"/>
        </a:p>
      </dgm:t>
    </dgm:pt>
    <dgm:pt modelId="{23AD1E55-E0A5-4775-8ABB-8FB03EF34FE6}" type="sibTrans" cxnId="{A2F08AA9-338D-45BB-995E-D217BA791E5E}">
      <dgm:prSet/>
      <dgm:spPr/>
      <dgm:t>
        <a:bodyPr/>
        <a:lstStyle/>
        <a:p>
          <a:r>
            <a:rPr lang="pt-BR" dirty="0" smtClean="0"/>
            <a:t>Pacotes</a:t>
          </a:r>
          <a:endParaRPr lang="pt-BR" dirty="0"/>
        </a:p>
      </dgm:t>
    </dgm:pt>
    <dgm:pt modelId="{11E1EBBF-88AA-41E1-A0B0-AE8F5E329B4F}">
      <dgm:prSet phldrT="[Texto]" phldr="1"/>
      <dgm:spPr/>
      <dgm:t>
        <a:bodyPr/>
        <a:lstStyle/>
        <a:p>
          <a:endParaRPr lang="pt-BR"/>
        </a:p>
      </dgm:t>
    </dgm:pt>
    <dgm:pt modelId="{0CF6B570-7C6C-4679-A322-7CC6AAA3F7D0}" type="parTrans" cxnId="{C460EC64-F9EC-486C-9F56-43EB6CD0DED3}">
      <dgm:prSet/>
      <dgm:spPr/>
      <dgm:t>
        <a:bodyPr/>
        <a:lstStyle/>
        <a:p>
          <a:endParaRPr lang="pt-BR"/>
        </a:p>
      </dgm:t>
    </dgm:pt>
    <dgm:pt modelId="{34C3710F-B9BA-4C2D-8322-3F8C0F12CDF1}" type="sibTrans" cxnId="{C460EC64-F9EC-486C-9F56-43EB6CD0DED3}">
      <dgm:prSet/>
      <dgm:spPr/>
      <dgm:t>
        <a:bodyPr/>
        <a:lstStyle/>
        <a:p>
          <a:endParaRPr lang="pt-BR"/>
        </a:p>
      </dgm:t>
    </dgm:pt>
    <dgm:pt modelId="{49C219D1-9C6B-4F05-B434-BEB9CF965879}" type="pres">
      <dgm:prSet presAssocID="{E4006F50-6A56-4BFC-A99E-E292ED269FA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9A7D9F4D-75D3-45FF-835C-F1BA0329D81B}" type="pres">
      <dgm:prSet presAssocID="{0925EC6F-E464-4485-AC97-8BA5EA276648}" presName="composite" presStyleCnt="0"/>
      <dgm:spPr/>
    </dgm:pt>
    <dgm:pt modelId="{6D60150E-CFBE-4253-95EB-8DFC33C979F6}" type="pres">
      <dgm:prSet presAssocID="{0925EC6F-E464-4485-AC97-8BA5EA27664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F2D464-48F1-417B-BB9E-015D9CCF8AE5}" type="pres">
      <dgm:prSet presAssocID="{0925EC6F-E464-4485-AC97-8BA5EA27664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7180C8-256E-4A16-8404-E17517D655F9}" type="pres">
      <dgm:prSet presAssocID="{0925EC6F-E464-4485-AC97-8BA5EA276648}" presName="BalanceSpacing" presStyleCnt="0"/>
      <dgm:spPr/>
    </dgm:pt>
    <dgm:pt modelId="{9569B9C3-4DDB-4B02-9160-974F08DF091B}" type="pres">
      <dgm:prSet presAssocID="{0925EC6F-E464-4485-AC97-8BA5EA276648}" presName="BalanceSpacing1" presStyleCnt="0"/>
      <dgm:spPr/>
    </dgm:pt>
    <dgm:pt modelId="{55827268-ABDF-40E0-A9F8-E4A33ECEE924}" type="pres">
      <dgm:prSet presAssocID="{01EB7852-E0C1-4B3A-BC7C-E9170717E74C}" presName="Accent1Text" presStyleLbl="node1" presStyleIdx="1" presStyleCnt="6"/>
      <dgm:spPr/>
      <dgm:t>
        <a:bodyPr/>
        <a:lstStyle/>
        <a:p>
          <a:endParaRPr lang="pt-BR"/>
        </a:p>
      </dgm:t>
    </dgm:pt>
    <dgm:pt modelId="{73E15490-C47F-445B-811A-AC8A0E18A980}" type="pres">
      <dgm:prSet presAssocID="{01EB7852-E0C1-4B3A-BC7C-E9170717E74C}" presName="spaceBetweenRectangles" presStyleCnt="0"/>
      <dgm:spPr/>
    </dgm:pt>
    <dgm:pt modelId="{85FD44EC-CB6B-417A-BE1B-673D6EACE56D}" type="pres">
      <dgm:prSet presAssocID="{88B4EB70-E258-4138-B851-55ACA2DB7C14}" presName="composite" presStyleCnt="0"/>
      <dgm:spPr/>
    </dgm:pt>
    <dgm:pt modelId="{B2AD96B7-B8EF-4D90-A168-3475929BDC13}" type="pres">
      <dgm:prSet presAssocID="{88B4EB70-E258-4138-B851-55ACA2DB7C1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D952BF-A0DD-4BB0-B16E-A96382DDC6AB}" type="pres">
      <dgm:prSet presAssocID="{88B4EB70-E258-4138-B851-55ACA2DB7C1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44DAB28-45ED-4EEE-BEF2-391B298D27EE}" type="pres">
      <dgm:prSet presAssocID="{88B4EB70-E258-4138-B851-55ACA2DB7C14}" presName="BalanceSpacing" presStyleCnt="0"/>
      <dgm:spPr/>
    </dgm:pt>
    <dgm:pt modelId="{F5BAED5E-D6DF-4C3F-8E9F-3FF5C62691A3}" type="pres">
      <dgm:prSet presAssocID="{88B4EB70-E258-4138-B851-55ACA2DB7C14}" presName="BalanceSpacing1" presStyleCnt="0"/>
      <dgm:spPr/>
    </dgm:pt>
    <dgm:pt modelId="{705D6B51-0812-4E27-9F9E-E798F0B0D076}" type="pres">
      <dgm:prSet presAssocID="{5CD920CD-B04E-4078-A5C3-DD4B71D4F682}" presName="Accent1Text" presStyleLbl="node1" presStyleIdx="3" presStyleCnt="6"/>
      <dgm:spPr/>
      <dgm:t>
        <a:bodyPr/>
        <a:lstStyle/>
        <a:p>
          <a:endParaRPr lang="pt-BR"/>
        </a:p>
      </dgm:t>
    </dgm:pt>
    <dgm:pt modelId="{6C8BA27A-68AB-44FF-87D7-F0663FEB565B}" type="pres">
      <dgm:prSet presAssocID="{5CD920CD-B04E-4078-A5C3-DD4B71D4F682}" presName="spaceBetweenRectangles" presStyleCnt="0"/>
      <dgm:spPr/>
    </dgm:pt>
    <dgm:pt modelId="{05404C84-B8E6-4D3E-ADC6-F5D9906F6B41}" type="pres">
      <dgm:prSet presAssocID="{9D38B4A8-630E-4243-A609-C55C343CAF93}" presName="composite" presStyleCnt="0"/>
      <dgm:spPr/>
    </dgm:pt>
    <dgm:pt modelId="{972704A4-D8AC-4A28-AD79-1180E827FADB}" type="pres">
      <dgm:prSet presAssocID="{9D38B4A8-630E-4243-A609-C55C343CAF9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98F55F-0F54-4103-B0F1-4F548DD3722A}" type="pres">
      <dgm:prSet presAssocID="{9D38B4A8-630E-4243-A609-C55C343CAF9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50B67B-EEC0-4600-AA7C-840D376F3DD6}" type="pres">
      <dgm:prSet presAssocID="{9D38B4A8-630E-4243-A609-C55C343CAF93}" presName="BalanceSpacing" presStyleCnt="0"/>
      <dgm:spPr/>
    </dgm:pt>
    <dgm:pt modelId="{95A71D52-A893-4C15-AFBB-221B7DB6B6EC}" type="pres">
      <dgm:prSet presAssocID="{9D38B4A8-630E-4243-A609-C55C343CAF93}" presName="BalanceSpacing1" presStyleCnt="0"/>
      <dgm:spPr/>
    </dgm:pt>
    <dgm:pt modelId="{CC8B618B-8860-4101-8139-DF4F372BAED8}" type="pres">
      <dgm:prSet presAssocID="{23AD1E55-E0A5-4775-8ABB-8FB03EF34FE6}" presName="Accent1Text" presStyleLbl="node1" presStyleIdx="5" presStyleCnt="6"/>
      <dgm:spPr/>
      <dgm:t>
        <a:bodyPr/>
        <a:lstStyle/>
        <a:p>
          <a:endParaRPr lang="pt-BR"/>
        </a:p>
      </dgm:t>
    </dgm:pt>
  </dgm:ptLst>
  <dgm:cxnLst>
    <dgm:cxn modelId="{4EF9B5F8-1B0B-45F6-B7B9-632BAB226C73}" type="presOf" srcId="{0925EC6F-E464-4485-AC97-8BA5EA276648}" destId="{6D60150E-CFBE-4253-95EB-8DFC33C979F6}" srcOrd="0" destOrd="0" presId="urn:microsoft.com/office/officeart/2008/layout/AlternatingHexagons"/>
    <dgm:cxn modelId="{6E8E13E1-8B4A-4BA7-A9A0-6E0D9166C596}" type="presOf" srcId="{1D543DE1-53A8-461F-9592-F2DAC1E99863}" destId="{57F2D464-48F1-417B-BB9E-015D9CCF8AE5}" srcOrd="0" destOrd="0" presId="urn:microsoft.com/office/officeart/2008/layout/AlternatingHexagons"/>
    <dgm:cxn modelId="{D31DB305-449B-418D-ABB1-F1634C54A7C1}" type="presOf" srcId="{23AD1E55-E0A5-4775-8ABB-8FB03EF34FE6}" destId="{CC8B618B-8860-4101-8139-DF4F372BAED8}" srcOrd="0" destOrd="0" presId="urn:microsoft.com/office/officeart/2008/layout/AlternatingHexagons"/>
    <dgm:cxn modelId="{F28327D3-2A7B-4FD9-92FE-6962E45DB564}" srcId="{E4006F50-6A56-4BFC-A99E-E292ED269FA7}" destId="{88B4EB70-E258-4138-B851-55ACA2DB7C14}" srcOrd="1" destOrd="0" parTransId="{DF9C06FF-F853-4674-B91A-EC0F159445FC}" sibTransId="{5CD920CD-B04E-4078-A5C3-DD4B71D4F682}"/>
    <dgm:cxn modelId="{0531EC1C-4306-45D1-BDA8-134EC332280E}" srcId="{E4006F50-6A56-4BFC-A99E-E292ED269FA7}" destId="{0925EC6F-E464-4485-AC97-8BA5EA276648}" srcOrd="0" destOrd="0" parTransId="{C499C194-6DC2-4CC4-AB1F-2298574BC463}" sibTransId="{01EB7852-E0C1-4B3A-BC7C-E9170717E74C}"/>
    <dgm:cxn modelId="{B2E1A25A-4B96-4915-A95B-D6F647EEF1D0}" type="presOf" srcId="{88B4EB70-E258-4138-B851-55ACA2DB7C14}" destId="{B2AD96B7-B8EF-4D90-A168-3475929BDC13}" srcOrd="0" destOrd="0" presId="urn:microsoft.com/office/officeart/2008/layout/AlternatingHexagons"/>
    <dgm:cxn modelId="{D52EAD51-E70E-4983-B140-236660F2A892}" srcId="{88B4EB70-E258-4138-B851-55ACA2DB7C14}" destId="{740FE822-EDE2-4FDD-9209-371EB9887C46}" srcOrd="0" destOrd="0" parTransId="{9F25609E-4F31-4D7B-9888-FE457A4B973D}" sibTransId="{D7B77A47-E53C-4449-9ED0-AD5D73B25124}"/>
    <dgm:cxn modelId="{A616E179-A626-45F4-83FD-5C19CE60AF25}" type="presOf" srcId="{01EB7852-E0C1-4B3A-BC7C-E9170717E74C}" destId="{55827268-ABDF-40E0-A9F8-E4A33ECEE924}" srcOrd="0" destOrd="0" presId="urn:microsoft.com/office/officeart/2008/layout/AlternatingHexagons"/>
    <dgm:cxn modelId="{834AE6F7-9B19-45DA-9A03-3CC102285237}" type="presOf" srcId="{740FE822-EDE2-4FDD-9209-371EB9887C46}" destId="{F1D952BF-A0DD-4BB0-B16E-A96382DDC6AB}" srcOrd="0" destOrd="0" presId="urn:microsoft.com/office/officeart/2008/layout/AlternatingHexagons"/>
    <dgm:cxn modelId="{3F5A7EA3-7664-4132-A34B-5FF3D1175BA4}" type="presOf" srcId="{5CD920CD-B04E-4078-A5C3-DD4B71D4F682}" destId="{705D6B51-0812-4E27-9F9E-E798F0B0D076}" srcOrd="0" destOrd="0" presId="urn:microsoft.com/office/officeart/2008/layout/AlternatingHexagons"/>
    <dgm:cxn modelId="{F9F4E527-2845-4750-9078-81843C5E0D54}" type="presOf" srcId="{E4006F50-6A56-4BFC-A99E-E292ED269FA7}" destId="{49C219D1-9C6B-4F05-B434-BEB9CF965879}" srcOrd="0" destOrd="0" presId="urn:microsoft.com/office/officeart/2008/layout/AlternatingHexagons"/>
    <dgm:cxn modelId="{BEDCE0D6-83A8-4D17-9512-5B82D7A5FE75}" srcId="{0925EC6F-E464-4485-AC97-8BA5EA276648}" destId="{1D543DE1-53A8-461F-9592-F2DAC1E99863}" srcOrd="0" destOrd="0" parTransId="{7C64E127-5764-4ED0-B5A7-0E3F926A9B85}" sibTransId="{1B39DB3A-B975-4DB0-BA82-3163D9FC2AE3}"/>
    <dgm:cxn modelId="{A2F08AA9-338D-45BB-995E-D217BA791E5E}" srcId="{E4006F50-6A56-4BFC-A99E-E292ED269FA7}" destId="{9D38B4A8-630E-4243-A609-C55C343CAF93}" srcOrd="2" destOrd="0" parTransId="{7D424240-D8B1-4544-9D07-0BEDB48AF322}" sibTransId="{23AD1E55-E0A5-4775-8ABB-8FB03EF34FE6}"/>
    <dgm:cxn modelId="{1CBF2883-9328-4DBA-90E3-1991B847D62A}" type="presOf" srcId="{11E1EBBF-88AA-41E1-A0B0-AE8F5E329B4F}" destId="{CE98F55F-0F54-4103-B0F1-4F548DD3722A}" srcOrd="0" destOrd="0" presId="urn:microsoft.com/office/officeart/2008/layout/AlternatingHexagons"/>
    <dgm:cxn modelId="{C460EC64-F9EC-486C-9F56-43EB6CD0DED3}" srcId="{9D38B4A8-630E-4243-A609-C55C343CAF93}" destId="{11E1EBBF-88AA-41E1-A0B0-AE8F5E329B4F}" srcOrd="0" destOrd="0" parTransId="{0CF6B570-7C6C-4679-A322-7CC6AAA3F7D0}" sibTransId="{34C3710F-B9BA-4C2D-8322-3F8C0F12CDF1}"/>
    <dgm:cxn modelId="{31105616-7622-45DB-8E4B-1CF971BF6445}" type="presOf" srcId="{9D38B4A8-630E-4243-A609-C55C343CAF93}" destId="{972704A4-D8AC-4A28-AD79-1180E827FADB}" srcOrd="0" destOrd="0" presId="urn:microsoft.com/office/officeart/2008/layout/AlternatingHexagons"/>
    <dgm:cxn modelId="{ADF0F1D3-B774-45D7-AF9B-3D89139CA38C}" type="presParOf" srcId="{49C219D1-9C6B-4F05-B434-BEB9CF965879}" destId="{9A7D9F4D-75D3-45FF-835C-F1BA0329D81B}" srcOrd="0" destOrd="0" presId="urn:microsoft.com/office/officeart/2008/layout/AlternatingHexagons"/>
    <dgm:cxn modelId="{D62E6444-AC73-4E22-966F-D6F1FEA7B3F9}" type="presParOf" srcId="{9A7D9F4D-75D3-45FF-835C-F1BA0329D81B}" destId="{6D60150E-CFBE-4253-95EB-8DFC33C979F6}" srcOrd="0" destOrd="0" presId="urn:microsoft.com/office/officeart/2008/layout/AlternatingHexagons"/>
    <dgm:cxn modelId="{D2DF02C0-A881-4E67-BA2B-0CDA2C4CE058}" type="presParOf" srcId="{9A7D9F4D-75D3-45FF-835C-F1BA0329D81B}" destId="{57F2D464-48F1-417B-BB9E-015D9CCF8AE5}" srcOrd="1" destOrd="0" presId="urn:microsoft.com/office/officeart/2008/layout/AlternatingHexagons"/>
    <dgm:cxn modelId="{54BF8B4E-DF50-46D8-9D45-E23F1AAA5827}" type="presParOf" srcId="{9A7D9F4D-75D3-45FF-835C-F1BA0329D81B}" destId="{997180C8-256E-4A16-8404-E17517D655F9}" srcOrd="2" destOrd="0" presId="urn:microsoft.com/office/officeart/2008/layout/AlternatingHexagons"/>
    <dgm:cxn modelId="{8A4325F2-B4A3-47DF-8DB3-E5E001AEF98B}" type="presParOf" srcId="{9A7D9F4D-75D3-45FF-835C-F1BA0329D81B}" destId="{9569B9C3-4DDB-4B02-9160-974F08DF091B}" srcOrd="3" destOrd="0" presId="urn:microsoft.com/office/officeart/2008/layout/AlternatingHexagons"/>
    <dgm:cxn modelId="{E7AFE2ED-67C8-45FB-9EF5-1AE8309F4DC8}" type="presParOf" srcId="{9A7D9F4D-75D3-45FF-835C-F1BA0329D81B}" destId="{55827268-ABDF-40E0-A9F8-E4A33ECEE924}" srcOrd="4" destOrd="0" presId="urn:microsoft.com/office/officeart/2008/layout/AlternatingHexagons"/>
    <dgm:cxn modelId="{B514FD64-E09C-4EC8-A04F-25D845831942}" type="presParOf" srcId="{49C219D1-9C6B-4F05-B434-BEB9CF965879}" destId="{73E15490-C47F-445B-811A-AC8A0E18A980}" srcOrd="1" destOrd="0" presId="urn:microsoft.com/office/officeart/2008/layout/AlternatingHexagons"/>
    <dgm:cxn modelId="{28C141B9-D157-4980-8B5F-4B8DF02ABDF2}" type="presParOf" srcId="{49C219D1-9C6B-4F05-B434-BEB9CF965879}" destId="{85FD44EC-CB6B-417A-BE1B-673D6EACE56D}" srcOrd="2" destOrd="0" presId="urn:microsoft.com/office/officeart/2008/layout/AlternatingHexagons"/>
    <dgm:cxn modelId="{68F2FE09-062A-42D6-8ADD-45DA90714430}" type="presParOf" srcId="{85FD44EC-CB6B-417A-BE1B-673D6EACE56D}" destId="{B2AD96B7-B8EF-4D90-A168-3475929BDC13}" srcOrd="0" destOrd="0" presId="urn:microsoft.com/office/officeart/2008/layout/AlternatingHexagons"/>
    <dgm:cxn modelId="{C0313CCB-F711-4183-A9B8-3DE7FED39FE2}" type="presParOf" srcId="{85FD44EC-CB6B-417A-BE1B-673D6EACE56D}" destId="{F1D952BF-A0DD-4BB0-B16E-A96382DDC6AB}" srcOrd="1" destOrd="0" presId="urn:microsoft.com/office/officeart/2008/layout/AlternatingHexagons"/>
    <dgm:cxn modelId="{6943229D-0E16-4E00-93E2-91899EC0E958}" type="presParOf" srcId="{85FD44EC-CB6B-417A-BE1B-673D6EACE56D}" destId="{D44DAB28-45ED-4EEE-BEF2-391B298D27EE}" srcOrd="2" destOrd="0" presId="urn:microsoft.com/office/officeart/2008/layout/AlternatingHexagons"/>
    <dgm:cxn modelId="{4F5587D0-B0C1-4E8F-A345-878845347999}" type="presParOf" srcId="{85FD44EC-CB6B-417A-BE1B-673D6EACE56D}" destId="{F5BAED5E-D6DF-4C3F-8E9F-3FF5C62691A3}" srcOrd="3" destOrd="0" presId="urn:microsoft.com/office/officeart/2008/layout/AlternatingHexagons"/>
    <dgm:cxn modelId="{CE3E8EE7-7583-49D7-9684-D84B76EA6C14}" type="presParOf" srcId="{85FD44EC-CB6B-417A-BE1B-673D6EACE56D}" destId="{705D6B51-0812-4E27-9F9E-E798F0B0D076}" srcOrd="4" destOrd="0" presId="urn:microsoft.com/office/officeart/2008/layout/AlternatingHexagons"/>
    <dgm:cxn modelId="{D6B21DC5-E029-45F2-87AE-C5B6BBF02060}" type="presParOf" srcId="{49C219D1-9C6B-4F05-B434-BEB9CF965879}" destId="{6C8BA27A-68AB-44FF-87D7-F0663FEB565B}" srcOrd="3" destOrd="0" presId="urn:microsoft.com/office/officeart/2008/layout/AlternatingHexagons"/>
    <dgm:cxn modelId="{B0C51FD5-04CA-4075-B01D-CF798831C379}" type="presParOf" srcId="{49C219D1-9C6B-4F05-B434-BEB9CF965879}" destId="{05404C84-B8E6-4D3E-ADC6-F5D9906F6B41}" srcOrd="4" destOrd="0" presId="urn:microsoft.com/office/officeart/2008/layout/AlternatingHexagons"/>
    <dgm:cxn modelId="{B3A4B1F8-EC8D-448D-AC8E-4AB0FE4F1DEF}" type="presParOf" srcId="{05404C84-B8E6-4D3E-ADC6-F5D9906F6B41}" destId="{972704A4-D8AC-4A28-AD79-1180E827FADB}" srcOrd="0" destOrd="0" presId="urn:microsoft.com/office/officeart/2008/layout/AlternatingHexagons"/>
    <dgm:cxn modelId="{D6DD9B18-51BA-43A4-A9F1-90EE3A45CEB1}" type="presParOf" srcId="{05404C84-B8E6-4D3E-ADC6-F5D9906F6B41}" destId="{CE98F55F-0F54-4103-B0F1-4F548DD3722A}" srcOrd="1" destOrd="0" presId="urn:microsoft.com/office/officeart/2008/layout/AlternatingHexagons"/>
    <dgm:cxn modelId="{4C18FF78-BB6C-4145-823A-CEE99962B96D}" type="presParOf" srcId="{05404C84-B8E6-4D3E-ADC6-F5D9906F6B41}" destId="{3750B67B-EEC0-4600-AA7C-840D376F3DD6}" srcOrd="2" destOrd="0" presId="urn:microsoft.com/office/officeart/2008/layout/AlternatingHexagons"/>
    <dgm:cxn modelId="{FA5E705E-7305-42B3-8C49-EAE21A3B3FD6}" type="presParOf" srcId="{05404C84-B8E6-4D3E-ADC6-F5D9906F6B41}" destId="{95A71D52-A893-4C15-AFBB-221B7DB6B6EC}" srcOrd="3" destOrd="0" presId="urn:microsoft.com/office/officeart/2008/layout/AlternatingHexagons"/>
    <dgm:cxn modelId="{9CDB9E81-4064-45B7-8214-AF466B83ABB8}" type="presParOf" srcId="{05404C84-B8E6-4D3E-ADC6-F5D9906F6B41}" destId="{CC8B618B-8860-4101-8139-DF4F372BAED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78128-CF4D-453E-9D86-872DB1031E5A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Escrita</a:t>
          </a:r>
          <a:endParaRPr lang="pt-BR" sz="1700" kern="1200" dirty="0"/>
        </a:p>
      </dsp:txBody>
      <dsp:txXfrm rot="-5400000">
        <a:off x="0" y="554579"/>
        <a:ext cx="1105044" cy="473590"/>
      </dsp:txXfrm>
    </dsp:sp>
    <dsp:sp modelId="{139DF7C2-4826-426A-A9D0-D2B0541EDF0B}">
      <dsp:nvSpPr>
        <dsp:cNvPr id="0" name=""/>
        <dsp:cNvSpPr/>
      </dsp:nvSpPr>
      <dsp:spPr>
        <a:xfrm rot="5400000">
          <a:off x="5155978" y="-4048876"/>
          <a:ext cx="1026112" cy="9127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Autor se preocupa somente com o conteúdo e a parte lógica da formatação (capítulo, seção, etc.)</a:t>
          </a:r>
          <a:endParaRPr lang="pt-BR" sz="3100" kern="1200" dirty="0"/>
        </a:p>
      </dsp:txBody>
      <dsp:txXfrm rot="-5400000">
        <a:off x="1105045" y="52148"/>
        <a:ext cx="9077889" cy="925930"/>
      </dsp:txXfrm>
    </dsp:sp>
    <dsp:sp modelId="{D07883C9-A2E7-4BCE-975F-822538D52557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Compilação</a:t>
          </a:r>
          <a:endParaRPr lang="pt-BR" sz="1700" kern="1200" dirty="0"/>
        </a:p>
      </dsp:txBody>
      <dsp:txXfrm rot="-5400000">
        <a:off x="0" y="1938873"/>
        <a:ext cx="1105044" cy="473590"/>
      </dsp:txXfrm>
    </dsp:sp>
    <dsp:sp modelId="{90CC803C-B128-43F3-8A42-4C5D72F47ED7}">
      <dsp:nvSpPr>
        <dsp:cNvPr id="0" name=""/>
        <dsp:cNvSpPr/>
      </dsp:nvSpPr>
      <dsp:spPr>
        <a:xfrm rot="5400000">
          <a:off x="5155978" y="-2664582"/>
          <a:ext cx="1026112" cy="9127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LaTEX reúne todo o conteúdo, interpreta os comandos e alerta sobre possíveis erros</a:t>
          </a:r>
          <a:endParaRPr lang="pt-BR" sz="3100" kern="1200" dirty="0"/>
        </a:p>
      </dsp:txBody>
      <dsp:txXfrm rot="-5400000">
        <a:off x="1105045" y="1436442"/>
        <a:ext cx="9077889" cy="925930"/>
      </dsp:txXfrm>
    </dsp:sp>
    <dsp:sp modelId="{4D8B9BED-4975-496B-B17E-515C65D2CCF7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PDF</a:t>
          </a:r>
          <a:endParaRPr lang="pt-BR" sz="1700" kern="1200" dirty="0"/>
        </a:p>
      </dsp:txBody>
      <dsp:txXfrm rot="-5400000">
        <a:off x="0" y="3323167"/>
        <a:ext cx="1105044" cy="473590"/>
      </dsp:txXfrm>
    </dsp:sp>
    <dsp:sp modelId="{3044B0C5-2945-4A0D-B473-948F7CABF856}">
      <dsp:nvSpPr>
        <dsp:cNvPr id="0" name=""/>
        <dsp:cNvSpPr/>
      </dsp:nvSpPr>
      <dsp:spPr>
        <a:xfrm rot="5400000">
          <a:off x="5155978" y="-1280288"/>
          <a:ext cx="1026112" cy="9127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LaTEX gera o resultado final: documento formatado dentro das configurações estabelecidas</a:t>
          </a:r>
          <a:endParaRPr lang="pt-BR" sz="3100" kern="1200" dirty="0"/>
        </a:p>
      </dsp:txBody>
      <dsp:txXfrm rot="-5400000">
        <a:off x="1105045" y="2820736"/>
        <a:ext cx="9077889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0150E-CFBE-4253-95EB-8DFC33C979F6}">
      <dsp:nvSpPr>
        <dsp:cNvPr id="0" name=""/>
        <dsp:cNvSpPr/>
      </dsp:nvSpPr>
      <dsp:spPr>
        <a:xfrm rot="5400000">
          <a:off x="4669124" y="105169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Imagens</a:t>
          </a:r>
          <a:endParaRPr lang="pt-BR" sz="1800" kern="1200" dirty="0"/>
        </a:p>
      </dsp:txBody>
      <dsp:txXfrm rot="-5400000">
        <a:off x="4992609" y="251664"/>
        <a:ext cx="965818" cy="1110137"/>
      </dsp:txXfrm>
    </dsp:sp>
    <dsp:sp modelId="{57F2D464-48F1-417B-BB9E-015D9CCF8AE5}">
      <dsp:nvSpPr>
        <dsp:cNvPr id="0" name=""/>
        <dsp:cNvSpPr/>
      </dsp:nvSpPr>
      <dsp:spPr>
        <a:xfrm>
          <a:off x="6219660" y="322896"/>
          <a:ext cx="1799873" cy="96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6219660" y="322896"/>
        <a:ext cx="1799873" cy="967673"/>
      </dsp:txXfrm>
    </dsp:sp>
    <dsp:sp modelId="{55827268-ABDF-40E0-A9F8-E4A33ECEE924}">
      <dsp:nvSpPr>
        <dsp:cNvPr id="0" name=""/>
        <dsp:cNvSpPr/>
      </dsp:nvSpPr>
      <dsp:spPr>
        <a:xfrm rot="5400000">
          <a:off x="3153747" y="105169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Estilos</a:t>
          </a:r>
          <a:endParaRPr lang="pt-BR" sz="2800" kern="1200" dirty="0"/>
        </a:p>
      </dsp:txBody>
      <dsp:txXfrm rot="-5400000">
        <a:off x="3477232" y="251664"/>
        <a:ext cx="965818" cy="1110137"/>
      </dsp:txXfrm>
    </dsp:sp>
    <dsp:sp modelId="{B2AD96B7-B8EF-4D90-A168-3475929BDC13}">
      <dsp:nvSpPr>
        <dsp:cNvPr id="0" name=""/>
        <dsp:cNvSpPr/>
      </dsp:nvSpPr>
      <dsp:spPr>
        <a:xfrm rot="5400000">
          <a:off x="3908533" y="1474105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LaTEX</a:t>
          </a:r>
          <a:endParaRPr lang="pt-BR" sz="1800" kern="1200" dirty="0"/>
        </a:p>
      </dsp:txBody>
      <dsp:txXfrm rot="-5400000">
        <a:off x="4232018" y="1620600"/>
        <a:ext cx="965818" cy="1110137"/>
      </dsp:txXfrm>
    </dsp:sp>
    <dsp:sp modelId="{F1D952BF-A0DD-4BB0-B16E-A96382DDC6AB}">
      <dsp:nvSpPr>
        <dsp:cNvPr id="0" name=""/>
        <dsp:cNvSpPr/>
      </dsp:nvSpPr>
      <dsp:spPr>
        <a:xfrm>
          <a:off x="2213491" y="1691832"/>
          <a:ext cx="1741812" cy="96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Aplicativo “cliente”</a:t>
          </a: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(</a:t>
          </a:r>
          <a:r>
            <a:rPr lang="pt-BR" sz="1600" kern="1200" dirty="0" err="1" smtClean="0"/>
            <a:t>texstudio</a:t>
          </a:r>
          <a:r>
            <a:rPr lang="pt-BR" sz="1600" kern="1200" dirty="0" smtClean="0"/>
            <a:t>, por exemplo)</a:t>
          </a:r>
          <a:endParaRPr lang="pt-BR" sz="1600" kern="1200" dirty="0"/>
        </a:p>
      </dsp:txBody>
      <dsp:txXfrm>
        <a:off x="2213491" y="1691832"/>
        <a:ext cx="1741812" cy="967673"/>
      </dsp:txXfrm>
    </dsp:sp>
    <dsp:sp modelId="{705D6B51-0812-4E27-9F9E-E798F0B0D076}">
      <dsp:nvSpPr>
        <dsp:cNvPr id="0" name=""/>
        <dsp:cNvSpPr/>
      </dsp:nvSpPr>
      <dsp:spPr>
        <a:xfrm rot="5400000">
          <a:off x="5423910" y="1474105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ABNT</a:t>
          </a:r>
          <a:endParaRPr lang="pt-BR" sz="3000" kern="1200" dirty="0"/>
        </a:p>
      </dsp:txBody>
      <dsp:txXfrm rot="-5400000">
        <a:off x="5747395" y="1620600"/>
        <a:ext cx="965818" cy="1110137"/>
      </dsp:txXfrm>
    </dsp:sp>
    <dsp:sp modelId="{972704A4-D8AC-4A28-AD79-1180E827FADB}">
      <dsp:nvSpPr>
        <dsp:cNvPr id="0" name=""/>
        <dsp:cNvSpPr/>
      </dsp:nvSpPr>
      <dsp:spPr>
        <a:xfrm rot="5400000">
          <a:off x="4669124" y="2843041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err="1" smtClean="0"/>
            <a:t>Bib’s</a:t>
          </a:r>
          <a:endParaRPr lang="pt-BR" sz="1800" kern="1200" dirty="0"/>
        </a:p>
      </dsp:txBody>
      <dsp:txXfrm rot="-5400000">
        <a:off x="4992609" y="2989536"/>
        <a:ext cx="965818" cy="1110137"/>
      </dsp:txXfrm>
    </dsp:sp>
    <dsp:sp modelId="{CE98F55F-0F54-4103-B0F1-4F548DD3722A}">
      <dsp:nvSpPr>
        <dsp:cNvPr id="0" name=""/>
        <dsp:cNvSpPr/>
      </dsp:nvSpPr>
      <dsp:spPr>
        <a:xfrm>
          <a:off x="6219660" y="3060767"/>
          <a:ext cx="1799873" cy="96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6219660" y="3060767"/>
        <a:ext cx="1799873" cy="967673"/>
      </dsp:txXfrm>
    </dsp:sp>
    <dsp:sp modelId="{CC8B618B-8860-4101-8139-DF4F372BAED8}">
      <dsp:nvSpPr>
        <dsp:cNvPr id="0" name=""/>
        <dsp:cNvSpPr/>
      </dsp:nvSpPr>
      <dsp:spPr>
        <a:xfrm rot="5400000">
          <a:off x="3153747" y="2843041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Pacotes</a:t>
          </a:r>
          <a:endParaRPr lang="pt-BR" sz="2300" kern="1200" dirty="0"/>
        </a:p>
      </dsp:txBody>
      <dsp:txXfrm rot="-5400000">
        <a:off x="3477232" y="2989536"/>
        <a:ext cx="965818" cy="1110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9C91E-0639-4C7D-BE93-6A4B4A7F471A}" type="datetimeFigureOut">
              <a:rPr lang="pt-BR" smtClean="0"/>
              <a:t>16/04/16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37A53-094D-4480-ACDA-2B6A0C4F36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7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37A53-094D-4480-ACDA-2B6A0C4F36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40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E09-865A-497A-B10B-629C923FE1AC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B3DC-935F-4112-8188-B3514B178153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ACD9-8AA2-43CE-9BC6-15DB1A1A5B99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86BA-76AB-4DFC-9ACD-8F7F985A89B8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82D7-9A7B-429C-B482-E689795D8D2C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469-1201-4306-9868-89934D0DEEC5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F4A-4176-4DB7-99FB-0766B6B761DA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234-348E-4B87-8D76-A0552DB2BBFC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7E6B-BFCC-446F-AACD-19EC732E90BA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942-8FA1-4233-BB4B-15D433A549AB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99CA-18D4-4D03-B14D-63DABEF0984F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B08-1DE4-40ED-99B4-B5A121DEDA1A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FBFC-6D0F-4456-8E56-66C93D21F823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C79-1B15-4C3B-8DA6-EF0FC633C09A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F4D-ACEF-4A84-8F89-D0B4621AA228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5837-89DF-4CD7-9ECE-CBB85EADC968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30E-3F2D-44A2-917D-4EE59E5AFDE4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B58CBA9-C99E-4BD9-A546-93CEAC591B95}" type="datetime1">
              <a:rPr lang="en-US" smtClean="0"/>
              <a:t>16/04/16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272359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Ferramentas para </a:t>
            </a:r>
            <a:br>
              <a:rPr lang="pt-BR" dirty="0" smtClean="0"/>
            </a:br>
            <a:r>
              <a:rPr lang="pt-BR" dirty="0" smtClean="0"/>
              <a:t>facilitar a escrita </a:t>
            </a:r>
            <a:br>
              <a:rPr lang="pt-BR" dirty="0" smtClean="0"/>
            </a:br>
            <a:r>
              <a:rPr lang="pt-BR" dirty="0" smtClean="0"/>
              <a:t>do 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9800" y="1518334"/>
            <a:ext cx="9144000" cy="754025"/>
          </a:xfrm>
        </p:spPr>
        <p:txBody>
          <a:bodyPr/>
          <a:lstStyle/>
          <a:p>
            <a:r>
              <a:rPr lang="pt-BR" dirty="0" smtClean="0"/>
              <a:t>Gladistone M. Afonso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1120"/>
          <a:stretch/>
        </p:blipFill>
        <p:spPr>
          <a:xfrm>
            <a:off x="3836109" y="230060"/>
            <a:ext cx="4519782" cy="811525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FMP/FASE - </a:t>
            </a:r>
            <a:r>
              <a:rPr lang="en-US" dirty="0" err="1" smtClean="0"/>
              <a:t>Extensão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2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É </a:t>
            </a:r>
            <a:r>
              <a:rPr lang="pt-BR" sz="4000" dirty="0"/>
              <a:t>possível utilizar o </a:t>
            </a:r>
            <a:r>
              <a:rPr lang="pt-BR" sz="4000" dirty="0" err="1"/>
              <a:t>LaTeX</a:t>
            </a:r>
            <a:r>
              <a:rPr lang="pt-BR" sz="4000" dirty="0"/>
              <a:t> sem efetivamente aprender muitos </a:t>
            </a:r>
            <a:r>
              <a:rPr lang="pt-BR" sz="4000" dirty="0" smtClean="0"/>
              <a:t>comandos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4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A </a:t>
            </a:r>
            <a:r>
              <a:rPr lang="pt-BR" sz="4000" dirty="0"/>
              <a:t>edição de fórmulas matemáticas é robusta e sua apresentação, visualmente </a:t>
            </a:r>
            <a:r>
              <a:rPr lang="pt-BR" sz="4000" dirty="0" smtClean="0"/>
              <a:t>agradável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Estruturas </a:t>
            </a:r>
            <a:r>
              <a:rPr lang="pt-BR" sz="4000" dirty="0"/>
              <a:t>tipográficas complexas como bibliografia, tabela de conteúdo e citações estão abstraídas, podendo ser geradas facilmente e de forma consistente ao longo do </a:t>
            </a:r>
            <a:r>
              <a:rPr lang="pt-BR" sz="4000" dirty="0" smtClean="0"/>
              <a:t>documento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Programas </a:t>
            </a:r>
            <a:r>
              <a:rPr lang="pt-BR" sz="4000" dirty="0"/>
              <a:t>livres, permitindo que haja versões para praticamente todo sistema </a:t>
            </a:r>
            <a:r>
              <a:rPr lang="pt-BR" sz="4000" dirty="0" smtClean="0"/>
              <a:t>operacional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0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Não sobrecarrega recursos </a:t>
            </a:r>
            <a:r>
              <a:rPr lang="pt-BR" sz="4000" dirty="0"/>
              <a:t>do </a:t>
            </a:r>
            <a:r>
              <a:rPr lang="pt-BR" sz="4000" dirty="0" smtClean="0"/>
              <a:t>sistema (diagramação </a:t>
            </a:r>
            <a:r>
              <a:rPr lang="pt-BR" sz="4000" dirty="0"/>
              <a:t>só é feita uma vez, após o término da </a:t>
            </a:r>
            <a:r>
              <a:rPr lang="pt-BR" sz="4000" dirty="0" smtClean="0"/>
              <a:t>edição)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2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58284" y="1796716"/>
            <a:ext cx="3275432" cy="32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6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A </a:t>
            </a:r>
            <a:r>
              <a:rPr lang="pt-BR" sz="4000" dirty="0"/>
              <a:t>criação de novos modelos leva muito </a:t>
            </a:r>
            <a:r>
              <a:rPr lang="pt-BR" sz="4000" dirty="0" smtClean="0"/>
              <a:t>tempo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0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Nem </a:t>
            </a:r>
            <a:r>
              <a:rPr lang="pt-BR" sz="4000" dirty="0"/>
              <a:t>sempre </a:t>
            </a:r>
            <a:r>
              <a:rPr lang="pt-BR" sz="4000" dirty="0" smtClean="0"/>
              <a:t>é possível </a:t>
            </a:r>
            <a:r>
              <a:rPr lang="pt-BR" sz="4000" dirty="0"/>
              <a:t>encontrar modelos de documento em conformidade com o padrão requerido por muitas </a:t>
            </a:r>
            <a:r>
              <a:rPr lang="pt-BR" sz="4000" dirty="0" smtClean="0"/>
              <a:t>instituições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0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A </a:t>
            </a:r>
            <a:r>
              <a:rPr lang="pt-BR" sz="4000" dirty="0"/>
              <a:t>aprendizagem é mais difícil que a de programas </a:t>
            </a:r>
            <a:r>
              <a:rPr lang="pt-BR" sz="4000" dirty="0" smtClean="0"/>
              <a:t>WYSIWYG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Texstudio</a:t>
            </a:r>
            <a:endParaRPr lang="en-US" dirty="0"/>
          </a:p>
        </p:txBody>
      </p:sp>
      <p:pic>
        <p:nvPicPr>
          <p:cNvPr id="6" name="Content Placeholder 5" descr="AA0200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4" b="2471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3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e </a:t>
            </a:r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err="1" smtClean="0"/>
              <a:t>Apresentar</a:t>
            </a:r>
            <a:r>
              <a:rPr lang="en-US" sz="4000" dirty="0" smtClean="0"/>
              <a:t> o </a:t>
            </a:r>
            <a:r>
              <a:rPr lang="en-US" sz="4000" dirty="0" err="1" smtClean="0"/>
              <a:t>LaTEX</a:t>
            </a:r>
            <a:endParaRPr lang="en-US" sz="4000" dirty="0"/>
          </a:p>
          <a:p>
            <a:pPr lvl="1"/>
            <a:r>
              <a:rPr lang="en-US" sz="3600" dirty="0" smtClean="0"/>
              <a:t>O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é</a:t>
            </a:r>
            <a:endParaRPr lang="en-US" sz="3600" dirty="0" smtClean="0"/>
          </a:p>
          <a:p>
            <a:pPr lvl="1"/>
            <a:r>
              <a:rPr lang="en-US" sz="3600" dirty="0" err="1" smtClean="0"/>
              <a:t>Diferenças</a:t>
            </a:r>
            <a:r>
              <a:rPr lang="en-US" sz="3600" dirty="0"/>
              <a:t> </a:t>
            </a:r>
            <a:r>
              <a:rPr lang="en-US" sz="3600" dirty="0" err="1" smtClean="0"/>
              <a:t>para</a:t>
            </a:r>
            <a:r>
              <a:rPr lang="en-US" sz="3600" dirty="0" smtClean="0"/>
              <a:t> </a:t>
            </a:r>
            <a:r>
              <a:rPr lang="en-US" sz="3600" dirty="0" err="1" smtClean="0"/>
              <a:t>os</a:t>
            </a:r>
            <a:r>
              <a:rPr lang="en-US" sz="3600" dirty="0" smtClean="0"/>
              <a:t> </a:t>
            </a:r>
            <a:r>
              <a:rPr lang="en-US" sz="3600" dirty="0" err="1" smtClean="0"/>
              <a:t>editores</a:t>
            </a:r>
            <a:r>
              <a:rPr lang="en-US" sz="3600" dirty="0" smtClean="0"/>
              <a:t> de </a:t>
            </a:r>
            <a:r>
              <a:rPr lang="en-US" sz="3600" dirty="0" err="1" smtClean="0"/>
              <a:t>texto</a:t>
            </a:r>
            <a:r>
              <a:rPr lang="en-US" sz="3600" dirty="0" smtClean="0"/>
              <a:t> </a:t>
            </a:r>
            <a:r>
              <a:rPr lang="en-US" sz="3600" dirty="0" err="1" smtClean="0"/>
              <a:t>convencionais</a:t>
            </a:r>
            <a:endParaRPr lang="en-US" sz="3600" dirty="0" smtClean="0"/>
          </a:p>
          <a:p>
            <a:pPr lvl="1"/>
            <a:r>
              <a:rPr lang="pt-BR" sz="3600" dirty="0" smtClean="0"/>
              <a:t>Vantagens</a:t>
            </a:r>
            <a:r>
              <a:rPr lang="en-US" sz="3600" dirty="0" smtClean="0"/>
              <a:t> e </a:t>
            </a:r>
            <a:r>
              <a:rPr lang="pt-BR" sz="3600" dirty="0" smtClean="0"/>
              <a:t>desvantagens</a:t>
            </a:r>
          </a:p>
          <a:p>
            <a:r>
              <a:rPr lang="pt-BR" sz="4000" dirty="0" smtClean="0"/>
              <a:t>Conhecer a interface do </a:t>
            </a:r>
            <a:r>
              <a:rPr lang="pt-BR" sz="4000" dirty="0" err="1" smtClean="0"/>
              <a:t>TexStudio</a:t>
            </a:r>
            <a:endParaRPr lang="pt-BR" sz="4000" dirty="0" smtClean="0"/>
          </a:p>
          <a:p>
            <a:r>
              <a:rPr lang="pt-BR" sz="4000" dirty="0" smtClean="0"/>
              <a:t>Botar a mão na massa</a:t>
            </a:r>
          </a:p>
          <a:p>
            <a:r>
              <a:rPr lang="pt-BR" sz="4000" dirty="0" smtClean="0"/>
              <a:t>Proposta de modelo de TCC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3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Primeiros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Abrir</a:t>
            </a:r>
            <a:r>
              <a:rPr lang="en-US" sz="4000" dirty="0" smtClean="0"/>
              <a:t> o </a:t>
            </a:r>
            <a:r>
              <a:rPr lang="en-US" sz="4000" dirty="0" err="1" smtClean="0"/>
              <a:t>texstudio</a:t>
            </a:r>
            <a:endParaRPr lang="en-US" sz="4000" i="1" dirty="0" smtClean="0"/>
          </a:p>
          <a:p>
            <a:r>
              <a:rPr lang="en-US" sz="4000" i="1" dirty="0" smtClean="0"/>
              <a:t>File</a:t>
            </a:r>
            <a:r>
              <a:rPr lang="en-US" sz="4000" dirty="0" smtClean="0"/>
              <a:t> &gt; </a:t>
            </a:r>
            <a:r>
              <a:rPr lang="en-US" sz="4000" i="1" dirty="0" smtClean="0"/>
              <a:t>New</a:t>
            </a:r>
            <a:r>
              <a:rPr lang="en-US" sz="4000" dirty="0" smtClean="0"/>
              <a:t> </a:t>
            </a:r>
            <a:r>
              <a:rPr lang="en-US" sz="4000" i="1" dirty="0" smtClean="0"/>
              <a:t>from template</a:t>
            </a:r>
            <a:endParaRPr lang="en-US" sz="4000" dirty="0"/>
          </a:p>
          <a:p>
            <a:r>
              <a:rPr lang="en-US" sz="4000" dirty="0" err="1" smtClean="0"/>
              <a:t>Selecione</a:t>
            </a:r>
            <a:r>
              <a:rPr lang="en-US" sz="4000" dirty="0" smtClean="0"/>
              <a:t> </a:t>
            </a:r>
            <a:r>
              <a:rPr lang="en-US" sz="4000" i="1" dirty="0" smtClean="0"/>
              <a:t>Article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6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Preencha</a:t>
            </a:r>
            <a:r>
              <a:rPr lang="en-US" sz="4000" dirty="0" smtClean="0"/>
              <a:t> o </a:t>
            </a:r>
            <a:r>
              <a:rPr lang="en-US" sz="4000" dirty="0" err="1" smtClean="0"/>
              <a:t>título</a:t>
            </a:r>
            <a:r>
              <a:rPr lang="en-US" sz="4000" dirty="0" smtClean="0"/>
              <a:t> e </a:t>
            </a:r>
            <a:r>
              <a:rPr lang="en-US" sz="4000" dirty="0" err="1" smtClean="0"/>
              <a:t>autor</a:t>
            </a:r>
            <a:r>
              <a:rPr lang="en-US" sz="4000" dirty="0" smtClean="0"/>
              <a:t> do </a:t>
            </a:r>
            <a:r>
              <a:rPr lang="en-US" sz="4000" dirty="0" err="1" smtClean="0"/>
              <a:t>artigo</a:t>
            </a:r>
            <a:r>
              <a:rPr lang="en-US" sz="4000" dirty="0" smtClean="0"/>
              <a:t>:</a:t>
            </a:r>
          </a:p>
          <a:p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\</a:t>
            </a:r>
            <a:r>
              <a:rPr lang="en-US" sz="4000" dirty="0"/>
              <a:t>title{</a:t>
            </a:r>
            <a:r>
              <a:rPr lang="en-US" sz="4000" dirty="0" err="1"/>
              <a:t>Meu</a:t>
            </a:r>
            <a:r>
              <a:rPr lang="en-US" sz="4000" dirty="0"/>
              <a:t> </a:t>
            </a:r>
            <a:r>
              <a:rPr lang="en-US" sz="4000" dirty="0" err="1"/>
              <a:t>primeiro</a:t>
            </a:r>
            <a:r>
              <a:rPr lang="en-US" sz="4000" dirty="0"/>
              <a:t> </a:t>
            </a:r>
            <a:r>
              <a:rPr lang="en-US" sz="4000" dirty="0" err="1"/>
              <a:t>artigo</a:t>
            </a:r>
            <a:r>
              <a:rPr lang="en-US" sz="4000" dirty="0"/>
              <a:t> no </a:t>
            </a:r>
            <a:r>
              <a:rPr lang="en-US" sz="4000" dirty="0" err="1"/>
              <a:t>LaTEX</a:t>
            </a:r>
            <a:r>
              <a:rPr lang="en-US" sz="4000" dirty="0"/>
              <a:t>}\author{Gladistone M. Afonso}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Dentro</a:t>
            </a:r>
            <a:r>
              <a:rPr lang="en-US" sz="4000" dirty="0" smtClean="0"/>
              <a:t> da </a:t>
            </a:r>
            <a:r>
              <a:rPr lang="en-US" sz="4000" dirty="0" err="1" smtClean="0"/>
              <a:t>seção</a:t>
            </a:r>
            <a:r>
              <a:rPr lang="en-US" sz="4000" dirty="0" smtClean="0"/>
              <a:t> </a:t>
            </a:r>
            <a:r>
              <a:rPr lang="en-US" sz="4000" i="1" dirty="0" smtClean="0"/>
              <a:t>abstract</a:t>
            </a:r>
            <a:r>
              <a:rPr lang="en-US" sz="4000" dirty="0" smtClean="0"/>
              <a:t>, </a:t>
            </a:r>
            <a:r>
              <a:rPr lang="en-US" sz="4000" dirty="0" err="1" smtClean="0"/>
              <a:t>escreva</a:t>
            </a:r>
            <a:r>
              <a:rPr lang="en-US" sz="4000" dirty="0" smtClean="0"/>
              <a:t> um </a:t>
            </a:r>
            <a:r>
              <a:rPr lang="en-US" sz="4000" dirty="0" err="1" smtClean="0"/>
              <a:t>resumo</a:t>
            </a:r>
            <a:r>
              <a:rPr lang="en-US" sz="4000" dirty="0" smtClean="0"/>
              <a:t> do </a:t>
            </a:r>
            <a:r>
              <a:rPr lang="en-US" sz="4000" dirty="0" err="1" smtClean="0"/>
              <a:t>seu</a:t>
            </a:r>
            <a:r>
              <a:rPr lang="en-US" sz="4000" dirty="0" smtClean="0"/>
              <a:t> </a:t>
            </a:r>
            <a:r>
              <a:rPr lang="en-US" sz="4000" dirty="0" err="1" smtClean="0"/>
              <a:t>artigo</a:t>
            </a:r>
            <a:endParaRPr lang="en-US" sz="4000" dirty="0" smtClean="0"/>
          </a:p>
          <a:p>
            <a:endParaRPr lang="en-US" sz="4000" dirty="0"/>
          </a:p>
          <a:p>
            <a:pPr marL="457200" lvl="1" indent="0">
              <a:buNone/>
            </a:pPr>
            <a:r>
              <a:rPr lang="en-US" sz="4000" dirty="0"/>
              <a:t>\begin{abstract</a:t>
            </a:r>
            <a:r>
              <a:rPr lang="en-US" sz="4000" dirty="0" smtClean="0"/>
              <a:t>}</a:t>
            </a:r>
          </a:p>
          <a:p>
            <a:pPr marL="914400" lvl="2" indent="0">
              <a:buNone/>
            </a:pPr>
            <a:r>
              <a:rPr lang="en-US" sz="3600" dirty="0" smtClean="0"/>
              <a:t>Este </a:t>
            </a:r>
            <a:r>
              <a:rPr lang="en-US" sz="3600" dirty="0" err="1"/>
              <a:t>é</a:t>
            </a:r>
            <a:r>
              <a:rPr lang="en-US" sz="3600" dirty="0"/>
              <a:t> o </a:t>
            </a:r>
            <a:r>
              <a:rPr lang="en-US" sz="3600" dirty="0" err="1"/>
              <a:t>resumo</a:t>
            </a:r>
            <a:r>
              <a:rPr lang="en-US" sz="3600" dirty="0"/>
              <a:t> do </a:t>
            </a:r>
            <a:r>
              <a:rPr lang="en-US" sz="3600" dirty="0" err="1"/>
              <a:t>meu</a:t>
            </a:r>
            <a:r>
              <a:rPr lang="en-US" sz="3600" dirty="0"/>
              <a:t> </a:t>
            </a:r>
            <a:r>
              <a:rPr lang="en-US" sz="3600" dirty="0" err="1"/>
              <a:t>artigo</a:t>
            </a:r>
            <a:r>
              <a:rPr lang="en-US" sz="3600" dirty="0"/>
              <a:t> ..</a:t>
            </a:r>
            <a:r>
              <a:rPr lang="en-US" sz="3600" dirty="0" smtClean="0"/>
              <a:t>.</a:t>
            </a:r>
          </a:p>
          <a:p>
            <a:pPr marL="457200" lvl="1" indent="0">
              <a:buNone/>
            </a:pPr>
            <a:r>
              <a:rPr lang="en-US" sz="4000" dirty="0" smtClean="0"/>
              <a:t>\</a:t>
            </a:r>
            <a:r>
              <a:rPr lang="en-US" sz="4000" dirty="0"/>
              <a:t>end{abstract}</a:t>
            </a: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5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Crie</a:t>
            </a:r>
            <a:r>
              <a:rPr lang="en-US" sz="4000" dirty="0" smtClean="0"/>
              <a:t> </a:t>
            </a:r>
            <a:r>
              <a:rPr lang="en-US" sz="4000" dirty="0" err="1" smtClean="0"/>
              <a:t>suas</a:t>
            </a:r>
            <a:r>
              <a:rPr lang="en-US" sz="4000" dirty="0" smtClean="0"/>
              <a:t> </a:t>
            </a:r>
            <a:r>
              <a:rPr lang="en-US" sz="4000" dirty="0" err="1" smtClean="0"/>
              <a:t>seções</a:t>
            </a:r>
            <a:r>
              <a:rPr lang="en-US" sz="4000" dirty="0" smtClean="0"/>
              <a:t> </a:t>
            </a:r>
            <a:r>
              <a:rPr lang="en-US" sz="4000" dirty="0" err="1" smtClean="0"/>
              <a:t>utilizando</a:t>
            </a:r>
            <a:r>
              <a:rPr lang="en-US" sz="4000" dirty="0" smtClean="0"/>
              <a:t> </a:t>
            </a:r>
            <a:r>
              <a:rPr lang="en-US" sz="4000" i="1" dirty="0" smtClean="0"/>
              <a:t>section</a:t>
            </a:r>
            <a:r>
              <a:rPr lang="en-US" sz="4000" dirty="0" smtClean="0"/>
              <a:t> e </a:t>
            </a:r>
            <a:r>
              <a:rPr lang="en-US" sz="4000" i="1" dirty="0" smtClean="0"/>
              <a:t>subsection</a:t>
            </a:r>
          </a:p>
          <a:p>
            <a:pPr marL="0" indent="0">
              <a:buNone/>
            </a:pPr>
            <a:endParaRPr lang="en-US" sz="4000" i="1" dirty="0"/>
          </a:p>
          <a:p>
            <a:pPr marL="457200" lvl="1" indent="0">
              <a:buNone/>
            </a:pPr>
            <a:r>
              <a:rPr lang="en-US" sz="4000" dirty="0"/>
              <a:t>\section{</a:t>
            </a:r>
            <a:r>
              <a:rPr lang="en-US" sz="4000" dirty="0" err="1"/>
              <a:t>Introdução</a:t>
            </a:r>
            <a:r>
              <a:rPr lang="en-US" sz="4000" dirty="0" smtClean="0"/>
              <a:t>}</a:t>
            </a:r>
          </a:p>
          <a:p>
            <a:pPr marL="457200" lvl="1" indent="0">
              <a:buNone/>
            </a:pPr>
            <a:r>
              <a:rPr lang="en-US" sz="4000" dirty="0" err="1" smtClean="0"/>
              <a:t>Aqui</a:t>
            </a:r>
            <a:r>
              <a:rPr lang="en-US" sz="4000" dirty="0" smtClean="0"/>
              <a:t> </a:t>
            </a:r>
            <a:r>
              <a:rPr lang="en-US" sz="4000" dirty="0" err="1"/>
              <a:t>fica</a:t>
            </a:r>
            <a:r>
              <a:rPr lang="en-US" sz="4000" dirty="0"/>
              <a:t> a </a:t>
            </a:r>
            <a:r>
              <a:rPr lang="en-US" sz="4000" dirty="0" err="1"/>
              <a:t>introdução</a:t>
            </a:r>
            <a:r>
              <a:rPr lang="en-US" sz="4000" dirty="0"/>
              <a:t> do </a:t>
            </a:r>
            <a:r>
              <a:rPr lang="en-US" sz="4000" dirty="0" err="1"/>
              <a:t>meu</a:t>
            </a:r>
            <a:r>
              <a:rPr lang="en-US" sz="4000" dirty="0"/>
              <a:t> </a:t>
            </a:r>
            <a:r>
              <a:rPr lang="en-US" sz="4000" dirty="0" err="1"/>
              <a:t>artigo</a:t>
            </a:r>
            <a:r>
              <a:rPr lang="en-US" sz="4000" dirty="0" smtClean="0"/>
              <a:t>.</a:t>
            </a:r>
          </a:p>
          <a:p>
            <a:pPr marL="457200" lvl="1" indent="0">
              <a:buNone/>
            </a:pPr>
            <a:r>
              <a:rPr lang="en-US" sz="4000" dirty="0" smtClean="0"/>
              <a:t>\</a:t>
            </a:r>
            <a:r>
              <a:rPr lang="en-US" sz="4000" dirty="0"/>
              <a:t>subsection{</a:t>
            </a:r>
            <a:r>
              <a:rPr lang="en-US" sz="4000" dirty="0" err="1"/>
              <a:t>Objetivos</a:t>
            </a:r>
            <a:r>
              <a:rPr lang="en-US" sz="4000" dirty="0" smtClean="0"/>
              <a:t>}</a:t>
            </a:r>
          </a:p>
          <a:p>
            <a:pPr marL="457200" lvl="1" indent="0">
              <a:buNone/>
            </a:pPr>
            <a:r>
              <a:rPr lang="en-US" sz="4000" dirty="0" err="1" smtClean="0"/>
              <a:t>Aqui</a:t>
            </a:r>
            <a:r>
              <a:rPr lang="en-US" sz="4000" dirty="0" smtClean="0"/>
              <a:t> </a:t>
            </a:r>
            <a:r>
              <a:rPr lang="en-US" sz="4000" dirty="0" err="1"/>
              <a:t>ficam</a:t>
            </a:r>
            <a:r>
              <a:rPr lang="en-US" sz="4000" dirty="0"/>
              <a:t> </a:t>
            </a:r>
            <a:r>
              <a:rPr lang="en-US" sz="4000" dirty="0" err="1"/>
              <a:t>os</a:t>
            </a:r>
            <a:r>
              <a:rPr lang="en-US" sz="4000" dirty="0"/>
              <a:t> </a:t>
            </a:r>
            <a:r>
              <a:rPr lang="en-US" sz="4000" dirty="0" err="1"/>
              <a:t>objetivos</a:t>
            </a:r>
            <a:r>
              <a:rPr lang="en-US" sz="4000" dirty="0"/>
              <a:t> do </a:t>
            </a:r>
            <a:r>
              <a:rPr lang="en-US" sz="4000" dirty="0" err="1"/>
              <a:t>meu</a:t>
            </a:r>
            <a:r>
              <a:rPr lang="en-US" sz="4000" dirty="0"/>
              <a:t> </a:t>
            </a:r>
            <a:r>
              <a:rPr lang="en-US" sz="4000" dirty="0" err="1"/>
              <a:t>artigo</a:t>
            </a:r>
            <a:r>
              <a:rPr lang="en-US" sz="4000" dirty="0"/>
              <a:t>.</a:t>
            </a: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Compile (F1 </a:t>
            </a:r>
            <a:r>
              <a:rPr lang="en-US" sz="4000" dirty="0" err="1" smtClean="0"/>
              <a:t>ou</a:t>
            </a:r>
            <a:r>
              <a:rPr lang="en-US" sz="4000" dirty="0" smtClean="0"/>
              <a:t> F5)</a:t>
            </a:r>
          </a:p>
          <a:p>
            <a:r>
              <a:rPr lang="en-US" sz="4000" dirty="0" err="1" smtClean="0"/>
              <a:t>Problemas</a:t>
            </a:r>
            <a:r>
              <a:rPr lang="en-US" sz="4000" dirty="0" smtClean="0"/>
              <a:t>?</a:t>
            </a:r>
          </a:p>
          <a:p>
            <a:r>
              <a:rPr lang="en-US" sz="4000" dirty="0" err="1" smtClean="0"/>
              <a:t>Sim</a:t>
            </a:r>
            <a:r>
              <a:rPr lang="en-US" sz="4000" dirty="0" smtClean="0"/>
              <a:t>, se </a:t>
            </a:r>
            <a:r>
              <a:rPr lang="en-US" sz="4000" dirty="0" err="1" smtClean="0"/>
              <a:t>você</a:t>
            </a:r>
            <a:r>
              <a:rPr lang="en-US" sz="4000" dirty="0" smtClean="0"/>
              <a:t> </a:t>
            </a:r>
            <a:r>
              <a:rPr lang="x-none" sz="4000" dirty="0" smtClean="0"/>
              <a:t>é latino!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6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Pacotes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\</a:t>
            </a:r>
            <a:r>
              <a:rPr lang="en-US" sz="4000" dirty="0" err="1"/>
              <a:t>usepackage</a:t>
            </a:r>
            <a:r>
              <a:rPr lang="en-US" sz="4000" dirty="0"/>
              <a:t>[latin1]{</a:t>
            </a:r>
            <a:r>
              <a:rPr lang="en-US" sz="4000" dirty="0" err="1"/>
              <a:t>inputenc</a:t>
            </a:r>
            <a:r>
              <a:rPr lang="en-US" sz="4000" dirty="0" smtClean="0"/>
              <a:t>}</a:t>
            </a:r>
          </a:p>
          <a:p>
            <a:r>
              <a:rPr lang="en-US" sz="4000" dirty="0" smtClean="0"/>
              <a:t>\</a:t>
            </a:r>
            <a:r>
              <a:rPr lang="en-US" sz="4000" dirty="0" err="1"/>
              <a:t>usepackage</a:t>
            </a:r>
            <a:r>
              <a:rPr lang="en-US" sz="4000" dirty="0"/>
              <a:t>[</a:t>
            </a:r>
            <a:r>
              <a:rPr lang="en-US" sz="4000" dirty="0" err="1"/>
              <a:t>portuges,brazil</a:t>
            </a:r>
            <a:r>
              <a:rPr lang="en-US" sz="4000" dirty="0"/>
              <a:t>]{babel</a:t>
            </a:r>
            <a:r>
              <a:rPr lang="en-US" sz="4000" dirty="0" smtClean="0"/>
              <a:t>}</a:t>
            </a:r>
          </a:p>
          <a:p>
            <a:endParaRPr lang="en-US" sz="4000" dirty="0"/>
          </a:p>
          <a:p>
            <a:r>
              <a:rPr lang="en-US" sz="4000" dirty="0" err="1" smtClean="0"/>
              <a:t>Codificação</a:t>
            </a:r>
            <a:r>
              <a:rPr lang="en-US" sz="4000" dirty="0" smtClean="0"/>
              <a:t> do </a:t>
            </a:r>
            <a:r>
              <a:rPr lang="en-US" sz="4000" dirty="0" err="1" smtClean="0"/>
              <a:t>texto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2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Outros </a:t>
            </a:r>
            <a:r>
              <a:rPr lang="en-US" sz="4000" dirty="0" err="1" smtClean="0"/>
              <a:t>pacotes</a:t>
            </a:r>
            <a:r>
              <a:rPr lang="en-US" sz="4000" dirty="0" smtClean="0"/>
              <a:t> </a:t>
            </a:r>
            <a:r>
              <a:rPr lang="en-US" sz="4000" dirty="0" err="1" smtClean="0"/>
              <a:t>úteis</a:t>
            </a:r>
            <a:r>
              <a:rPr lang="en-US" sz="4000" dirty="0" smtClean="0"/>
              <a:t>:</a:t>
            </a:r>
          </a:p>
          <a:p>
            <a:pPr lvl="1"/>
            <a:r>
              <a:rPr lang="en-US" sz="3600" dirty="0" err="1" smtClean="0"/>
              <a:t>url</a:t>
            </a:r>
            <a:endParaRPr lang="en-US" sz="3600" dirty="0" smtClean="0"/>
          </a:p>
          <a:p>
            <a:pPr lvl="1"/>
            <a:r>
              <a:rPr lang="en-US" sz="3600" dirty="0" err="1" smtClean="0"/>
              <a:t>xspace</a:t>
            </a:r>
            <a:endParaRPr lang="en-US" sz="3600" dirty="0" smtClean="0"/>
          </a:p>
          <a:p>
            <a:pPr lvl="1"/>
            <a:r>
              <a:rPr lang="en-US" sz="3600" dirty="0" err="1" smtClean="0"/>
              <a:t>graphicx</a:t>
            </a:r>
            <a:endParaRPr lang="en-US" sz="3600" dirty="0" smtClean="0"/>
          </a:p>
          <a:p>
            <a:pPr lvl="1"/>
            <a:r>
              <a:rPr lang="en-US" sz="3600" dirty="0" smtClean="0"/>
              <a:t>soul</a:t>
            </a:r>
          </a:p>
          <a:p>
            <a:pPr lvl="1"/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5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532" y="3242235"/>
            <a:ext cx="9144000" cy="2863283"/>
          </a:xfrm>
        </p:spPr>
        <p:txBody>
          <a:bodyPr>
            <a:normAutofit/>
          </a:bodyPr>
          <a:lstStyle/>
          <a:p>
            <a:r>
              <a:rPr lang="en-US" dirty="0" smtClean="0"/>
              <a:t>Classes de </a:t>
            </a:r>
            <a:br>
              <a:rPr lang="en-US" dirty="0" smtClean="0"/>
            </a:br>
            <a:r>
              <a:rPr lang="en-US" dirty="0" err="1" smtClean="0"/>
              <a:t>documentos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Mude</a:t>
            </a:r>
            <a:r>
              <a:rPr lang="en-US" sz="4000" dirty="0" smtClean="0"/>
              <a:t> </a:t>
            </a:r>
            <a:r>
              <a:rPr lang="en-US" sz="4000" i="1" dirty="0" err="1" smtClean="0"/>
              <a:t>documentclass</a:t>
            </a:r>
            <a:r>
              <a:rPr lang="en-US" sz="4000" dirty="0" smtClean="0"/>
              <a:t> de </a:t>
            </a:r>
            <a:r>
              <a:rPr lang="en-US" sz="4000" i="1" dirty="0" smtClean="0"/>
              <a:t>article</a:t>
            </a:r>
            <a:r>
              <a:rPr lang="en-US" sz="4000" dirty="0" smtClean="0"/>
              <a:t> </a:t>
            </a:r>
            <a:r>
              <a:rPr lang="en-US" sz="4000" dirty="0" err="1" smtClean="0"/>
              <a:t>para</a:t>
            </a:r>
            <a:r>
              <a:rPr lang="en-US" sz="4000" dirty="0"/>
              <a:t> </a:t>
            </a:r>
            <a:r>
              <a:rPr lang="en-US" sz="4000" i="1" dirty="0" smtClean="0"/>
              <a:t>report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Compile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9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Compilador</a:t>
            </a:r>
          </a:p>
          <a:p>
            <a:r>
              <a:rPr lang="pt-BR" sz="3600" dirty="0" smtClean="0"/>
              <a:t>80’s</a:t>
            </a:r>
          </a:p>
          <a:p>
            <a:r>
              <a:rPr lang="pt-BR" sz="3600" dirty="0" smtClean="0"/>
              <a:t>Qualidade tipográfica</a:t>
            </a:r>
          </a:p>
          <a:p>
            <a:r>
              <a:rPr lang="pt-BR" sz="3600" dirty="0" smtClean="0"/>
              <a:t>Textos </a:t>
            </a:r>
            <a:r>
              <a:rPr lang="pt-BR" sz="3600" dirty="0"/>
              <a:t>matemáticos e </a:t>
            </a:r>
            <a:r>
              <a:rPr lang="pt-BR" sz="3600" dirty="0" smtClean="0"/>
              <a:t>científicos</a:t>
            </a:r>
          </a:p>
          <a:p>
            <a:r>
              <a:rPr lang="pt-BR" sz="3600" dirty="0" smtClean="0"/>
              <a:t>Livros, cartas, apostilas, etc.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5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Mude</a:t>
            </a:r>
            <a:r>
              <a:rPr lang="en-US" sz="4000" dirty="0" smtClean="0"/>
              <a:t> </a:t>
            </a:r>
            <a:r>
              <a:rPr lang="en-US" sz="4000" i="1" dirty="0" err="1" smtClean="0"/>
              <a:t>documentclass</a:t>
            </a:r>
            <a:r>
              <a:rPr lang="en-US" sz="4000" dirty="0" smtClean="0"/>
              <a:t> de </a:t>
            </a:r>
            <a:r>
              <a:rPr lang="en-US" sz="4000" i="1" dirty="0" smtClean="0"/>
              <a:t>report </a:t>
            </a:r>
            <a:r>
              <a:rPr lang="en-US" sz="4000" dirty="0" err="1" smtClean="0"/>
              <a:t>para</a:t>
            </a:r>
            <a:r>
              <a:rPr lang="en-US" sz="4000" dirty="0" smtClean="0"/>
              <a:t> </a:t>
            </a:r>
            <a:r>
              <a:rPr lang="en-US" sz="4000" i="1" dirty="0" smtClean="0"/>
              <a:t>book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Compile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9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fonte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8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textbf</a:t>
            </a:r>
            <a:r>
              <a:rPr lang="en-US" sz="4000" dirty="0" smtClean="0"/>
              <a:t> </a:t>
            </a:r>
          </a:p>
          <a:p>
            <a:r>
              <a:rPr lang="en-US" sz="4000" dirty="0" err="1" smtClean="0"/>
              <a:t>textit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underline / </a:t>
            </a:r>
            <a:r>
              <a:rPr lang="en-US" sz="4000" dirty="0" err="1" smtClean="0"/>
              <a:t>ul</a:t>
            </a:r>
            <a:r>
              <a:rPr lang="en-US" sz="40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4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Menu </a:t>
            </a:r>
            <a:r>
              <a:rPr lang="en-US" sz="4000" i="1" dirty="0" err="1" smtClean="0"/>
              <a:t>LaTEX</a:t>
            </a:r>
            <a:r>
              <a:rPr lang="en-US" sz="4000" dirty="0" smtClean="0"/>
              <a:t> &gt; </a:t>
            </a:r>
            <a:r>
              <a:rPr lang="en-US" sz="4000" i="1" dirty="0" smtClean="0"/>
              <a:t>Font styles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Menu </a:t>
            </a:r>
            <a:r>
              <a:rPr lang="en-US" sz="4000" i="1" dirty="0" err="1" smtClean="0"/>
              <a:t>LaTEX</a:t>
            </a:r>
            <a:r>
              <a:rPr lang="en-US" sz="4000" i="1" dirty="0" smtClean="0"/>
              <a:t> </a:t>
            </a:r>
            <a:r>
              <a:rPr lang="en-US" sz="4000" dirty="0" smtClean="0"/>
              <a:t>&gt;</a:t>
            </a:r>
            <a:r>
              <a:rPr lang="en-US" sz="4000" i="1" dirty="0" smtClean="0"/>
              <a:t> Font Sizes</a:t>
            </a: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7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4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Menu </a:t>
            </a:r>
            <a:r>
              <a:rPr lang="en-US" sz="4000" i="1" dirty="0" err="1" smtClean="0"/>
              <a:t>LaTEX</a:t>
            </a:r>
            <a:r>
              <a:rPr lang="en-US" sz="4000" dirty="0" smtClean="0"/>
              <a:t> &gt; </a:t>
            </a:r>
            <a:r>
              <a:rPr lang="en-US" sz="4000" i="1" dirty="0" smtClean="0"/>
              <a:t>List Environments</a:t>
            </a:r>
            <a:endParaRPr lang="en-US" sz="4000" dirty="0" smtClean="0"/>
          </a:p>
          <a:p>
            <a:pPr lvl="1"/>
            <a:r>
              <a:rPr lang="en-US" sz="3600" i="1" dirty="0" smtClean="0"/>
              <a:t>Itemize </a:t>
            </a:r>
          </a:p>
          <a:p>
            <a:pPr lvl="1"/>
            <a:r>
              <a:rPr lang="en-US" sz="3600" i="1" dirty="0" smtClean="0"/>
              <a:t>enumerate </a:t>
            </a:r>
          </a:p>
          <a:p>
            <a:pPr lvl="1"/>
            <a:r>
              <a:rPr lang="en-US" sz="3600" i="1" dirty="0" smtClean="0"/>
              <a:t>description </a:t>
            </a:r>
          </a:p>
          <a:p>
            <a:pPr lvl="1"/>
            <a:r>
              <a:rPr lang="en-US" sz="3600" i="1" dirty="0" smtClean="0"/>
              <a:t>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0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Ambientes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8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Menu </a:t>
            </a:r>
            <a:r>
              <a:rPr lang="en-US" sz="4000" i="1" dirty="0" err="1" smtClean="0"/>
              <a:t>LaTEX</a:t>
            </a:r>
            <a:r>
              <a:rPr lang="en-US" sz="4000" dirty="0" smtClean="0"/>
              <a:t> &gt; </a:t>
            </a:r>
            <a:r>
              <a:rPr lang="en-US" sz="4000" i="1" dirty="0" smtClean="0"/>
              <a:t>Environments</a:t>
            </a:r>
            <a:endParaRPr lang="en-US" sz="4000" dirty="0" smtClean="0"/>
          </a:p>
          <a:p>
            <a:pPr lvl="1"/>
            <a:r>
              <a:rPr lang="en-US" sz="3600" i="1" dirty="0" smtClean="0"/>
              <a:t>center </a:t>
            </a:r>
          </a:p>
          <a:p>
            <a:pPr lvl="1"/>
            <a:r>
              <a:rPr lang="en-US" sz="3600" i="1" dirty="0" err="1" smtClean="0"/>
              <a:t>flushright</a:t>
            </a:r>
            <a:endParaRPr lang="en-US" sz="3600" i="1" dirty="0" smtClean="0"/>
          </a:p>
          <a:p>
            <a:pPr lvl="1"/>
            <a:r>
              <a:rPr lang="en-US" sz="3600" i="1" dirty="0" err="1" smtClean="0"/>
              <a:t>flushleft</a:t>
            </a:r>
            <a:endParaRPr lang="en-US" sz="3600" i="1" dirty="0" smtClean="0"/>
          </a:p>
          <a:p>
            <a:pPr lvl="1"/>
            <a:r>
              <a:rPr lang="en-US" sz="3600" i="1" dirty="0" smtClean="0"/>
              <a:t>quote </a:t>
            </a:r>
          </a:p>
          <a:p>
            <a:pPr lvl="1"/>
            <a:r>
              <a:rPr lang="en-US" sz="3600" i="1" dirty="0" smtClean="0"/>
              <a:t>quotation </a:t>
            </a:r>
          </a:p>
          <a:p>
            <a:pPr lvl="1"/>
            <a:r>
              <a:rPr lang="en-US" sz="3600" i="1" dirty="0" smtClean="0"/>
              <a:t>verbatim </a:t>
            </a:r>
          </a:p>
          <a:p>
            <a:pPr lvl="1"/>
            <a:r>
              <a:rPr lang="en-US" sz="3600" i="1" dirty="0" smtClean="0"/>
              <a:t>figure </a:t>
            </a:r>
            <a:r>
              <a:rPr lang="en-US" sz="3600" dirty="0" smtClean="0"/>
              <a:t>(</a:t>
            </a:r>
            <a:r>
              <a:rPr lang="en-US" sz="3600" dirty="0" err="1" smtClean="0"/>
              <a:t>daqui</a:t>
            </a:r>
            <a:r>
              <a:rPr lang="en-US" sz="3600" dirty="0" smtClean="0"/>
              <a:t> a </a:t>
            </a:r>
            <a:r>
              <a:rPr lang="en-US" sz="3600" dirty="0" err="1" smtClean="0"/>
              <a:t>pouco</a:t>
            </a:r>
            <a:r>
              <a:rPr lang="is-IS" sz="3600" dirty="0" smtClean="0"/>
              <a:t>…)</a:t>
            </a:r>
            <a:endParaRPr lang="en-US" sz="3600" i="1" dirty="0" smtClean="0"/>
          </a:p>
          <a:p>
            <a:pPr lvl="1"/>
            <a:r>
              <a:rPr lang="en-US" sz="3600" i="1" dirty="0" smtClean="0"/>
              <a:t>table </a:t>
            </a:r>
            <a:r>
              <a:rPr lang="en-US" sz="3600" dirty="0" smtClean="0"/>
              <a:t>(</a:t>
            </a:r>
            <a:r>
              <a:rPr lang="en-US" sz="3600" dirty="0" err="1" smtClean="0"/>
              <a:t>daqui</a:t>
            </a:r>
            <a:r>
              <a:rPr lang="en-US" sz="3600" dirty="0" smtClean="0"/>
              <a:t> a </a:t>
            </a:r>
            <a:r>
              <a:rPr lang="en-US" sz="3600" dirty="0" err="1" smtClean="0"/>
              <a:t>pouco</a:t>
            </a:r>
            <a:r>
              <a:rPr lang="is-IS" sz="3600" dirty="0" smtClean="0"/>
              <a:t>…)</a:t>
            </a:r>
            <a:endParaRPr lang="en-US" sz="3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0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Matem</a:t>
            </a:r>
            <a:r>
              <a:rPr lang="en-US" sz="4000" dirty="0" err="1" smtClean="0"/>
              <a:t>ático</a:t>
            </a:r>
            <a:endParaRPr lang="en-US" sz="4000" dirty="0" smtClean="0"/>
          </a:p>
          <a:p>
            <a:pPr marL="914400" lvl="2" indent="0">
              <a:buNone/>
            </a:pPr>
            <a:endParaRPr lang="en-US" sz="3200" smtClean="0"/>
          </a:p>
          <a:p>
            <a:pPr marL="914400" lvl="2" indent="0">
              <a:buNone/>
            </a:pPr>
            <a:r>
              <a:rPr lang="en-US" sz="3200" smtClean="0"/>
              <a:t>$</a:t>
            </a:r>
            <a:r>
              <a:rPr lang="en-US" sz="3200" dirty="0" smtClean="0"/>
              <a:t>$</a:t>
            </a:r>
            <a:endParaRPr lang="en-US" sz="3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5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Figure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r>
              <a:rPr lang="en-US" sz="4000" dirty="0" err="1" smtClean="0"/>
              <a:t>Incluir</a:t>
            </a:r>
            <a:r>
              <a:rPr lang="en-US" sz="4000" dirty="0" smtClean="0"/>
              <a:t> </a:t>
            </a:r>
            <a:r>
              <a:rPr lang="en-US" sz="4000" dirty="0" err="1" smtClean="0"/>
              <a:t>pacote</a:t>
            </a:r>
            <a:r>
              <a:rPr lang="en-US" sz="4000" dirty="0" smtClean="0"/>
              <a:t> </a:t>
            </a:r>
            <a:r>
              <a:rPr lang="en-US" sz="4000" dirty="0" err="1" smtClean="0"/>
              <a:t>epsfig</a:t>
            </a:r>
            <a:endParaRPr lang="en-US" sz="4000" dirty="0" smtClean="0"/>
          </a:p>
          <a:p>
            <a:r>
              <a:rPr lang="en-US" sz="4000" dirty="0" smtClean="0"/>
              <a:t>Menu </a:t>
            </a:r>
            <a:r>
              <a:rPr lang="en-US" sz="4000" i="1" dirty="0" smtClean="0"/>
              <a:t>Wizards</a:t>
            </a:r>
            <a:r>
              <a:rPr lang="en-US" sz="4000" dirty="0" smtClean="0"/>
              <a:t> &gt; </a:t>
            </a:r>
            <a:r>
              <a:rPr lang="en-US" sz="4000" i="1" dirty="0" smtClean="0"/>
              <a:t>Insert Graphics</a:t>
            </a: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9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LaTEX</a:t>
            </a:r>
            <a:r>
              <a:rPr lang="pt-BR" dirty="0"/>
              <a:t> - </a:t>
            </a:r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Distanciar </a:t>
            </a:r>
            <a:r>
              <a:rPr lang="pt-BR" dirty="0"/>
              <a:t>o autor o máximo possível da </a:t>
            </a:r>
            <a:r>
              <a:rPr lang="pt-BR" b="1" dirty="0"/>
              <a:t>apresentação visual</a:t>
            </a:r>
            <a:r>
              <a:rPr lang="pt-BR" dirty="0"/>
              <a:t> da </a:t>
            </a:r>
            <a:r>
              <a:rPr lang="pt-BR" dirty="0" smtClean="0"/>
              <a:t>informação</a:t>
            </a:r>
          </a:p>
          <a:p>
            <a:r>
              <a:rPr lang="pt-BR" dirty="0" smtClean="0"/>
              <a:t>Manter o foco no conteúdo</a:t>
            </a:r>
          </a:p>
          <a:p>
            <a:r>
              <a:rPr lang="pt-BR" dirty="0" smtClean="0"/>
              <a:t>Encoraja a trabalhar com conceitos mais lógicos</a:t>
            </a:r>
          </a:p>
          <a:p>
            <a:pPr lvl="1"/>
            <a:r>
              <a:rPr lang="pt-BR" dirty="0" smtClean="0"/>
              <a:t>Capítulos</a:t>
            </a:r>
          </a:p>
          <a:p>
            <a:pPr lvl="1"/>
            <a:r>
              <a:rPr lang="pt-BR" dirty="0" smtClean="0"/>
              <a:t>Seções</a:t>
            </a:r>
          </a:p>
          <a:p>
            <a:pPr lvl="1"/>
            <a:r>
              <a:rPr lang="pt-BR" dirty="0" smtClean="0"/>
              <a:t>Ênfase </a:t>
            </a:r>
          </a:p>
          <a:p>
            <a:pPr lvl="1"/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7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Table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r>
              <a:rPr lang="en-US" sz="4000" dirty="0" smtClean="0"/>
              <a:t>Menu </a:t>
            </a:r>
            <a:r>
              <a:rPr lang="en-US" sz="4000" i="1" dirty="0" err="1" smtClean="0"/>
              <a:t>LaTEX</a:t>
            </a:r>
            <a:r>
              <a:rPr lang="en-US" sz="4000" i="1" dirty="0" smtClean="0"/>
              <a:t> </a:t>
            </a:r>
            <a:r>
              <a:rPr lang="en-US" sz="4000" dirty="0" smtClean="0"/>
              <a:t>&gt; </a:t>
            </a:r>
            <a:r>
              <a:rPr lang="en-US" sz="4000" i="1" dirty="0" smtClean="0"/>
              <a:t>Environments </a:t>
            </a:r>
            <a:r>
              <a:rPr lang="en-US" sz="4000" dirty="0" smtClean="0"/>
              <a:t>&gt;</a:t>
            </a:r>
            <a:r>
              <a:rPr lang="en-US" sz="4000" i="1" dirty="0" smtClean="0"/>
              <a:t> \begin{table}</a:t>
            </a:r>
          </a:p>
          <a:p>
            <a:r>
              <a:rPr lang="en-US" sz="4000" dirty="0"/>
              <a:t>Menu </a:t>
            </a:r>
            <a:r>
              <a:rPr lang="en-US" sz="4000" i="1" dirty="0"/>
              <a:t>Wizards</a:t>
            </a:r>
            <a:r>
              <a:rPr lang="en-US" sz="4000" dirty="0"/>
              <a:t> &gt; </a:t>
            </a:r>
            <a:r>
              <a:rPr lang="en-US" sz="4000" i="1" dirty="0" smtClean="0"/>
              <a:t>Quick Tabular</a:t>
            </a:r>
          </a:p>
          <a:p>
            <a:r>
              <a:rPr lang="en-US" sz="4000" dirty="0"/>
              <a:t>\centering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r>
              <a:rPr lang="en-US" dirty="0" smtClean="0"/>
              <a:t> e </a:t>
            </a:r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6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Sumário</a:t>
            </a:r>
            <a:r>
              <a:rPr lang="en-US" dirty="0"/>
              <a:t> e </a:t>
            </a:r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\</a:t>
            </a:r>
            <a:r>
              <a:rPr lang="en-US" sz="4000" dirty="0" err="1" smtClean="0"/>
              <a:t>tableofcontents</a:t>
            </a:r>
            <a:endParaRPr lang="en-US" sz="4000" dirty="0" smtClean="0"/>
          </a:p>
          <a:p>
            <a:r>
              <a:rPr lang="en-US" sz="4000" dirty="0" smtClean="0"/>
              <a:t>\</a:t>
            </a:r>
            <a:r>
              <a:rPr lang="en-US" sz="4000" dirty="0" err="1" smtClean="0"/>
              <a:t>listoffigures</a:t>
            </a:r>
            <a:endParaRPr lang="en-US" sz="4000" dirty="0" smtClean="0"/>
          </a:p>
          <a:p>
            <a:r>
              <a:rPr lang="en-US" sz="4000" dirty="0" smtClean="0"/>
              <a:t>\</a:t>
            </a:r>
            <a:r>
              <a:rPr lang="en-US" sz="4000" dirty="0" err="1" smtClean="0"/>
              <a:t>listoftables</a:t>
            </a:r>
            <a:endParaRPr lang="en-US" sz="4000" dirty="0" smtClean="0"/>
          </a:p>
          <a:p>
            <a:r>
              <a:rPr lang="en-US" sz="4000" dirty="0"/>
              <a:t>\</a:t>
            </a:r>
            <a:r>
              <a:rPr lang="en-US" sz="4000" dirty="0" err="1"/>
              <a:t>newpage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\label</a:t>
            </a:r>
          </a:p>
          <a:p>
            <a:r>
              <a:rPr lang="en-US" sz="4000" dirty="0" smtClean="0"/>
              <a:t>\ref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4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Bibliografia</a:t>
            </a:r>
            <a:r>
              <a:rPr lang="en-US" sz="4000" dirty="0" smtClean="0"/>
              <a:t>:</a:t>
            </a:r>
          </a:p>
          <a:p>
            <a:pPr lvl="1"/>
            <a:r>
              <a:rPr lang="en-US" sz="3600" dirty="0" err="1" smtClean="0"/>
              <a:t>Crie</a:t>
            </a:r>
            <a:r>
              <a:rPr lang="en-US" sz="3600" dirty="0" smtClean="0"/>
              <a:t> um novo </a:t>
            </a:r>
            <a:r>
              <a:rPr lang="en-US" sz="3600" dirty="0" err="1" smtClean="0"/>
              <a:t>arquivo</a:t>
            </a:r>
            <a:endParaRPr lang="en-US" sz="3600" dirty="0" smtClean="0"/>
          </a:p>
          <a:p>
            <a:pPr lvl="2"/>
            <a:r>
              <a:rPr lang="en-US" sz="3200" i="1" dirty="0" smtClean="0"/>
              <a:t>File</a:t>
            </a:r>
            <a:r>
              <a:rPr lang="en-US" sz="3200" dirty="0" smtClean="0"/>
              <a:t> &gt; </a:t>
            </a:r>
            <a:r>
              <a:rPr lang="en-US" sz="3200" i="1" dirty="0" smtClean="0"/>
              <a:t>New</a:t>
            </a:r>
            <a:endParaRPr lang="en-US" sz="3200" dirty="0" smtClean="0"/>
          </a:p>
          <a:p>
            <a:pPr lvl="1"/>
            <a:r>
              <a:rPr lang="en-US" sz="3600" dirty="0" smtClean="0"/>
              <a:t>Salve </a:t>
            </a:r>
            <a:r>
              <a:rPr lang="en-US" sz="3600" dirty="0" err="1" smtClean="0"/>
              <a:t>este</a:t>
            </a:r>
            <a:r>
              <a:rPr lang="en-US" sz="3600" dirty="0" smtClean="0"/>
              <a:t>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</a:t>
            </a:r>
            <a:r>
              <a:rPr lang="en-US" sz="3600" dirty="0" err="1" smtClean="0"/>
              <a:t>como</a:t>
            </a:r>
            <a:r>
              <a:rPr lang="en-US" sz="3600" dirty="0" smtClean="0"/>
              <a:t> </a:t>
            </a:r>
            <a:r>
              <a:rPr lang="en-US" sz="3600" b="1" dirty="0" err="1" smtClean="0"/>
              <a:t>pesquisa.bib</a:t>
            </a:r>
            <a:endParaRPr lang="en-US" sz="3600" dirty="0" smtClean="0"/>
          </a:p>
          <a:p>
            <a:pPr lvl="1"/>
            <a:r>
              <a:rPr lang="en-US" sz="3600" dirty="0" smtClean="0"/>
              <a:t>Menu </a:t>
            </a:r>
            <a:r>
              <a:rPr lang="en-US" sz="3600" i="1" dirty="0" smtClean="0"/>
              <a:t>Bibliography </a:t>
            </a:r>
            <a:r>
              <a:rPr lang="en-US" sz="3600" dirty="0" smtClean="0"/>
              <a:t>&gt;</a:t>
            </a:r>
            <a:r>
              <a:rPr lang="en-US" sz="3600" i="1" dirty="0" smtClean="0"/>
              <a:t> </a:t>
            </a:r>
            <a:r>
              <a:rPr lang="en-US" sz="3600" i="1" dirty="0"/>
              <a:t>Insert Bibliography </a:t>
            </a:r>
            <a:r>
              <a:rPr lang="en-US" sz="3600" i="1" dirty="0" smtClean="0"/>
              <a:t>entry</a:t>
            </a:r>
          </a:p>
          <a:p>
            <a:pPr lvl="1"/>
            <a:r>
              <a:rPr lang="en-US" sz="3600" dirty="0" smtClean="0"/>
              <a:t>Volte </a:t>
            </a:r>
            <a:r>
              <a:rPr lang="en-US" sz="3600" dirty="0" err="1" smtClean="0"/>
              <a:t>ao</a:t>
            </a:r>
            <a:r>
              <a:rPr lang="en-US" sz="3600" dirty="0" smtClean="0"/>
              <a:t> </a:t>
            </a:r>
            <a:r>
              <a:rPr lang="en-US" sz="3600" dirty="0" err="1" smtClean="0"/>
              <a:t>texto</a:t>
            </a:r>
            <a:r>
              <a:rPr lang="en-US" sz="3600" dirty="0" smtClean="0"/>
              <a:t> principal</a:t>
            </a:r>
          </a:p>
          <a:p>
            <a:pPr lvl="1"/>
            <a:r>
              <a:rPr lang="en-US" sz="3600" dirty="0"/>
              <a:t>Menu </a:t>
            </a:r>
            <a:r>
              <a:rPr lang="en-US" sz="3600" dirty="0" err="1" smtClean="0"/>
              <a:t>LaTEX</a:t>
            </a:r>
            <a:r>
              <a:rPr lang="en-US" sz="3600" dirty="0" smtClean="0"/>
              <a:t> &gt; </a:t>
            </a:r>
            <a:r>
              <a:rPr lang="en-US" sz="3600" i="1" dirty="0" smtClean="0"/>
              <a:t>Bibliography</a:t>
            </a:r>
            <a:endParaRPr lang="en-US" sz="3600" i="1" dirty="0"/>
          </a:p>
          <a:p>
            <a:pPr lvl="1"/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7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953143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7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F78128-CF4D-453E-9D86-872DB1031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9DF7C2-4826-426A-A9D0-D2B0541ED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7883C9-A2E7-4BCE-975F-822538D52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C803C-B128-43F3-8A42-4C5D72F47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8B9BED-4975-496B-B17E-515C65D2C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44B0C5-2945-4A0D-B473-948F7CABF8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“mágica” funciona?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130833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6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FMP/FASE - </a:t>
            </a:r>
            <a:r>
              <a:rPr lang="en-US" dirty="0" err="1" smtClean="0"/>
              <a:t>Extensão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AutoShape 2" descr="https://openclipart.org/image/800px/svg_to_png/214028/Thumbs-Up-Circle.png"/>
          <p:cNvSpPr>
            <a:spLocks noChangeAspect="1" noChangeArrowheads="1"/>
          </p:cNvSpPr>
          <p:nvPr/>
        </p:nvSpPr>
        <p:spPr bwMode="auto">
          <a:xfrm>
            <a:off x="155575" y="-2743200"/>
            <a:ext cx="574357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84" y="1796716"/>
            <a:ext cx="3275432" cy="32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9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Documentos </a:t>
            </a:r>
            <a:r>
              <a:rPr lang="pt-BR" sz="4000" dirty="0"/>
              <a:t>de aparência verdadeiramente </a:t>
            </a:r>
            <a:r>
              <a:rPr lang="pt-BR" sz="4000" dirty="0" smtClean="0"/>
              <a:t>profissional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8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Concentra as </a:t>
            </a:r>
            <a:r>
              <a:rPr lang="pt-BR" sz="4000" dirty="0"/>
              <a:t>atenções no conteúdo e na distribuição lógica das </a:t>
            </a:r>
            <a:r>
              <a:rPr lang="pt-BR" sz="4000" dirty="0" smtClean="0"/>
              <a:t>ideias, </a:t>
            </a:r>
            <a:r>
              <a:rPr lang="pt-BR" sz="4000" dirty="0"/>
              <a:t>e não na aparência, resultando em textos bem estruturados</a:t>
            </a:r>
            <a:r>
              <a:rPr lang="pt-BR" sz="4000" dirty="0" smtClean="0"/>
              <a:t>.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8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493</TotalTime>
  <Words>906</Words>
  <Application>Microsoft Macintosh PowerPoint</Application>
  <PresentationFormat>Custom</PresentationFormat>
  <Paragraphs>260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Profundidade</vt:lpstr>
      <vt:lpstr>Ferramentas para  facilitar a escrita  do TCC</vt:lpstr>
      <vt:lpstr>Agenda e objetivos</vt:lpstr>
      <vt:lpstr>O que é?</vt:lpstr>
      <vt:lpstr>LaTEX - Objetivos</vt:lpstr>
      <vt:lpstr>Processo</vt:lpstr>
      <vt:lpstr>Como a “mágica” funciona?</vt:lpstr>
      <vt:lpstr>Vantagens</vt:lpstr>
      <vt:lpstr>Vantagens</vt:lpstr>
      <vt:lpstr>Vantagens</vt:lpstr>
      <vt:lpstr>Vantagens</vt:lpstr>
      <vt:lpstr>Vantagens</vt:lpstr>
      <vt:lpstr>Vantagens</vt:lpstr>
      <vt:lpstr>Vantagens</vt:lpstr>
      <vt:lpstr>Vantagens</vt:lpstr>
      <vt:lpstr>Desvantagens</vt:lpstr>
      <vt:lpstr>Desvantagens</vt:lpstr>
      <vt:lpstr>Desvantagens</vt:lpstr>
      <vt:lpstr>Desvantagens</vt:lpstr>
      <vt:lpstr>Texstudio</vt:lpstr>
      <vt:lpstr>Primeiros passos</vt:lpstr>
      <vt:lpstr>Primeiros passos</vt:lpstr>
      <vt:lpstr>Primeiros passos</vt:lpstr>
      <vt:lpstr>Primeiros passos</vt:lpstr>
      <vt:lpstr>Primeiros passos</vt:lpstr>
      <vt:lpstr>Pacotes</vt:lpstr>
      <vt:lpstr>Pacotes</vt:lpstr>
      <vt:lpstr>Pacotes</vt:lpstr>
      <vt:lpstr>Classes de  documentos</vt:lpstr>
      <vt:lpstr>Texstudio</vt:lpstr>
      <vt:lpstr>Texstudio</vt:lpstr>
      <vt:lpstr>Formato de fonte</vt:lpstr>
      <vt:lpstr>Fontes</vt:lpstr>
      <vt:lpstr>Fontes</vt:lpstr>
      <vt:lpstr>Listas</vt:lpstr>
      <vt:lpstr>Listas</vt:lpstr>
      <vt:lpstr>Ambientes</vt:lpstr>
      <vt:lpstr>Ambientes</vt:lpstr>
      <vt:lpstr>Ambientes</vt:lpstr>
      <vt:lpstr>Ambientes</vt:lpstr>
      <vt:lpstr>Ambientes</vt:lpstr>
      <vt:lpstr>Sumário e listas</vt:lpstr>
      <vt:lpstr>Sumário e listas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 para  facilitar a escrita  do TCC</dc:title>
  <dc:creator>Gladistone Afonso</dc:creator>
  <cp:lastModifiedBy>Gladistone Afonso</cp:lastModifiedBy>
  <cp:revision>19</cp:revision>
  <dcterms:created xsi:type="dcterms:W3CDTF">2016-04-15T20:07:55Z</dcterms:created>
  <dcterms:modified xsi:type="dcterms:W3CDTF">2016-04-16T16:24:25Z</dcterms:modified>
</cp:coreProperties>
</file>