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2C41D-ADFD-594B-8E6E-39B80EFF5DB9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AAC5F8-CA15-A341-90CC-22A1DD189DA4}">
      <dgm:prSet phldrT="[Text]"/>
      <dgm:spPr/>
      <dgm:t>
        <a:bodyPr/>
        <a:lstStyle/>
        <a:p>
          <a:r>
            <a:rPr lang="pt-BR" dirty="0" smtClean="0"/>
            <a:t>Diretor executivo</a:t>
          </a:r>
          <a:endParaRPr lang="pt-BR" dirty="0"/>
        </a:p>
      </dgm:t>
    </dgm:pt>
    <dgm:pt modelId="{FCA71A0D-98C2-674A-A50A-03E8F885E02B}" type="parTrans" cxnId="{2A1A775E-861E-7747-91E2-38C165F72825}">
      <dgm:prSet/>
      <dgm:spPr/>
      <dgm:t>
        <a:bodyPr/>
        <a:lstStyle/>
        <a:p>
          <a:endParaRPr lang="pt-BR"/>
        </a:p>
      </dgm:t>
    </dgm:pt>
    <dgm:pt modelId="{18EA47CD-290E-D44E-B7D0-F97EC4BFAB1A}" type="sibTrans" cxnId="{2A1A775E-861E-7747-91E2-38C165F72825}">
      <dgm:prSet/>
      <dgm:spPr/>
      <dgm:t>
        <a:bodyPr/>
        <a:lstStyle/>
        <a:p>
          <a:endParaRPr lang="pt-BR"/>
        </a:p>
      </dgm:t>
    </dgm:pt>
    <dgm:pt modelId="{553724C0-1F16-2149-8BFA-B52D3B65C5E8}" type="asst">
      <dgm:prSet phldrT="[Text]"/>
      <dgm:spPr/>
      <dgm:t>
        <a:bodyPr/>
        <a:lstStyle/>
        <a:p>
          <a:r>
            <a:rPr lang="pt-BR" dirty="0" smtClean="0"/>
            <a:t>Diretor financeiro</a:t>
          </a:r>
          <a:endParaRPr lang="pt-BR" dirty="0"/>
        </a:p>
      </dgm:t>
    </dgm:pt>
    <dgm:pt modelId="{159ADD30-982C-8640-88CA-59F4D30978CF}" type="parTrans" cxnId="{99CD59BC-36A2-3B42-A675-2D21C6ACAD5C}">
      <dgm:prSet/>
      <dgm:spPr/>
      <dgm:t>
        <a:bodyPr/>
        <a:lstStyle/>
        <a:p>
          <a:endParaRPr lang="pt-BR"/>
        </a:p>
      </dgm:t>
    </dgm:pt>
    <dgm:pt modelId="{B152238D-37CB-544C-8FD9-8CBE0C035ABC}" type="sibTrans" cxnId="{99CD59BC-36A2-3B42-A675-2D21C6ACAD5C}">
      <dgm:prSet/>
      <dgm:spPr/>
      <dgm:t>
        <a:bodyPr/>
        <a:lstStyle/>
        <a:p>
          <a:endParaRPr lang="pt-BR"/>
        </a:p>
      </dgm:t>
    </dgm:pt>
    <dgm:pt modelId="{050B9408-0C33-CA44-93E8-F763BD0E843A}">
      <dgm:prSet phldrT="[Text]"/>
      <dgm:spPr/>
      <dgm:t>
        <a:bodyPr/>
        <a:lstStyle/>
        <a:p>
          <a:r>
            <a:rPr lang="pt-BR" dirty="0" smtClean="0"/>
            <a:t>Gerente geral</a:t>
          </a:r>
          <a:endParaRPr lang="pt-BR" dirty="0"/>
        </a:p>
      </dgm:t>
    </dgm:pt>
    <dgm:pt modelId="{DFA77125-1F9C-2743-A7E5-EDA47D09D17A}" type="parTrans" cxnId="{314EFD21-A67F-F940-8586-A9222D9D54D1}">
      <dgm:prSet/>
      <dgm:spPr/>
      <dgm:t>
        <a:bodyPr/>
        <a:lstStyle/>
        <a:p>
          <a:endParaRPr lang="pt-BR"/>
        </a:p>
      </dgm:t>
    </dgm:pt>
    <dgm:pt modelId="{11F3D98D-D8AE-0340-83C5-47617C81FD44}" type="sibTrans" cxnId="{314EFD21-A67F-F940-8586-A9222D9D54D1}">
      <dgm:prSet/>
      <dgm:spPr/>
      <dgm:t>
        <a:bodyPr/>
        <a:lstStyle/>
        <a:p>
          <a:endParaRPr lang="pt-BR"/>
        </a:p>
      </dgm:t>
    </dgm:pt>
    <dgm:pt modelId="{A0432751-4026-9244-8688-A2502528DCC3}">
      <dgm:prSet phldrT="[Text]"/>
      <dgm:spPr/>
      <dgm:t>
        <a:bodyPr/>
        <a:lstStyle/>
        <a:p>
          <a:r>
            <a:rPr lang="pt-BR" dirty="0" smtClean="0"/>
            <a:t>Gerente suporte</a:t>
          </a:r>
          <a:endParaRPr lang="pt-BR" dirty="0"/>
        </a:p>
      </dgm:t>
    </dgm:pt>
    <dgm:pt modelId="{52A8ECB6-5670-6148-AA6B-611758C41E58}" type="parTrans" cxnId="{FDAFE834-A463-8D4E-AD0B-D086F0072D24}">
      <dgm:prSet/>
      <dgm:spPr/>
      <dgm:t>
        <a:bodyPr/>
        <a:lstStyle/>
        <a:p>
          <a:endParaRPr lang="pt-BR"/>
        </a:p>
      </dgm:t>
    </dgm:pt>
    <dgm:pt modelId="{F8145DF5-2509-3E4D-AF04-66238811981D}" type="sibTrans" cxnId="{FDAFE834-A463-8D4E-AD0B-D086F0072D24}">
      <dgm:prSet/>
      <dgm:spPr/>
      <dgm:t>
        <a:bodyPr/>
        <a:lstStyle/>
        <a:p>
          <a:endParaRPr lang="pt-BR"/>
        </a:p>
      </dgm:t>
    </dgm:pt>
    <dgm:pt modelId="{C901B647-9E0F-E447-AB39-E2C1E84105B7}">
      <dgm:prSet phldrT="[Text]"/>
      <dgm:spPr/>
      <dgm:t>
        <a:bodyPr/>
        <a:lstStyle/>
        <a:p>
          <a:r>
            <a:rPr lang="pt-BR" dirty="0" smtClean="0"/>
            <a:t>Analista suporte</a:t>
          </a:r>
          <a:endParaRPr lang="pt-BR" dirty="0"/>
        </a:p>
      </dgm:t>
    </dgm:pt>
    <dgm:pt modelId="{7E0936F4-054E-5B46-9CE3-CD65B5D0C9FB}" type="parTrans" cxnId="{0E4A9FCF-EA5F-614A-8659-C6AFCB815FB6}">
      <dgm:prSet/>
      <dgm:spPr/>
      <dgm:t>
        <a:bodyPr/>
        <a:lstStyle/>
        <a:p>
          <a:endParaRPr lang="pt-BR"/>
        </a:p>
      </dgm:t>
    </dgm:pt>
    <dgm:pt modelId="{0634BA3C-209B-D140-8401-3FBA3B3ED82D}" type="sibTrans" cxnId="{0E4A9FCF-EA5F-614A-8659-C6AFCB815FB6}">
      <dgm:prSet/>
      <dgm:spPr/>
      <dgm:t>
        <a:bodyPr/>
        <a:lstStyle/>
        <a:p>
          <a:endParaRPr lang="pt-BR"/>
        </a:p>
      </dgm:t>
    </dgm:pt>
    <dgm:pt modelId="{8180A1E2-D579-FF47-8BC8-139F6E397C3A}">
      <dgm:prSet phldrT="[Text]"/>
      <dgm:spPr/>
      <dgm:t>
        <a:bodyPr/>
        <a:lstStyle/>
        <a:p>
          <a:r>
            <a:rPr lang="pt-BR" dirty="0" smtClean="0"/>
            <a:t>Gerente desenvolvimento</a:t>
          </a:r>
          <a:endParaRPr lang="pt-BR" dirty="0"/>
        </a:p>
      </dgm:t>
    </dgm:pt>
    <dgm:pt modelId="{BF8A4F05-7E59-1E41-83E6-229239B5330F}" type="parTrans" cxnId="{E43007F7-F470-B04F-B420-E157E4E2BF82}">
      <dgm:prSet/>
      <dgm:spPr/>
      <dgm:t>
        <a:bodyPr/>
        <a:lstStyle/>
        <a:p>
          <a:endParaRPr lang="pt-BR"/>
        </a:p>
      </dgm:t>
    </dgm:pt>
    <dgm:pt modelId="{50705339-CDA4-AF4C-A88C-EB97301470A8}" type="sibTrans" cxnId="{E43007F7-F470-B04F-B420-E157E4E2BF82}">
      <dgm:prSet/>
      <dgm:spPr/>
      <dgm:t>
        <a:bodyPr/>
        <a:lstStyle/>
        <a:p>
          <a:endParaRPr lang="pt-BR"/>
        </a:p>
      </dgm:t>
    </dgm:pt>
    <dgm:pt modelId="{86C693B9-F22D-B54C-8D65-D1D522FBC88F}">
      <dgm:prSet phldrT="[Text]"/>
      <dgm:spPr/>
      <dgm:t>
        <a:bodyPr/>
        <a:lstStyle/>
        <a:p>
          <a:r>
            <a:rPr lang="pt-BR" dirty="0" smtClean="0"/>
            <a:t>Programador</a:t>
          </a:r>
          <a:endParaRPr lang="pt-BR" dirty="0"/>
        </a:p>
      </dgm:t>
    </dgm:pt>
    <dgm:pt modelId="{E71A6DFA-6BAF-254F-B7CA-AFEA2C285D0A}" type="parTrans" cxnId="{84EB6220-464F-954E-A3B4-8C459AD20194}">
      <dgm:prSet/>
      <dgm:spPr/>
      <dgm:t>
        <a:bodyPr/>
        <a:lstStyle/>
        <a:p>
          <a:endParaRPr lang="pt-BR"/>
        </a:p>
      </dgm:t>
    </dgm:pt>
    <dgm:pt modelId="{08A75727-53F7-A241-96C4-37CAC3F80BC7}" type="sibTrans" cxnId="{84EB6220-464F-954E-A3B4-8C459AD20194}">
      <dgm:prSet/>
      <dgm:spPr/>
      <dgm:t>
        <a:bodyPr/>
        <a:lstStyle/>
        <a:p>
          <a:endParaRPr lang="pt-BR"/>
        </a:p>
      </dgm:t>
    </dgm:pt>
    <dgm:pt modelId="{6CE984BF-0E25-D34C-9285-78512BBAF130}">
      <dgm:prSet phldrT="[Text]"/>
      <dgm:spPr/>
      <dgm:t>
        <a:bodyPr/>
        <a:lstStyle/>
        <a:p>
          <a:r>
            <a:rPr lang="pt-BR" dirty="0" smtClean="0"/>
            <a:t>Analista teste</a:t>
          </a:r>
          <a:endParaRPr lang="pt-BR" dirty="0"/>
        </a:p>
      </dgm:t>
    </dgm:pt>
    <dgm:pt modelId="{C427B8CD-E688-A141-AFCB-7138B4E331A0}" type="parTrans" cxnId="{FC84A79F-5069-1A48-89BC-816675FEEBE6}">
      <dgm:prSet/>
      <dgm:spPr/>
      <dgm:t>
        <a:bodyPr/>
        <a:lstStyle/>
        <a:p>
          <a:endParaRPr lang="pt-BR"/>
        </a:p>
      </dgm:t>
    </dgm:pt>
    <dgm:pt modelId="{BD938228-C3DD-7943-99BE-677869F5D5F3}" type="sibTrans" cxnId="{FC84A79F-5069-1A48-89BC-816675FEEBE6}">
      <dgm:prSet/>
      <dgm:spPr/>
      <dgm:t>
        <a:bodyPr/>
        <a:lstStyle/>
        <a:p>
          <a:endParaRPr lang="pt-BR"/>
        </a:p>
      </dgm:t>
    </dgm:pt>
    <dgm:pt modelId="{2B8BF95F-F75A-E345-AD78-327156857041}">
      <dgm:prSet phldrT="[Text]"/>
      <dgm:spPr/>
      <dgm:t>
        <a:bodyPr/>
        <a:lstStyle/>
        <a:p>
          <a:r>
            <a:rPr lang="pt-BR" dirty="0" smtClean="0"/>
            <a:t>Vendedor</a:t>
          </a:r>
          <a:endParaRPr lang="pt-BR" dirty="0"/>
        </a:p>
      </dgm:t>
    </dgm:pt>
    <dgm:pt modelId="{B9AD7A79-3818-EE4D-9C6E-D86B8F63196D}" type="parTrans" cxnId="{60BD850C-BCA1-5A4A-BAA1-9AB5A266CE64}">
      <dgm:prSet/>
      <dgm:spPr/>
      <dgm:t>
        <a:bodyPr/>
        <a:lstStyle/>
        <a:p>
          <a:endParaRPr lang="pt-BR"/>
        </a:p>
      </dgm:t>
    </dgm:pt>
    <dgm:pt modelId="{EA0FD37E-BA4D-CA45-B9F3-37FA00530BBA}" type="sibTrans" cxnId="{60BD850C-BCA1-5A4A-BAA1-9AB5A266CE64}">
      <dgm:prSet/>
      <dgm:spPr/>
      <dgm:t>
        <a:bodyPr/>
        <a:lstStyle/>
        <a:p>
          <a:endParaRPr lang="pt-BR"/>
        </a:p>
      </dgm:t>
    </dgm:pt>
    <dgm:pt modelId="{747F7DF9-E5B7-944D-AA41-6F1329426184}" type="pres">
      <dgm:prSet presAssocID="{6722C41D-ADFD-594B-8E6E-39B80EFF5D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BDA3A2A-610D-9A4E-B6FD-22AC633AE5D3}" type="pres">
      <dgm:prSet presAssocID="{D0AAC5F8-CA15-A341-90CC-22A1DD189DA4}" presName="hierRoot1" presStyleCnt="0">
        <dgm:presLayoutVars>
          <dgm:hierBranch val="init"/>
        </dgm:presLayoutVars>
      </dgm:prSet>
      <dgm:spPr/>
    </dgm:pt>
    <dgm:pt modelId="{890C4C1C-5E92-B946-95AE-E8DCCD718A7D}" type="pres">
      <dgm:prSet presAssocID="{D0AAC5F8-CA15-A341-90CC-22A1DD189DA4}" presName="rootComposite1" presStyleCnt="0"/>
      <dgm:spPr/>
    </dgm:pt>
    <dgm:pt modelId="{06A4AAC6-34AE-6C42-90D5-CE1E9FD96CAF}" type="pres">
      <dgm:prSet presAssocID="{D0AAC5F8-CA15-A341-90CC-22A1DD189DA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206C0E-C761-C84F-AF26-437F2CCC7EE0}" type="pres">
      <dgm:prSet presAssocID="{D0AAC5F8-CA15-A341-90CC-22A1DD189DA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5A0AE951-8EFE-DC40-B10A-7657CD3D422A}" type="pres">
      <dgm:prSet presAssocID="{D0AAC5F8-CA15-A341-90CC-22A1DD189DA4}" presName="hierChild2" presStyleCnt="0"/>
      <dgm:spPr/>
    </dgm:pt>
    <dgm:pt modelId="{202165AA-7F45-FB42-A6F8-7CDA09D965DC}" type="pres">
      <dgm:prSet presAssocID="{DFA77125-1F9C-2743-A7E5-EDA47D09D17A}" presName="Name37" presStyleLbl="parChTrans1D2" presStyleIdx="0" presStyleCnt="4"/>
      <dgm:spPr/>
      <dgm:t>
        <a:bodyPr/>
        <a:lstStyle/>
        <a:p>
          <a:endParaRPr lang="pt-BR"/>
        </a:p>
      </dgm:t>
    </dgm:pt>
    <dgm:pt modelId="{42E082B4-9DBF-884D-B443-34F30797655C}" type="pres">
      <dgm:prSet presAssocID="{050B9408-0C33-CA44-93E8-F763BD0E843A}" presName="hierRoot2" presStyleCnt="0">
        <dgm:presLayoutVars>
          <dgm:hierBranch val="init"/>
        </dgm:presLayoutVars>
      </dgm:prSet>
      <dgm:spPr/>
    </dgm:pt>
    <dgm:pt modelId="{2E51CB1A-D670-C445-8B80-3DB4B9E0C196}" type="pres">
      <dgm:prSet presAssocID="{050B9408-0C33-CA44-93E8-F763BD0E843A}" presName="rootComposite" presStyleCnt="0"/>
      <dgm:spPr/>
    </dgm:pt>
    <dgm:pt modelId="{E872E219-9D6F-F84B-9E2A-A2522BE96DD6}" type="pres">
      <dgm:prSet presAssocID="{050B9408-0C33-CA44-93E8-F763BD0E843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E24912C-FD45-3841-BFBE-15E1B1B78D1C}" type="pres">
      <dgm:prSet presAssocID="{050B9408-0C33-CA44-93E8-F763BD0E843A}" presName="rootConnector" presStyleLbl="node2" presStyleIdx="0" presStyleCnt="3"/>
      <dgm:spPr/>
      <dgm:t>
        <a:bodyPr/>
        <a:lstStyle/>
        <a:p>
          <a:endParaRPr lang="pt-BR"/>
        </a:p>
      </dgm:t>
    </dgm:pt>
    <dgm:pt modelId="{0176CE77-D782-3D4D-A87E-7B7FE1B6093B}" type="pres">
      <dgm:prSet presAssocID="{050B9408-0C33-CA44-93E8-F763BD0E843A}" presName="hierChild4" presStyleCnt="0"/>
      <dgm:spPr/>
    </dgm:pt>
    <dgm:pt modelId="{7D4354BB-F312-D749-9A73-634D032EC35F}" type="pres">
      <dgm:prSet presAssocID="{52A8ECB6-5670-6148-AA6B-611758C41E58}" presName="Name37" presStyleLbl="parChTrans1D3" presStyleIdx="0" presStyleCnt="3"/>
      <dgm:spPr/>
      <dgm:t>
        <a:bodyPr/>
        <a:lstStyle/>
        <a:p>
          <a:endParaRPr lang="pt-BR"/>
        </a:p>
      </dgm:t>
    </dgm:pt>
    <dgm:pt modelId="{190207F3-ED3A-A444-84CB-061453E19987}" type="pres">
      <dgm:prSet presAssocID="{A0432751-4026-9244-8688-A2502528DCC3}" presName="hierRoot2" presStyleCnt="0">
        <dgm:presLayoutVars>
          <dgm:hierBranch val="init"/>
        </dgm:presLayoutVars>
      </dgm:prSet>
      <dgm:spPr/>
    </dgm:pt>
    <dgm:pt modelId="{15A16C1E-DAB3-3D44-8671-6F748461492F}" type="pres">
      <dgm:prSet presAssocID="{A0432751-4026-9244-8688-A2502528DCC3}" presName="rootComposite" presStyleCnt="0"/>
      <dgm:spPr/>
    </dgm:pt>
    <dgm:pt modelId="{3194B827-C14E-4542-9D6A-C03FBE3D57E3}" type="pres">
      <dgm:prSet presAssocID="{A0432751-4026-9244-8688-A2502528DCC3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130806-BD23-E440-B434-D11898EE3EF6}" type="pres">
      <dgm:prSet presAssocID="{A0432751-4026-9244-8688-A2502528DCC3}" presName="rootConnector" presStyleLbl="node3" presStyleIdx="0" presStyleCnt="3"/>
      <dgm:spPr/>
      <dgm:t>
        <a:bodyPr/>
        <a:lstStyle/>
        <a:p>
          <a:endParaRPr lang="pt-BR"/>
        </a:p>
      </dgm:t>
    </dgm:pt>
    <dgm:pt modelId="{78FDF368-1D57-7B48-B184-A1DEC6FB52C4}" type="pres">
      <dgm:prSet presAssocID="{A0432751-4026-9244-8688-A2502528DCC3}" presName="hierChild4" presStyleCnt="0"/>
      <dgm:spPr/>
    </dgm:pt>
    <dgm:pt modelId="{95EE6976-AB84-6E40-9DD0-266988BD0926}" type="pres">
      <dgm:prSet presAssocID="{7E0936F4-054E-5B46-9CE3-CD65B5D0C9FB}" presName="Name37" presStyleLbl="parChTrans1D4" presStyleIdx="0" presStyleCnt="1"/>
      <dgm:spPr/>
      <dgm:t>
        <a:bodyPr/>
        <a:lstStyle/>
        <a:p>
          <a:endParaRPr lang="pt-BR"/>
        </a:p>
      </dgm:t>
    </dgm:pt>
    <dgm:pt modelId="{A5DBE92E-D7E8-8049-B8B4-E933D504A6C1}" type="pres">
      <dgm:prSet presAssocID="{C901B647-9E0F-E447-AB39-E2C1E84105B7}" presName="hierRoot2" presStyleCnt="0">
        <dgm:presLayoutVars>
          <dgm:hierBranch val="init"/>
        </dgm:presLayoutVars>
      </dgm:prSet>
      <dgm:spPr/>
    </dgm:pt>
    <dgm:pt modelId="{C1DCB553-B1D0-4B49-877E-54D968FB00D0}" type="pres">
      <dgm:prSet presAssocID="{C901B647-9E0F-E447-AB39-E2C1E84105B7}" presName="rootComposite" presStyleCnt="0"/>
      <dgm:spPr/>
    </dgm:pt>
    <dgm:pt modelId="{5C83249F-C83D-8F46-BABD-D413A7EB199C}" type="pres">
      <dgm:prSet presAssocID="{C901B647-9E0F-E447-AB39-E2C1E84105B7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3BDEAE8-EC03-784D-B208-FF9121B82790}" type="pres">
      <dgm:prSet presAssocID="{C901B647-9E0F-E447-AB39-E2C1E84105B7}" presName="rootConnector" presStyleLbl="node4" presStyleIdx="0" presStyleCnt="1"/>
      <dgm:spPr/>
      <dgm:t>
        <a:bodyPr/>
        <a:lstStyle/>
        <a:p>
          <a:endParaRPr lang="pt-BR"/>
        </a:p>
      </dgm:t>
    </dgm:pt>
    <dgm:pt modelId="{3D2AAA7D-D0CF-4944-A128-4F88BA5AC09E}" type="pres">
      <dgm:prSet presAssocID="{C901B647-9E0F-E447-AB39-E2C1E84105B7}" presName="hierChild4" presStyleCnt="0"/>
      <dgm:spPr/>
    </dgm:pt>
    <dgm:pt modelId="{60792F9D-1BFE-A643-8CE2-928CA9D0EC86}" type="pres">
      <dgm:prSet presAssocID="{C901B647-9E0F-E447-AB39-E2C1E84105B7}" presName="hierChild5" presStyleCnt="0"/>
      <dgm:spPr/>
    </dgm:pt>
    <dgm:pt modelId="{8657D47D-20B5-3943-9371-6DA24D7E0BBF}" type="pres">
      <dgm:prSet presAssocID="{A0432751-4026-9244-8688-A2502528DCC3}" presName="hierChild5" presStyleCnt="0"/>
      <dgm:spPr/>
    </dgm:pt>
    <dgm:pt modelId="{EA96E816-4D95-E34D-840D-2596DC57DBF4}" type="pres">
      <dgm:prSet presAssocID="{050B9408-0C33-CA44-93E8-F763BD0E843A}" presName="hierChild5" presStyleCnt="0"/>
      <dgm:spPr/>
    </dgm:pt>
    <dgm:pt modelId="{C4928C00-AC4B-AE4D-98A0-5B7FFF5F2F12}" type="pres">
      <dgm:prSet presAssocID="{BF8A4F05-7E59-1E41-83E6-229239B5330F}" presName="Name37" presStyleLbl="parChTrans1D2" presStyleIdx="1" presStyleCnt="4"/>
      <dgm:spPr/>
      <dgm:t>
        <a:bodyPr/>
        <a:lstStyle/>
        <a:p>
          <a:endParaRPr lang="pt-BR"/>
        </a:p>
      </dgm:t>
    </dgm:pt>
    <dgm:pt modelId="{15B9870E-5539-8445-80A1-24505E17D973}" type="pres">
      <dgm:prSet presAssocID="{8180A1E2-D579-FF47-8BC8-139F6E397C3A}" presName="hierRoot2" presStyleCnt="0">
        <dgm:presLayoutVars>
          <dgm:hierBranch val="init"/>
        </dgm:presLayoutVars>
      </dgm:prSet>
      <dgm:spPr/>
    </dgm:pt>
    <dgm:pt modelId="{D9B9DC22-521D-C648-937A-B1135B69AA28}" type="pres">
      <dgm:prSet presAssocID="{8180A1E2-D579-FF47-8BC8-139F6E397C3A}" presName="rootComposite" presStyleCnt="0"/>
      <dgm:spPr/>
    </dgm:pt>
    <dgm:pt modelId="{E9AC1586-EED6-784F-82ED-4B121C928D61}" type="pres">
      <dgm:prSet presAssocID="{8180A1E2-D579-FF47-8BC8-139F6E397C3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2E958-0808-BD44-A6E0-F03E2BCDECFD}" type="pres">
      <dgm:prSet presAssocID="{8180A1E2-D579-FF47-8BC8-139F6E397C3A}" presName="rootConnector" presStyleLbl="node2" presStyleIdx="1" presStyleCnt="3"/>
      <dgm:spPr/>
      <dgm:t>
        <a:bodyPr/>
        <a:lstStyle/>
        <a:p>
          <a:endParaRPr lang="pt-BR"/>
        </a:p>
      </dgm:t>
    </dgm:pt>
    <dgm:pt modelId="{A8A88877-70A7-9D46-B229-DC4F36319131}" type="pres">
      <dgm:prSet presAssocID="{8180A1E2-D579-FF47-8BC8-139F6E397C3A}" presName="hierChild4" presStyleCnt="0"/>
      <dgm:spPr/>
    </dgm:pt>
    <dgm:pt modelId="{88371CD3-4629-1341-B796-9A834132096B}" type="pres">
      <dgm:prSet presAssocID="{E71A6DFA-6BAF-254F-B7CA-AFEA2C285D0A}" presName="Name37" presStyleLbl="parChTrans1D3" presStyleIdx="1" presStyleCnt="3"/>
      <dgm:spPr/>
      <dgm:t>
        <a:bodyPr/>
        <a:lstStyle/>
        <a:p>
          <a:endParaRPr lang="pt-BR"/>
        </a:p>
      </dgm:t>
    </dgm:pt>
    <dgm:pt modelId="{C170E4DD-DBF3-1143-85BD-A511C7A699DA}" type="pres">
      <dgm:prSet presAssocID="{86C693B9-F22D-B54C-8D65-D1D522FBC88F}" presName="hierRoot2" presStyleCnt="0">
        <dgm:presLayoutVars>
          <dgm:hierBranch val="init"/>
        </dgm:presLayoutVars>
      </dgm:prSet>
      <dgm:spPr/>
    </dgm:pt>
    <dgm:pt modelId="{43B49135-33DD-CD4F-B0C6-39952ADA974D}" type="pres">
      <dgm:prSet presAssocID="{86C693B9-F22D-B54C-8D65-D1D522FBC88F}" presName="rootComposite" presStyleCnt="0"/>
      <dgm:spPr/>
    </dgm:pt>
    <dgm:pt modelId="{C5DCCA90-72F2-A044-9D2E-9FE67E93C03C}" type="pres">
      <dgm:prSet presAssocID="{86C693B9-F22D-B54C-8D65-D1D522FBC88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DECEAF-976F-734D-B862-50EF57B6D804}" type="pres">
      <dgm:prSet presAssocID="{86C693B9-F22D-B54C-8D65-D1D522FBC88F}" presName="rootConnector" presStyleLbl="node3" presStyleIdx="1" presStyleCnt="3"/>
      <dgm:spPr/>
      <dgm:t>
        <a:bodyPr/>
        <a:lstStyle/>
        <a:p>
          <a:endParaRPr lang="pt-BR"/>
        </a:p>
      </dgm:t>
    </dgm:pt>
    <dgm:pt modelId="{2463B661-A140-7E47-BED3-2E78026BD1A2}" type="pres">
      <dgm:prSet presAssocID="{86C693B9-F22D-B54C-8D65-D1D522FBC88F}" presName="hierChild4" presStyleCnt="0"/>
      <dgm:spPr/>
    </dgm:pt>
    <dgm:pt modelId="{95D1B271-F733-2E47-8309-781BFC2507EF}" type="pres">
      <dgm:prSet presAssocID="{86C693B9-F22D-B54C-8D65-D1D522FBC88F}" presName="hierChild5" presStyleCnt="0"/>
      <dgm:spPr/>
    </dgm:pt>
    <dgm:pt modelId="{55D74444-DB4F-1E46-B007-93DBB6EA11B5}" type="pres">
      <dgm:prSet presAssocID="{C427B8CD-E688-A141-AFCB-7138B4E331A0}" presName="Name37" presStyleLbl="parChTrans1D3" presStyleIdx="2" presStyleCnt="3"/>
      <dgm:spPr/>
      <dgm:t>
        <a:bodyPr/>
        <a:lstStyle/>
        <a:p>
          <a:endParaRPr lang="pt-BR"/>
        </a:p>
      </dgm:t>
    </dgm:pt>
    <dgm:pt modelId="{45DEBBD2-1669-9944-B2AA-5A5D7A2375A2}" type="pres">
      <dgm:prSet presAssocID="{6CE984BF-0E25-D34C-9285-78512BBAF130}" presName="hierRoot2" presStyleCnt="0">
        <dgm:presLayoutVars>
          <dgm:hierBranch val="init"/>
        </dgm:presLayoutVars>
      </dgm:prSet>
      <dgm:spPr/>
    </dgm:pt>
    <dgm:pt modelId="{C301F769-777A-9640-8276-155B28978311}" type="pres">
      <dgm:prSet presAssocID="{6CE984BF-0E25-D34C-9285-78512BBAF130}" presName="rootComposite" presStyleCnt="0"/>
      <dgm:spPr/>
    </dgm:pt>
    <dgm:pt modelId="{E9008312-4C6C-A141-9178-DF3828DA6173}" type="pres">
      <dgm:prSet presAssocID="{6CE984BF-0E25-D34C-9285-78512BBAF130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ADE822B-226E-714C-9FAE-9A1B4C455D63}" type="pres">
      <dgm:prSet presAssocID="{6CE984BF-0E25-D34C-9285-78512BBAF130}" presName="rootConnector" presStyleLbl="node3" presStyleIdx="2" presStyleCnt="3"/>
      <dgm:spPr/>
      <dgm:t>
        <a:bodyPr/>
        <a:lstStyle/>
        <a:p>
          <a:endParaRPr lang="pt-BR"/>
        </a:p>
      </dgm:t>
    </dgm:pt>
    <dgm:pt modelId="{B8C48DD6-9D6E-644F-880A-EE63FDE5AFD2}" type="pres">
      <dgm:prSet presAssocID="{6CE984BF-0E25-D34C-9285-78512BBAF130}" presName="hierChild4" presStyleCnt="0"/>
      <dgm:spPr/>
    </dgm:pt>
    <dgm:pt modelId="{35E9A7CF-D4E7-004B-BDF7-7A9FCDCADE92}" type="pres">
      <dgm:prSet presAssocID="{6CE984BF-0E25-D34C-9285-78512BBAF130}" presName="hierChild5" presStyleCnt="0"/>
      <dgm:spPr/>
    </dgm:pt>
    <dgm:pt modelId="{31AA29E4-0755-4F4F-9C85-9263926196C3}" type="pres">
      <dgm:prSet presAssocID="{8180A1E2-D579-FF47-8BC8-139F6E397C3A}" presName="hierChild5" presStyleCnt="0"/>
      <dgm:spPr/>
    </dgm:pt>
    <dgm:pt modelId="{0DF7E273-A36A-3742-8727-D7323A8885BC}" type="pres">
      <dgm:prSet presAssocID="{B9AD7A79-3818-EE4D-9C6E-D86B8F63196D}" presName="Name37" presStyleLbl="parChTrans1D2" presStyleIdx="2" presStyleCnt="4"/>
      <dgm:spPr/>
      <dgm:t>
        <a:bodyPr/>
        <a:lstStyle/>
        <a:p>
          <a:endParaRPr lang="pt-BR"/>
        </a:p>
      </dgm:t>
    </dgm:pt>
    <dgm:pt modelId="{B0FED322-4C78-4B46-B4C2-49C30F75E32B}" type="pres">
      <dgm:prSet presAssocID="{2B8BF95F-F75A-E345-AD78-327156857041}" presName="hierRoot2" presStyleCnt="0">
        <dgm:presLayoutVars>
          <dgm:hierBranch val="init"/>
        </dgm:presLayoutVars>
      </dgm:prSet>
      <dgm:spPr/>
    </dgm:pt>
    <dgm:pt modelId="{E6507967-8623-434D-954D-69123DC0FB57}" type="pres">
      <dgm:prSet presAssocID="{2B8BF95F-F75A-E345-AD78-327156857041}" presName="rootComposite" presStyleCnt="0"/>
      <dgm:spPr/>
    </dgm:pt>
    <dgm:pt modelId="{A6678987-9163-4F45-959F-B2CCB1370B8A}" type="pres">
      <dgm:prSet presAssocID="{2B8BF95F-F75A-E345-AD78-32715685704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B4B7C8E-2202-374C-B33C-BD5E45BCADB2}" type="pres">
      <dgm:prSet presAssocID="{2B8BF95F-F75A-E345-AD78-327156857041}" presName="rootConnector" presStyleLbl="node2" presStyleIdx="2" presStyleCnt="3"/>
      <dgm:spPr/>
      <dgm:t>
        <a:bodyPr/>
        <a:lstStyle/>
        <a:p>
          <a:endParaRPr lang="pt-BR"/>
        </a:p>
      </dgm:t>
    </dgm:pt>
    <dgm:pt modelId="{6BAB5693-6C0A-FF4B-8A17-6DE4D4A3B8AF}" type="pres">
      <dgm:prSet presAssocID="{2B8BF95F-F75A-E345-AD78-327156857041}" presName="hierChild4" presStyleCnt="0"/>
      <dgm:spPr/>
    </dgm:pt>
    <dgm:pt modelId="{A494751F-2048-8944-B323-C84D7B3411A1}" type="pres">
      <dgm:prSet presAssocID="{2B8BF95F-F75A-E345-AD78-327156857041}" presName="hierChild5" presStyleCnt="0"/>
      <dgm:spPr/>
    </dgm:pt>
    <dgm:pt modelId="{CEDB5449-5D15-0344-A5B8-635A61799804}" type="pres">
      <dgm:prSet presAssocID="{D0AAC5F8-CA15-A341-90CC-22A1DD189DA4}" presName="hierChild3" presStyleCnt="0"/>
      <dgm:spPr/>
    </dgm:pt>
    <dgm:pt modelId="{6EC560F8-09AB-6D47-B612-CC7B4ABD8BB7}" type="pres">
      <dgm:prSet presAssocID="{159ADD30-982C-8640-88CA-59F4D30978CF}" presName="Name111" presStyleLbl="parChTrans1D2" presStyleIdx="3" presStyleCnt="4"/>
      <dgm:spPr/>
      <dgm:t>
        <a:bodyPr/>
        <a:lstStyle/>
        <a:p>
          <a:endParaRPr lang="pt-BR"/>
        </a:p>
      </dgm:t>
    </dgm:pt>
    <dgm:pt modelId="{B8F92112-7B9A-6C42-A533-6F1388EEA364}" type="pres">
      <dgm:prSet presAssocID="{553724C0-1F16-2149-8BFA-B52D3B65C5E8}" presName="hierRoot3" presStyleCnt="0">
        <dgm:presLayoutVars>
          <dgm:hierBranch val="init"/>
        </dgm:presLayoutVars>
      </dgm:prSet>
      <dgm:spPr/>
    </dgm:pt>
    <dgm:pt modelId="{952A3972-0170-CB44-83A0-7237758FE66B}" type="pres">
      <dgm:prSet presAssocID="{553724C0-1F16-2149-8BFA-B52D3B65C5E8}" presName="rootComposite3" presStyleCnt="0"/>
      <dgm:spPr/>
    </dgm:pt>
    <dgm:pt modelId="{67A3A158-3F8C-4C49-902C-8B75E078B23B}" type="pres">
      <dgm:prSet presAssocID="{553724C0-1F16-2149-8BFA-B52D3B65C5E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E6A72C8-BE08-F843-B47A-DE251D5C0D31}" type="pres">
      <dgm:prSet presAssocID="{553724C0-1F16-2149-8BFA-B52D3B65C5E8}" presName="rootConnector3" presStyleLbl="asst1" presStyleIdx="0" presStyleCnt="1"/>
      <dgm:spPr/>
      <dgm:t>
        <a:bodyPr/>
        <a:lstStyle/>
        <a:p>
          <a:endParaRPr lang="pt-BR"/>
        </a:p>
      </dgm:t>
    </dgm:pt>
    <dgm:pt modelId="{DA9CD724-BEE4-8F4C-B632-60714807A24A}" type="pres">
      <dgm:prSet presAssocID="{553724C0-1F16-2149-8BFA-B52D3B65C5E8}" presName="hierChild6" presStyleCnt="0"/>
      <dgm:spPr/>
    </dgm:pt>
    <dgm:pt modelId="{2BC88A7A-ADFE-B54E-94D7-5A8DD5EEBD84}" type="pres">
      <dgm:prSet presAssocID="{553724C0-1F16-2149-8BFA-B52D3B65C5E8}" presName="hierChild7" presStyleCnt="0"/>
      <dgm:spPr/>
    </dgm:pt>
  </dgm:ptLst>
  <dgm:cxnLst>
    <dgm:cxn modelId="{D55EEACF-7522-3E46-A014-053B9F069EEF}" type="presOf" srcId="{C901B647-9E0F-E447-AB39-E2C1E84105B7}" destId="{5C83249F-C83D-8F46-BABD-D413A7EB199C}" srcOrd="0" destOrd="0" presId="urn:microsoft.com/office/officeart/2005/8/layout/orgChart1"/>
    <dgm:cxn modelId="{0E4A9FCF-EA5F-614A-8659-C6AFCB815FB6}" srcId="{A0432751-4026-9244-8688-A2502528DCC3}" destId="{C901B647-9E0F-E447-AB39-E2C1E84105B7}" srcOrd="0" destOrd="0" parTransId="{7E0936F4-054E-5B46-9CE3-CD65B5D0C9FB}" sibTransId="{0634BA3C-209B-D140-8401-3FBA3B3ED82D}"/>
    <dgm:cxn modelId="{1DD341E0-33CA-3545-96B4-83BA3CCE2241}" type="presOf" srcId="{DFA77125-1F9C-2743-A7E5-EDA47D09D17A}" destId="{202165AA-7F45-FB42-A6F8-7CDA09D965DC}" srcOrd="0" destOrd="0" presId="urn:microsoft.com/office/officeart/2005/8/layout/orgChart1"/>
    <dgm:cxn modelId="{D7A5992F-4369-9543-B510-BEF22864A509}" type="presOf" srcId="{E71A6DFA-6BAF-254F-B7CA-AFEA2C285D0A}" destId="{88371CD3-4629-1341-B796-9A834132096B}" srcOrd="0" destOrd="0" presId="urn:microsoft.com/office/officeart/2005/8/layout/orgChart1"/>
    <dgm:cxn modelId="{B80315BD-1330-B641-AA3E-D6BB6C9B520F}" type="presOf" srcId="{BF8A4F05-7E59-1E41-83E6-229239B5330F}" destId="{C4928C00-AC4B-AE4D-98A0-5B7FFF5F2F12}" srcOrd="0" destOrd="0" presId="urn:microsoft.com/office/officeart/2005/8/layout/orgChart1"/>
    <dgm:cxn modelId="{E43007F7-F470-B04F-B420-E157E4E2BF82}" srcId="{D0AAC5F8-CA15-A341-90CC-22A1DD189DA4}" destId="{8180A1E2-D579-FF47-8BC8-139F6E397C3A}" srcOrd="2" destOrd="0" parTransId="{BF8A4F05-7E59-1E41-83E6-229239B5330F}" sibTransId="{50705339-CDA4-AF4C-A88C-EB97301470A8}"/>
    <dgm:cxn modelId="{04898FBF-1619-D44C-B799-27E0D89EDC7F}" type="presOf" srcId="{8180A1E2-D579-FF47-8BC8-139F6E397C3A}" destId="{B432E958-0808-BD44-A6E0-F03E2BCDECFD}" srcOrd="1" destOrd="0" presId="urn:microsoft.com/office/officeart/2005/8/layout/orgChart1"/>
    <dgm:cxn modelId="{99CD59BC-36A2-3B42-A675-2D21C6ACAD5C}" srcId="{D0AAC5F8-CA15-A341-90CC-22A1DD189DA4}" destId="{553724C0-1F16-2149-8BFA-B52D3B65C5E8}" srcOrd="0" destOrd="0" parTransId="{159ADD30-982C-8640-88CA-59F4D30978CF}" sibTransId="{B152238D-37CB-544C-8FD9-8CBE0C035ABC}"/>
    <dgm:cxn modelId="{84EB6220-464F-954E-A3B4-8C459AD20194}" srcId="{8180A1E2-D579-FF47-8BC8-139F6E397C3A}" destId="{86C693B9-F22D-B54C-8D65-D1D522FBC88F}" srcOrd="0" destOrd="0" parTransId="{E71A6DFA-6BAF-254F-B7CA-AFEA2C285D0A}" sibTransId="{08A75727-53F7-A241-96C4-37CAC3F80BC7}"/>
    <dgm:cxn modelId="{49DA99F0-7CD7-AD40-BFDD-A219383BA320}" type="presOf" srcId="{86C693B9-F22D-B54C-8D65-D1D522FBC88F}" destId="{C5DCCA90-72F2-A044-9D2E-9FE67E93C03C}" srcOrd="0" destOrd="0" presId="urn:microsoft.com/office/officeart/2005/8/layout/orgChart1"/>
    <dgm:cxn modelId="{EB20170C-0BF1-F244-BB71-EE14A283D469}" type="presOf" srcId="{52A8ECB6-5670-6148-AA6B-611758C41E58}" destId="{7D4354BB-F312-D749-9A73-634D032EC35F}" srcOrd="0" destOrd="0" presId="urn:microsoft.com/office/officeart/2005/8/layout/orgChart1"/>
    <dgm:cxn modelId="{04D0A0C6-F351-F143-AD4C-8AA31B34EA5B}" type="presOf" srcId="{6CE984BF-0E25-D34C-9285-78512BBAF130}" destId="{FADE822B-226E-714C-9FAE-9A1B4C455D63}" srcOrd="1" destOrd="0" presId="urn:microsoft.com/office/officeart/2005/8/layout/orgChart1"/>
    <dgm:cxn modelId="{8367CAE8-CBFD-EF4B-B380-96E3AF7FCA28}" type="presOf" srcId="{D0AAC5F8-CA15-A341-90CC-22A1DD189DA4}" destId="{06A4AAC6-34AE-6C42-90D5-CE1E9FD96CAF}" srcOrd="0" destOrd="0" presId="urn:microsoft.com/office/officeart/2005/8/layout/orgChart1"/>
    <dgm:cxn modelId="{B1BD8B1D-75A1-FC4A-8558-EED2EAF432F5}" type="presOf" srcId="{A0432751-4026-9244-8688-A2502528DCC3}" destId="{C8130806-BD23-E440-B434-D11898EE3EF6}" srcOrd="1" destOrd="0" presId="urn:microsoft.com/office/officeart/2005/8/layout/orgChart1"/>
    <dgm:cxn modelId="{9FD55014-E52A-794D-8CF1-77A319CDF95C}" type="presOf" srcId="{6722C41D-ADFD-594B-8E6E-39B80EFF5DB9}" destId="{747F7DF9-E5B7-944D-AA41-6F1329426184}" srcOrd="0" destOrd="0" presId="urn:microsoft.com/office/officeart/2005/8/layout/orgChart1"/>
    <dgm:cxn modelId="{0FD1F897-9990-2744-B608-0970AA7AF9C4}" type="presOf" srcId="{A0432751-4026-9244-8688-A2502528DCC3}" destId="{3194B827-C14E-4542-9D6A-C03FBE3D57E3}" srcOrd="0" destOrd="0" presId="urn:microsoft.com/office/officeart/2005/8/layout/orgChart1"/>
    <dgm:cxn modelId="{2A1A775E-861E-7747-91E2-38C165F72825}" srcId="{6722C41D-ADFD-594B-8E6E-39B80EFF5DB9}" destId="{D0AAC5F8-CA15-A341-90CC-22A1DD189DA4}" srcOrd="0" destOrd="0" parTransId="{FCA71A0D-98C2-674A-A50A-03E8F885E02B}" sibTransId="{18EA47CD-290E-D44E-B7D0-F97EC4BFAB1A}"/>
    <dgm:cxn modelId="{EEF3FF31-ABF5-8345-9221-05CEAD46F7DE}" type="presOf" srcId="{C901B647-9E0F-E447-AB39-E2C1E84105B7}" destId="{F3BDEAE8-EC03-784D-B208-FF9121B82790}" srcOrd="1" destOrd="0" presId="urn:microsoft.com/office/officeart/2005/8/layout/orgChart1"/>
    <dgm:cxn modelId="{37875A01-62C2-9845-B0ED-ABBB788895C6}" type="presOf" srcId="{8180A1E2-D579-FF47-8BC8-139F6E397C3A}" destId="{E9AC1586-EED6-784F-82ED-4B121C928D61}" srcOrd="0" destOrd="0" presId="urn:microsoft.com/office/officeart/2005/8/layout/orgChart1"/>
    <dgm:cxn modelId="{E48A5819-3DE5-974E-BB8F-55C45F7EBDB6}" type="presOf" srcId="{C427B8CD-E688-A141-AFCB-7138B4E331A0}" destId="{55D74444-DB4F-1E46-B007-93DBB6EA11B5}" srcOrd="0" destOrd="0" presId="urn:microsoft.com/office/officeart/2005/8/layout/orgChart1"/>
    <dgm:cxn modelId="{A398AFD8-FC77-504F-BB63-2FF35AB4B279}" type="presOf" srcId="{D0AAC5F8-CA15-A341-90CC-22A1DD189DA4}" destId="{30206C0E-C761-C84F-AF26-437F2CCC7EE0}" srcOrd="1" destOrd="0" presId="urn:microsoft.com/office/officeart/2005/8/layout/orgChart1"/>
    <dgm:cxn modelId="{D72F4589-07AD-514E-B622-6B6BA1B7C66C}" type="presOf" srcId="{2B8BF95F-F75A-E345-AD78-327156857041}" destId="{A6678987-9163-4F45-959F-B2CCB1370B8A}" srcOrd="0" destOrd="0" presId="urn:microsoft.com/office/officeart/2005/8/layout/orgChart1"/>
    <dgm:cxn modelId="{E4890CA9-A88A-5D44-A394-A885E12830DC}" type="presOf" srcId="{86C693B9-F22D-B54C-8D65-D1D522FBC88F}" destId="{E2DECEAF-976F-734D-B862-50EF57B6D804}" srcOrd="1" destOrd="0" presId="urn:microsoft.com/office/officeart/2005/8/layout/orgChart1"/>
    <dgm:cxn modelId="{FDAFE834-A463-8D4E-AD0B-D086F0072D24}" srcId="{050B9408-0C33-CA44-93E8-F763BD0E843A}" destId="{A0432751-4026-9244-8688-A2502528DCC3}" srcOrd="0" destOrd="0" parTransId="{52A8ECB6-5670-6148-AA6B-611758C41E58}" sibTransId="{F8145DF5-2509-3E4D-AF04-66238811981D}"/>
    <dgm:cxn modelId="{60BD850C-BCA1-5A4A-BAA1-9AB5A266CE64}" srcId="{D0AAC5F8-CA15-A341-90CC-22A1DD189DA4}" destId="{2B8BF95F-F75A-E345-AD78-327156857041}" srcOrd="3" destOrd="0" parTransId="{B9AD7A79-3818-EE4D-9C6E-D86B8F63196D}" sibTransId="{EA0FD37E-BA4D-CA45-B9F3-37FA00530BBA}"/>
    <dgm:cxn modelId="{9564C607-B755-9C4C-8EFD-BFE783C3D405}" type="presOf" srcId="{553724C0-1F16-2149-8BFA-B52D3B65C5E8}" destId="{DE6A72C8-BE08-F843-B47A-DE251D5C0D31}" srcOrd="1" destOrd="0" presId="urn:microsoft.com/office/officeart/2005/8/layout/orgChart1"/>
    <dgm:cxn modelId="{314EFD21-A67F-F940-8586-A9222D9D54D1}" srcId="{D0AAC5F8-CA15-A341-90CC-22A1DD189DA4}" destId="{050B9408-0C33-CA44-93E8-F763BD0E843A}" srcOrd="1" destOrd="0" parTransId="{DFA77125-1F9C-2743-A7E5-EDA47D09D17A}" sibTransId="{11F3D98D-D8AE-0340-83C5-47617C81FD44}"/>
    <dgm:cxn modelId="{5F4D4F18-205F-444D-AD29-87AC47C209F3}" type="presOf" srcId="{B9AD7A79-3818-EE4D-9C6E-D86B8F63196D}" destId="{0DF7E273-A36A-3742-8727-D7323A8885BC}" srcOrd="0" destOrd="0" presId="urn:microsoft.com/office/officeart/2005/8/layout/orgChart1"/>
    <dgm:cxn modelId="{A7F40110-8C6D-B148-BAC9-238C9868DB36}" type="presOf" srcId="{7E0936F4-054E-5B46-9CE3-CD65B5D0C9FB}" destId="{95EE6976-AB84-6E40-9DD0-266988BD0926}" srcOrd="0" destOrd="0" presId="urn:microsoft.com/office/officeart/2005/8/layout/orgChart1"/>
    <dgm:cxn modelId="{DB2BEBAD-FC45-6840-ADC4-F04B3F6A0ADA}" type="presOf" srcId="{050B9408-0C33-CA44-93E8-F763BD0E843A}" destId="{2E24912C-FD45-3841-BFBE-15E1B1B78D1C}" srcOrd="1" destOrd="0" presId="urn:microsoft.com/office/officeart/2005/8/layout/orgChart1"/>
    <dgm:cxn modelId="{FC84A79F-5069-1A48-89BC-816675FEEBE6}" srcId="{8180A1E2-D579-FF47-8BC8-139F6E397C3A}" destId="{6CE984BF-0E25-D34C-9285-78512BBAF130}" srcOrd="1" destOrd="0" parTransId="{C427B8CD-E688-A141-AFCB-7138B4E331A0}" sibTransId="{BD938228-C3DD-7943-99BE-677869F5D5F3}"/>
    <dgm:cxn modelId="{8A51E12F-4695-8C4A-A2F1-788872C88669}" type="presOf" srcId="{2B8BF95F-F75A-E345-AD78-327156857041}" destId="{0B4B7C8E-2202-374C-B33C-BD5E45BCADB2}" srcOrd="1" destOrd="0" presId="urn:microsoft.com/office/officeart/2005/8/layout/orgChart1"/>
    <dgm:cxn modelId="{F841D625-C5FA-1741-B690-0BC1D54E1690}" type="presOf" srcId="{050B9408-0C33-CA44-93E8-F763BD0E843A}" destId="{E872E219-9D6F-F84B-9E2A-A2522BE96DD6}" srcOrd="0" destOrd="0" presId="urn:microsoft.com/office/officeart/2005/8/layout/orgChart1"/>
    <dgm:cxn modelId="{F3B61739-0B59-9F43-A09A-04F910FE5AA0}" type="presOf" srcId="{553724C0-1F16-2149-8BFA-B52D3B65C5E8}" destId="{67A3A158-3F8C-4C49-902C-8B75E078B23B}" srcOrd="0" destOrd="0" presId="urn:microsoft.com/office/officeart/2005/8/layout/orgChart1"/>
    <dgm:cxn modelId="{BADA9E39-CCFB-D840-8B4E-7C23748BA708}" type="presOf" srcId="{159ADD30-982C-8640-88CA-59F4D30978CF}" destId="{6EC560F8-09AB-6D47-B612-CC7B4ABD8BB7}" srcOrd="0" destOrd="0" presId="urn:microsoft.com/office/officeart/2005/8/layout/orgChart1"/>
    <dgm:cxn modelId="{5DA6953F-831F-E54D-AF75-8F35B2674F41}" type="presOf" srcId="{6CE984BF-0E25-D34C-9285-78512BBAF130}" destId="{E9008312-4C6C-A141-9178-DF3828DA6173}" srcOrd="0" destOrd="0" presId="urn:microsoft.com/office/officeart/2005/8/layout/orgChart1"/>
    <dgm:cxn modelId="{B57739E9-5373-144D-8021-4941D8922BE0}" type="presParOf" srcId="{747F7DF9-E5B7-944D-AA41-6F1329426184}" destId="{4BDA3A2A-610D-9A4E-B6FD-22AC633AE5D3}" srcOrd="0" destOrd="0" presId="urn:microsoft.com/office/officeart/2005/8/layout/orgChart1"/>
    <dgm:cxn modelId="{B6636287-61DB-D04A-9677-E4BADFA8168D}" type="presParOf" srcId="{4BDA3A2A-610D-9A4E-B6FD-22AC633AE5D3}" destId="{890C4C1C-5E92-B946-95AE-E8DCCD718A7D}" srcOrd="0" destOrd="0" presId="urn:microsoft.com/office/officeart/2005/8/layout/orgChart1"/>
    <dgm:cxn modelId="{F1CA8AB3-6106-B346-935D-B52167D28222}" type="presParOf" srcId="{890C4C1C-5E92-B946-95AE-E8DCCD718A7D}" destId="{06A4AAC6-34AE-6C42-90D5-CE1E9FD96CAF}" srcOrd="0" destOrd="0" presId="urn:microsoft.com/office/officeart/2005/8/layout/orgChart1"/>
    <dgm:cxn modelId="{10D9D436-7599-9D4D-91F7-E92123FF750E}" type="presParOf" srcId="{890C4C1C-5E92-B946-95AE-E8DCCD718A7D}" destId="{30206C0E-C761-C84F-AF26-437F2CCC7EE0}" srcOrd="1" destOrd="0" presId="urn:microsoft.com/office/officeart/2005/8/layout/orgChart1"/>
    <dgm:cxn modelId="{AC593DA9-13C2-7A4E-B5AD-EF1C226784AF}" type="presParOf" srcId="{4BDA3A2A-610D-9A4E-B6FD-22AC633AE5D3}" destId="{5A0AE951-8EFE-DC40-B10A-7657CD3D422A}" srcOrd="1" destOrd="0" presId="urn:microsoft.com/office/officeart/2005/8/layout/orgChart1"/>
    <dgm:cxn modelId="{BD83300A-D28C-A042-96C1-D63A1BF1A0CD}" type="presParOf" srcId="{5A0AE951-8EFE-DC40-B10A-7657CD3D422A}" destId="{202165AA-7F45-FB42-A6F8-7CDA09D965DC}" srcOrd="0" destOrd="0" presId="urn:microsoft.com/office/officeart/2005/8/layout/orgChart1"/>
    <dgm:cxn modelId="{0758DDC4-7AE2-3144-855C-43D55F05C1F4}" type="presParOf" srcId="{5A0AE951-8EFE-DC40-B10A-7657CD3D422A}" destId="{42E082B4-9DBF-884D-B443-34F30797655C}" srcOrd="1" destOrd="0" presId="urn:microsoft.com/office/officeart/2005/8/layout/orgChart1"/>
    <dgm:cxn modelId="{E3849146-2C53-D548-9FFA-1566988D8296}" type="presParOf" srcId="{42E082B4-9DBF-884D-B443-34F30797655C}" destId="{2E51CB1A-D670-C445-8B80-3DB4B9E0C196}" srcOrd="0" destOrd="0" presId="urn:microsoft.com/office/officeart/2005/8/layout/orgChart1"/>
    <dgm:cxn modelId="{2C579BC6-7B64-3949-B694-31BC9D9AF224}" type="presParOf" srcId="{2E51CB1A-D670-C445-8B80-3DB4B9E0C196}" destId="{E872E219-9D6F-F84B-9E2A-A2522BE96DD6}" srcOrd="0" destOrd="0" presId="urn:microsoft.com/office/officeart/2005/8/layout/orgChart1"/>
    <dgm:cxn modelId="{40DB5E0B-B68D-4A47-BD22-DDABBD8F4071}" type="presParOf" srcId="{2E51CB1A-D670-C445-8B80-3DB4B9E0C196}" destId="{2E24912C-FD45-3841-BFBE-15E1B1B78D1C}" srcOrd="1" destOrd="0" presId="urn:microsoft.com/office/officeart/2005/8/layout/orgChart1"/>
    <dgm:cxn modelId="{569FF54F-C0A1-B345-8C5F-51BD4CFF41C3}" type="presParOf" srcId="{42E082B4-9DBF-884D-B443-34F30797655C}" destId="{0176CE77-D782-3D4D-A87E-7B7FE1B6093B}" srcOrd="1" destOrd="0" presId="urn:microsoft.com/office/officeart/2005/8/layout/orgChart1"/>
    <dgm:cxn modelId="{FC728C48-CBAD-5D48-9F39-AED65752D432}" type="presParOf" srcId="{0176CE77-D782-3D4D-A87E-7B7FE1B6093B}" destId="{7D4354BB-F312-D749-9A73-634D032EC35F}" srcOrd="0" destOrd="0" presId="urn:microsoft.com/office/officeart/2005/8/layout/orgChart1"/>
    <dgm:cxn modelId="{62E4F5F5-E3FB-E642-8C77-2E16CBC94CF8}" type="presParOf" srcId="{0176CE77-D782-3D4D-A87E-7B7FE1B6093B}" destId="{190207F3-ED3A-A444-84CB-061453E19987}" srcOrd="1" destOrd="0" presId="urn:microsoft.com/office/officeart/2005/8/layout/orgChart1"/>
    <dgm:cxn modelId="{D3890B2D-16BD-2140-B62F-BF752FC1D8B1}" type="presParOf" srcId="{190207F3-ED3A-A444-84CB-061453E19987}" destId="{15A16C1E-DAB3-3D44-8671-6F748461492F}" srcOrd="0" destOrd="0" presId="urn:microsoft.com/office/officeart/2005/8/layout/orgChart1"/>
    <dgm:cxn modelId="{27271F1D-C375-2249-A945-C22117355C78}" type="presParOf" srcId="{15A16C1E-DAB3-3D44-8671-6F748461492F}" destId="{3194B827-C14E-4542-9D6A-C03FBE3D57E3}" srcOrd="0" destOrd="0" presId="urn:microsoft.com/office/officeart/2005/8/layout/orgChart1"/>
    <dgm:cxn modelId="{67CC30B1-165F-714D-AE7E-CF90A8CB42DE}" type="presParOf" srcId="{15A16C1E-DAB3-3D44-8671-6F748461492F}" destId="{C8130806-BD23-E440-B434-D11898EE3EF6}" srcOrd="1" destOrd="0" presId="urn:microsoft.com/office/officeart/2005/8/layout/orgChart1"/>
    <dgm:cxn modelId="{E65C59C6-95A4-C949-99F3-A857407F69AC}" type="presParOf" srcId="{190207F3-ED3A-A444-84CB-061453E19987}" destId="{78FDF368-1D57-7B48-B184-A1DEC6FB52C4}" srcOrd="1" destOrd="0" presId="urn:microsoft.com/office/officeart/2005/8/layout/orgChart1"/>
    <dgm:cxn modelId="{93EAAD1C-0D38-8F40-B27F-D3E5DF579820}" type="presParOf" srcId="{78FDF368-1D57-7B48-B184-A1DEC6FB52C4}" destId="{95EE6976-AB84-6E40-9DD0-266988BD0926}" srcOrd="0" destOrd="0" presId="urn:microsoft.com/office/officeart/2005/8/layout/orgChart1"/>
    <dgm:cxn modelId="{EDA92651-A184-4246-AC66-C4DBC6C8D37F}" type="presParOf" srcId="{78FDF368-1D57-7B48-B184-A1DEC6FB52C4}" destId="{A5DBE92E-D7E8-8049-B8B4-E933D504A6C1}" srcOrd="1" destOrd="0" presId="urn:microsoft.com/office/officeart/2005/8/layout/orgChart1"/>
    <dgm:cxn modelId="{9D9BB2D8-0726-374B-A9C5-560177B694DD}" type="presParOf" srcId="{A5DBE92E-D7E8-8049-B8B4-E933D504A6C1}" destId="{C1DCB553-B1D0-4B49-877E-54D968FB00D0}" srcOrd="0" destOrd="0" presId="urn:microsoft.com/office/officeart/2005/8/layout/orgChart1"/>
    <dgm:cxn modelId="{F9B7374A-3515-1547-BD9F-534FD5ED1AC0}" type="presParOf" srcId="{C1DCB553-B1D0-4B49-877E-54D968FB00D0}" destId="{5C83249F-C83D-8F46-BABD-D413A7EB199C}" srcOrd="0" destOrd="0" presId="urn:microsoft.com/office/officeart/2005/8/layout/orgChart1"/>
    <dgm:cxn modelId="{E595A68D-EEE1-4343-B885-2BDA46CC8BA3}" type="presParOf" srcId="{C1DCB553-B1D0-4B49-877E-54D968FB00D0}" destId="{F3BDEAE8-EC03-784D-B208-FF9121B82790}" srcOrd="1" destOrd="0" presId="urn:microsoft.com/office/officeart/2005/8/layout/orgChart1"/>
    <dgm:cxn modelId="{4F021F38-4822-F044-B20A-33159E8A1DBE}" type="presParOf" srcId="{A5DBE92E-D7E8-8049-B8B4-E933D504A6C1}" destId="{3D2AAA7D-D0CF-4944-A128-4F88BA5AC09E}" srcOrd="1" destOrd="0" presId="urn:microsoft.com/office/officeart/2005/8/layout/orgChart1"/>
    <dgm:cxn modelId="{2BBAC818-8054-DF41-851C-957C9E8799EB}" type="presParOf" srcId="{A5DBE92E-D7E8-8049-B8B4-E933D504A6C1}" destId="{60792F9D-1BFE-A643-8CE2-928CA9D0EC86}" srcOrd="2" destOrd="0" presId="urn:microsoft.com/office/officeart/2005/8/layout/orgChart1"/>
    <dgm:cxn modelId="{B4B373B5-B8D7-774D-A0A3-2A549440BACC}" type="presParOf" srcId="{190207F3-ED3A-A444-84CB-061453E19987}" destId="{8657D47D-20B5-3943-9371-6DA24D7E0BBF}" srcOrd="2" destOrd="0" presId="urn:microsoft.com/office/officeart/2005/8/layout/orgChart1"/>
    <dgm:cxn modelId="{BD56DAAD-BE99-404A-BF30-8CBBA4B6FBA1}" type="presParOf" srcId="{42E082B4-9DBF-884D-B443-34F30797655C}" destId="{EA96E816-4D95-E34D-840D-2596DC57DBF4}" srcOrd="2" destOrd="0" presId="urn:microsoft.com/office/officeart/2005/8/layout/orgChart1"/>
    <dgm:cxn modelId="{4AED525E-BA3A-6D46-8AB9-1041FE3B9175}" type="presParOf" srcId="{5A0AE951-8EFE-DC40-B10A-7657CD3D422A}" destId="{C4928C00-AC4B-AE4D-98A0-5B7FFF5F2F12}" srcOrd="2" destOrd="0" presId="urn:microsoft.com/office/officeart/2005/8/layout/orgChart1"/>
    <dgm:cxn modelId="{26062C6F-ADE5-8D44-B96F-6BA018215470}" type="presParOf" srcId="{5A0AE951-8EFE-DC40-B10A-7657CD3D422A}" destId="{15B9870E-5539-8445-80A1-24505E17D973}" srcOrd="3" destOrd="0" presId="urn:microsoft.com/office/officeart/2005/8/layout/orgChart1"/>
    <dgm:cxn modelId="{EC95445E-5884-D748-AB06-3F7175F9F3C5}" type="presParOf" srcId="{15B9870E-5539-8445-80A1-24505E17D973}" destId="{D9B9DC22-521D-C648-937A-B1135B69AA28}" srcOrd="0" destOrd="0" presId="urn:microsoft.com/office/officeart/2005/8/layout/orgChart1"/>
    <dgm:cxn modelId="{B02AAB4C-6FE6-2B4E-98D2-16F238802C24}" type="presParOf" srcId="{D9B9DC22-521D-C648-937A-B1135B69AA28}" destId="{E9AC1586-EED6-784F-82ED-4B121C928D61}" srcOrd="0" destOrd="0" presId="urn:microsoft.com/office/officeart/2005/8/layout/orgChart1"/>
    <dgm:cxn modelId="{91B7673A-0B79-DB47-A358-9D220E796D5C}" type="presParOf" srcId="{D9B9DC22-521D-C648-937A-B1135B69AA28}" destId="{B432E958-0808-BD44-A6E0-F03E2BCDECFD}" srcOrd="1" destOrd="0" presId="urn:microsoft.com/office/officeart/2005/8/layout/orgChart1"/>
    <dgm:cxn modelId="{7109B72F-3A27-1246-AE01-886C4DF43208}" type="presParOf" srcId="{15B9870E-5539-8445-80A1-24505E17D973}" destId="{A8A88877-70A7-9D46-B229-DC4F36319131}" srcOrd="1" destOrd="0" presId="urn:microsoft.com/office/officeart/2005/8/layout/orgChart1"/>
    <dgm:cxn modelId="{2BC9AA0D-FECC-BD4A-BC88-6D769CE65CDC}" type="presParOf" srcId="{A8A88877-70A7-9D46-B229-DC4F36319131}" destId="{88371CD3-4629-1341-B796-9A834132096B}" srcOrd="0" destOrd="0" presId="urn:microsoft.com/office/officeart/2005/8/layout/orgChart1"/>
    <dgm:cxn modelId="{F973E9D3-0D63-534B-AEC6-DF9C462BFD5C}" type="presParOf" srcId="{A8A88877-70A7-9D46-B229-DC4F36319131}" destId="{C170E4DD-DBF3-1143-85BD-A511C7A699DA}" srcOrd="1" destOrd="0" presId="urn:microsoft.com/office/officeart/2005/8/layout/orgChart1"/>
    <dgm:cxn modelId="{07B7BA16-3767-D046-B992-F355C10DAF43}" type="presParOf" srcId="{C170E4DD-DBF3-1143-85BD-A511C7A699DA}" destId="{43B49135-33DD-CD4F-B0C6-39952ADA974D}" srcOrd="0" destOrd="0" presId="urn:microsoft.com/office/officeart/2005/8/layout/orgChart1"/>
    <dgm:cxn modelId="{197BC58C-D4B5-C848-96F7-B2092E104D02}" type="presParOf" srcId="{43B49135-33DD-CD4F-B0C6-39952ADA974D}" destId="{C5DCCA90-72F2-A044-9D2E-9FE67E93C03C}" srcOrd="0" destOrd="0" presId="urn:microsoft.com/office/officeart/2005/8/layout/orgChart1"/>
    <dgm:cxn modelId="{97B1154D-D2CD-B448-99DC-A579E5CCC3A6}" type="presParOf" srcId="{43B49135-33DD-CD4F-B0C6-39952ADA974D}" destId="{E2DECEAF-976F-734D-B862-50EF57B6D804}" srcOrd="1" destOrd="0" presId="urn:microsoft.com/office/officeart/2005/8/layout/orgChart1"/>
    <dgm:cxn modelId="{F0FAF00A-95B7-F849-BBD6-C76D9E2F42F1}" type="presParOf" srcId="{C170E4DD-DBF3-1143-85BD-A511C7A699DA}" destId="{2463B661-A140-7E47-BED3-2E78026BD1A2}" srcOrd="1" destOrd="0" presId="urn:microsoft.com/office/officeart/2005/8/layout/orgChart1"/>
    <dgm:cxn modelId="{090FC862-F9FD-4541-873C-F587B26395DE}" type="presParOf" srcId="{C170E4DD-DBF3-1143-85BD-A511C7A699DA}" destId="{95D1B271-F733-2E47-8309-781BFC2507EF}" srcOrd="2" destOrd="0" presId="urn:microsoft.com/office/officeart/2005/8/layout/orgChart1"/>
    <dgm:cxn modelId="{1725C278-2E01-D044-8C2E-5E39B83B2722}" type="presParOf" srcId="{A8A88877-70A7-9D46-B229-DC4F36319131}" destId="{55D74444-DB4F-1E46-B007-93DBB6EA11B5}" srcOrd="2" destOrd="0" presId="urn:microsoft.com/office/officeart/2005/8/layout/orgChart1"/>
    <dgm:cxn modelId="{3304A570-8708-EE4F-9DF6-FDC14E67D811}" type="presParOf" srcId="{A8A88877-70A7-9D46-B229-DC4F36319131}" destId="{45DEBBD2-1669-9944-B2AA-5A5D7A2375A2}" srcOrd="3" destOrd="0" presId="urn:microsoft.com/office/officeart/2005/8/layout/orgChart1"/>
    <dgm:cxn modelId="{34F1C0C4-BC6A-E54F-AEEA-1AFACE023412}" type="presParOf" srcId="{45DEBBD2-1669-9944-B2AA-5A5D7A2375A2}" destId="{C301F769-777A-9640-8276-155B28978311}" srcOrd="0" destOrd="0" presId="urn:microsoft.com/office/officeart/2005/8/layout/orgChart1"/>
    <dgm:cxn modelId="{F9197BD2-32DA-314E-8A04-4B9B3A259B44}" type="presParOf" srcId="{C301F769-777A-9640-8276-155B28978311}" destId="{E9008312-4C6C-A141-9178-DF3828DA6173}" srcOrd="0" destOrd="0" presId="urn:microsoft.com/office/officeart/2005/8/layout/orgChart1"/>
    <dgm:cxn modelId="{799AEB0E-20B0-6A4B-9B38-CC65F188C5B8}" type="presParOf" srcId="{C301F769-777A-9640-8276-155B28978311}" destId="{FADE822B-226E-714C-9FAE-9A1B4C455D63}" srcOrd="1" destOrd="0" presId="urn:microsoft.com/office/officeart/2005/8/layout/orgChart1"/>
    <dgm:cxn modelId="{E4F7532A-18FB-F243-A4A9-3947C6EF8269}" type="presParOf" srcId="{45DEBBD2-1669-9944-B2AA-5A5D7A2375A2}" destId="{B8C48DD6-9D6E-644F-880A-EE63FDE5AFD2}" srcOrd="1" destOrd="0" presId="urn:microsoft.com/office/officeart/2005/8/layout/orgChart1"/>
    <dgm:cxn modelId="{718609B7-72A9-9240-B9F9-9A6716A683C9}" type="presParOf" srcId="{45DEBBD2-1669-9944-B2AA-5A5D7A2375A2}" destId="{35E9A7CF-D4E7-004B-BDF7-7A9FCDCADE92}" srcOrd="2" destOrd="0" presId="urn:microsoft.com/office/officeart/2005/8/layout/orgChart1"/>
    <dgm:cxn modelId="{76B073D3-1155-4F40-8AD1-3E5077E99A44}" type="presParOf" srcId="{15B9870E-5539-8445-80A1-24505E17D973}" destId="{31AA29E4-0755-4F4F-9C85-9263926196C3}" srcOrd="2" destOrd="0" presId="urn:microsoft.com/office/officeart/2005/8/layout/orgChart1"/>
    <dgm:cxn modelId="{F0A57314-D681-0D4D-87C0-616AEDB87B34}" type="presParOf" srcId="{5A0AE951-8EFE-DC40-B10A-7657CD3D422A}" destId="{0DF7E273-A36A-3742-8727-D7323A8885BC}" srcOrd="4" destOrd="0" presId="urn:microsoft.com/office/officeart/2005/8/layout/orgChart1"/>
    <dgm:cxn modelId="{2B1C4A80-63D0-0740-8A2D-E5127ABDE9D9}" type="presParOf" srcId="{5A0AE951-8EFE-DC40-B10A-7657CD3D422A}" destId="{B0FED322-4C78-4B46-B4C2-49C30F75E32B}" srcOrd="5" destOrd="0" presId="urn:microsoft.com/office/officeart/2005/8/layout/orgChart1"/>
    <dgm:cxn modelId="{C546501C-8D2C-4B47-A421-F7013082E227}" type="presParOf" srcId="{B0FED322-4C78-4B46-B4C2-49C30F75E32B}" destId="{E6507967-8623-434D-954D-69123DC0FB57}" srcOrd="0" destOrd="0" presId="urn:microsoft.com/office/officeart/2005/8/layout/orgChart1"/>
    <dgm:cxn modelId="{A1E98011-BFFD-834C-B1DE-8B2FCF51E0BD}" type="presParOf" srcId="{E6507967-8623-434D-954D-69123DC0FB57}" destId="{A6678987-9163-4F45-959F-B2CCB1370B8A}" srcOrd="0" destOrd="0" presId="urn:microsoft.com/office/officeart/2005/8/layout/orgChart1"/>
    <dgm:cxn modelId="{DC7BBCDE-1C2C-DB41-B459-4044CCBDD4A0}" type="presParOf" srcId="{E6507967-8623-434D-954D-69123DC0FB57}" destId="{0B4B7C8E-2202-374C-B33C-BD5E45BCADB2}" srcOrd="1" destOrd="0" presId="urn:microsoft.com/office/officeart/2005/8/layout/orgChart1"/>
    <dgm:cxn modelId="{14BC21EA-65BF-9A44-966F-289BB9F89603}" type="presParOf" srcId="{B0FED322-4C78-4B46-B4C2-49C30F75E32B}" destId="{6BAB5693-6C0A-FF4B-8A17-6DE4D4A3B8AF}" srcOrd="1" destOrd="0" presId="urn:microsoft.com/office/officeart/2005/8/layout/orgChart1"/>
    <dgm:cxn modelId="{6547C2B0-B232-9F4C-89B4-F0797CB7B8FD}" type="presParOf" srcId="{B0FED322-4C78-4B46-B4C2-49C30F75E32B}" destId="{A494751F-2048-8944-B323-C84D7B3411A1}" srcOrd="2" destOrd="0" presId="urn:microsoft.com/office/officeart/2005/8/layout/orgChart1"/>
    <dgm:cxn modelId="{CDA0011A-BB95-1744-9652-B28F47F4E248}" type="presParOf" srcId="{4BDA3A2A-610D-9A4E-B6FD-22AC633AE5D3}" destId="{CEDB5449-5D15-0344-A5B8-635A61799804}" srcOrd="2" destOrd="0" presId="urn:microsoft.com/office/officeart/2005/8/layout/orgChart1"/>
    <dgm:cxn modelId="{BE48778F-DCA5-6A48-A4F9-CDB1F4C6D918}" type="presParOf" srcId="{CEDB5449-5D15-0344-A5B8-635A61799804}" destId="{6EC560F8-09AB-6D47-B612-CC7B4ABD8BB7}" srcOrd="0" destOrd="0" presId="urn:microsoft.com/office/officeart/2005/8/layout/orgChart1"/>
    <dgm:cxn modelId="{60FEC480-2F93-7647-883F-069EEEDA2CEB}" type="presParOf" srcId="{CEDB5449-5D15-0344-A5B8-635A61799804}" destId="{B8F92112-7B9A-6C42-A533-6F1388EEA364}" srcOrd="1" destOrd="0" presId="urn:microsoft.com/office/officeart/2005/8/layout/orgChart1"/>
    <dgm:cxn modelId="{82B43449-3EF7-4D42-9F55-F97CAA807382}" type="presParOf" srcId="{B8F92112-7B9A-6C42-A533-6F1388EEA364}" destId="{952A3972-0170-CB44-83A0-7237758FE66B}" srcOrd="0" destOrd="0" presId="urn:microsoft.com/office/officeart/2005/8/layout/orgChart1"/>
    <dgm:cxn modelId="{7A7B9BBF-1F5A-FF40-91BE-646DFF64572C}" type="presParOf" srcId="{952A3972-0170-CB44-83A0-7237758FE66B}" destId="{67A3A158-3F8C-4C49-902C-8B75E078B23B}" srcOrd="0" destOrd="0" presId="urn:microsoft.com/office/officeart/2005/8/layout/orgChart1"/>
    <dgm:cxn modelId="{C497FE91-E97C-EC4E-B198-32F45FB2B56E}" type="presParOf" srcId="{952A3972-0170-CB44-83A0-7237758FE66B}" destId="{DE6A72C8-BE08-F843-B47A-DE251D5C0D31}" srcOrd="1" destOrd="0" presId="urn:microsoft.com/office/officeart/2005/8/layout/orgChart1"/>
    <dgm:cxn modelId="{BECD0E8C-642B-0C4F-A316-161CDAC76ECB}" type="presParOf" srcId="{B8F92112-7B9A-6C42-A533-6F1388EEA364}" destId="{DA9CD724-BEE4-8F4C-B632-60714807A24A}" srcOrd="1" destOrd="0" presId="urn:microsoft.com/office/officeart/2005/8/layout/orgChart1"/>
    <dgm:cxn modelId="{0CCDE306-0548-924C-857C-D9C89DFD84EA}" type="presParOf" srcId="{B8F92112-7B9A-6C42-A533-6F1388EEA364}" destId="{2BC88A7A-ADFE-B54E-94D7-5A8DD5EEBD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60F8-09AB-6D47-B612-CC7B4ABD8BB7}">
      <dsp:nvSpPr>
        <dsp:cNvPr id="0" name=""/>
        <dsp:cNvSpPr/>
      </dsp:nvSpPr>
      <dsp:spPr>
        <a:xfrm>
          <a:off x="3972663" y="679170"/>
          <a:ext cx="142136" cy="622695"/>
        </a:xfrm>
        <a:custGeom>
          <a:avLst/>
          <a:gdLst/>
          <a:ahLst/>
          <a:cxnLst/>
          <a:rect l="0" t="0" r="0" b="0"/>
          <a:pathLst>
            <a:path>
              <a:moveTo>
                <a:pt x="142136" y="0"/>
              </a:moveTo>
              <a:lnTo>
                <a:pt x="142136" y="622695"/>
              </a:lnTo>
              <a:lnTo>
                <a:pt x="0" y="62269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7E273-A36A-3742-8727-D7323A8885BC}">
      <dsp:nvSpPr>
        <dsp:cNvPr id="0" name=""/>
        <dsp:cNvSpPr/>
      </dsp:nvSpPr>
      <dsp:spPr>
        <a:xfrm>
          <a:off x="4114800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3253"/>
              </a:lnTo>
              <a:lnTo>
                <a:pt x="1637958" y="1103253"/>
              </a:lnTo>
              <a:lnTo>
                <a:pt x="1637958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4444-DB4F-1E46-B007-93DBB6EA11B5}">
      <dsp:nvSpPr>
        <dsp:cNvPr id="0" name=""/>
        <dsp:cNvSpPr/>
      </dsp:nvSpPr>
      <dsp:spPr>
        <a:xfrm>
          <a:off x="3573326" y="2601402"/>
          <a:ext cx="203052" cy="1583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811"/>
              </a:lnTo>
              <a:lnTo>
                <a:pt x="203052" y="15838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71CD3-4629-1341-B796-9A834132096B}">
      <dsp:nvSpPr>
        <dsp:cNvPr id="0" name=""/>
        <dsp:cNvSpPr/>
      </dsp:nvSpPr>
      <dsp:spPr>
        <a:xfrm>
          <a:off x="3573326" y="2601402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28C00-AC4B-AE4D-98A0-5B7FFF5F2F12}">
      <dsp:nvSpPr>
        <dsp:cNvPr id="0" name=""/>
        <dsp:cNvSpPr/>
      </dsp:nvSpPr>
      <dsp:spPr>
        <a:xfrm>
          <a:off x="4069080" y="679170"/>
          <a:ext cx="91440" cy="12453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E6976-AB84-6E40-9DD0-266988BD0926}">
      <dsp:nvSpPr>
        <dsp:cNvPr id="0" name=""/>
        <dsp:cNvSpPr/>
      </dsp:nvSpPr>
      <dsp:spPr>
        <a:xfrm>
          <a:off x="1935367" y="3562518"/>
          <a:ext cx="203052" cy="622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695"/>
              </a:lnTo>
              <a:lnTo>
                <a:pt x="203052" y="62269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354BB-F312-D749-9A73-634D032EC35F}">
      <dsp:nvSpPr>
        <dsp:cNvPr id="0" name=""/>
        <dsp:cNvSpPr/>
      </dsp:nvSpPr>
      <dsp:spPr>
        <a:xfrm>
          <a:off x="2431121" y="2601402"/>
          <a:ext cx="91440" cy="2842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27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165AA-7F45-FB42-A6F8-7CDA09D965DC}">
      <dsp:nvSpPr>
        <dsp:cNvPr id="0" name=""/>
        <dsp:cNvSpPr/>
      </dsp:nvSpPr>
      <dsp:spPr>
        <a:xfrm>
          <a:off x="2476841" y="679170"/>
          <a:ext cx="1637958" cy="1245390"/>
        </a:xfrm>
        <a:custGeom>
          <a:avLst/>
          <a:gdLst/>
          <a:ahLst/>
          <a:cxnLst/>
          <a:rect l="0" t="0" r="0" b="0"/>
          <a:pathLst>
            <a:path>
              <a:moveTo>
                <a:pt x="1637958" y="0"/>
              </a:moveTo>
              <a:lnTo>
                <a:pt x="1637958" y="1103253"/>
              </a:lnTo>
              <a:lnTo>
                <a:pt x="0" y="1103253"/>
              </a:lnTo>
              <a:lnTo>
                <a:pt x="0" y="124539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AAC6-34AE-6C42-90D5-CE1E9FD96CAF}">
      <dsp:nvSpPr>
        <dsp:cNvPr id="0" name=""/>
        <dsp:cNvSpPr/>
      </dsp:nvSpPr>
      <dsp:spPr>
        <a:xfrm>
          <a:off x="3437957" y="2327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executivo</a:t>
          </a:r>
          <a:endParaRPr lang="pt-BR" sz="1300" kern="1200" dirty="0"/>
        </a:p>
      </dsp:txBody>
      <dsp:txXfrm>
        <a:off x="3437957" y="2327"/>
        <a:ext cx="1353684" cy="676842"/>
      </dsp:txXfrm>
    </dsp:sp>
    <dsp:sp modelId="{E872E219-9D6F-F84B-9E2A-A2522BE96DD6}">
      <dsp:nvSpPr>
        <dsp:cNvPr id="0" name=""/>
        <dsp:cNvSpPr/>
      </dsp:nvSpPr>
      <dsp:spPr>
        <a:xfrm>
          <a:off x="1799998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geral</a:t>
          </a:r>
          <a:endParaRPr lang="pt-BR" sz="1300" kern="1200" dirty="0"/>
        </a:p>
      </dsp:txBody>
      <dsp:txXfrm>
        <a:off x="1799998" y="1924560"/>
        <a:ext cx="1353684" cy="676842"/>
      </dsp:txXfrm>
    </dsp:sp>
    <dsp:sp modelId="{3194B827-C14E-4542-9D6A-C03FBE3D57E3}">
      <dsp:nvSpPr>
        <dsp:cNvPr id="0" name=""/>
        <dsp:cNvSpPr/>
      </dsp:nvSpPr>
      <dsp:spPr>
        <a:xfrm>
          <a:off x="179999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suporte</a:t>
          </a:r>
          <a:endParaRPr lang="pt-BR" sz="1300" kern="1200" dirty="0"/>
        </a:p>
      </dsp:txBody>
      <dsp:txXfrm>
        <a:off x="1799998" y="2885676"/>
        <a:ext cx="1353684" cy="676842"/>
      </dsp:txXfrm>
    </dsp:sp>
    <dsp:sp modelId="{5C83249F-C83D-8F46-BABD-D413A7EB199C}">
      <dsp:nvSpPr>
        <dsp:cNvPr id="0" name=""/>
        <dsp:cNvSpPr/>
      </dsp:nvSpPr>
      <dsp:spPr>
        <a:xfrm>
          <a:off x="2138420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suporte</a:t>
          </a:r>
          <a:endParaRPr lang="pt-BR" sz="1300" kern="1200" dirty="0"/>
        </a:p>
      </dsp:txBody>
      <dsp:txXfrm>
        <a:off x="2138420" y="3846792"/>
        <a:ext cx="1353684" cy="676842"/>
      </dsp:txXfrm>
    </dsp:sp>
    <dsp:sp modelId="{E9AC1586-EED6-784F-82ED-4B121C928D61}">
      <dsp:nvSpPr>
        <dsp:cNvPr id="0" name=""/>
        <dsp:cNvSpPr/>
      </dsp:nvSpPr>
      <dsp:spPr>
        <a:xfrm>
          <a:off x="3437957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Gerente desenvolvimento</a:t>
          </a:r>
          <a:endParaRPr lang="pt-BR" sz="1300" kern="1200" dirty="0"/>
        </a:p>
      </dsp:txBody>
      <dsp:txXfrm>
        <a:off x="3437957" y="1924560"/>
        <a:ext cx="1353684" cy="676842"/>
      </dsp:txXfrm>
    </dsp:sp>
    <dsp:sp modelId="{C5DCCA90-72F2-A044-9D2E-9FE67E93C03C}">
      <dsp:nvSpPr>
        <dsp:cNvPr id="0" name=""/>
        <dsp:cNvSpPr/>
      </dsp:nvSpPr>
      <dsp:spPr>
        <a:xfrm>
          <a:off x="3776378" y="2885676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Programador</a:t>
          </a:r>
          <a:endParaRPr lang="pt-BR" sz="1300" kern="1200" dirty="0"/>
        </a:p>
      </dsp:txBody>
      <dsp:txXfrm>
        <a:off x="3776378" y="2885676"/>
        <a:ext cx="1353684" cy="676842"/>
      </dsp:txXfrm>
    </dsp:sp>
    <dsp:sp modelId="{E9008312-4C6C-A141-9178-DF3828DA6173}">
      <dsp:nvSpPr>
        <dsp:cNvPr id="0" name=""/>
        <dsp:cNvSpPr/>
      </dsp:nvSpPr>
      <dsp:spPr>
        <a:xfrm>
          <a:off x="3776378" y="3846792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Analista teste</a:t>
          </a:r>
          <a:endParaRPr lang="pt-BR" sz="1300" kern="1200" dirty="0"/>
        </a:p>
      </dsp:txBody>
      <dsp:txXfrm>
        <a:off x="3776378" y="3846792"/>
        <a:ext cx="1353684" cy="676842"/>
      </dsp:txXfrm>
    </dsp:sp>
    <dsp:sp modelId="{A6678987-9163-4F45-959F-B2CCB1370B8A}">
      <dsp:nvSpPr>
        <dsp:cNvPr id="0" name=""/>
        <dsp:cNvSpPr/>
      </dsp:nvSpPr>
      <dsp:spPr>
        <a:xfrm>
          <a:off x="5075916" y="1924560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Vendedor</a:t>
          </a:r>
          <a:endParaRPr lang="pt-BR" sz="1300" kern="1200" dirty="0"/>
        </a:p>
      </dsp:txBody>
      <dsp:txXfrm>
        <a:off x="5075916" y="1924560"/>
        <a:ext cx="1353684" cy="676842"/>
      </dsp:txXfrm>
    </dsp:sp>
    <dsp:sp modelId="{67A3A158-3F8C-4C49-902C-8B75E078B23B}">
      <dsp:nvSpPr>
        <dsp:cNvPr id="0" name=""/>
        <dsp:cNvSpPr/>
      </dsp:nvSpPr>
      <dsp:spPr>
        <a:xfrm>
          <a:off x="2618978" y="963444"/>
          <a:ext cx="1353684" cy="6768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Diretor financeiro</a:t>
          </a:r>
          <a:endParaRPr lang="pt-BR" sz="1300" kern="1200" dirty="0"/>
        </a:p>
      </dsp:txBody>
      <dsp:txXfrm>
        <a:off x="2618978" y="963444"/>
        <a:ext cx="1353684" cy="676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A4CA-DE6B-E547-8B01-BF8750F83D5C}" type="datetimeFigureOut">
              <a:rPr lang="en-US" smtClean="0"/>
              <a:t>13/03/15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955D-955B-6F41-B71F-2E9FA4B2EE5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09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5A26-5A39-2F4F-8F1E-058893DDF6EA}" type="datetimeFigureOut">
              <a:rPr lang="en-US" smtClean="0"/>
              <a:t>13/03/15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C387-4B7B-5742-9321-67FA79338E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65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F73F-4F70-C348-AAF6-49E855166064}" type="datetime1">
              <a:rPr lang="pt-BR" smtClean="0"/>
              <a:t>13/03/15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E48C-3DEF-5B4E-B418-FF937D3D7EA8}" type="datetime1">
              <a:rPr lang="pt-BR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79F4-1005-574A-96F4-5355872978E1}" type="datetime1">
              <a:rPr lang="pt-BR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3A6F-662C-864D-A907-567EF8D0DF40}" type="datetime1">
              <a:rPr lang="pt-BR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2F72-CAEB-694A-8EDE-8AB0D98CC93B}" type="datetime1">
              <a:rPr lang="pt-BR" smtClean="0"/>
              <a:t>13/03/15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64D-D085-F747-A206-A2EA857CDA9B}" type="datetime1">
              <a:rPr lang="pt-BR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5980-D026-8640-B846-A3FE3C0696EC}" type="datetime1">
              <a:rPr lang="pt-BR" smtClean="0"/>
              <a:t>13/03/15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79C3-C132-B94C-89FA-56BDBB56AE71}" type="datetime1">
              <a:rPr lang="pt-BR" smtClean="0"/>
              <a:t>13/03/15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E834-0A94-E941-A149-E7C7397C5C7C}" type="datetime1">
              <a:rPr lang="pt-BR" smtClean="0"/>
              <a:t>13/03/15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1C8C-544B-0242-85DE-7B6F522E9E8D}" type="datetime1">
              <a:rPr lang="pt-BR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38EB-55C1-7E49-8BC4-15B91946A317}" type="datetime1">
              <a:rPr lang="pt-BR" smtClean="0"/>
              <a:t>13/03/15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B4532D3-BE2D-0B4A-A976-57DEA09C33D5}" type="datetime1">
              <a:rPr lang="pt-BR" smtClean="0"/>
              <a:t>13/03/15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ISO 29110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Seminário de dissertação</a:t>
            </a:r>
          </a:p>
          <a:p>
            <a:r>
              <a:rPr lang="pt-BR" dirty="0" smtClean="0"/>
              <a:t>Gladistone M. Afonso</a:t>
            </a:r>
          </a:p>
          <a:p>
            <a:r>
              <a:rPr lang="pt-BR" dirty="0" smtClean="0"/>
              <a:t>Orientador Prof. Antônio Roberto </a:t>
            </a:r>
            <a:r>
              <a:rPr lang="pt-BR" dirty="0" err="1" smtClean="0"/>
              <a:t>Mury</a:t>
            </a:r>
            <a:r>
              <a:rPr lang="pt-BR" dirty="0" smtClean="0"/>
              <a:t>, </a:t>
            </a:r>
            <a:r>
              <a:rPr lang="pt-BR" dirty="0" err="1" smtClean="0"/>
              <a:t>Ds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contínuo</a:t>
            </a:r>
            <a:r>
              <a:rPr lang="en-US" sz="2600" dirty="0" smtClean="0"/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chemeClr val="bg2"/>
                </a:solidFill>
              </a:rPr>
              <a:t>Observou</a:t>
            </a:r>
            <a:r>
              <a:rPr lang="en-US" sz="2600" dirty="0">
                <a:solidFill>
                  <a:schemeClr val="bg2"/>
                </a:solidFill>
              </a:rPr>
              <a:t>-se </a:t>
            </a:r>
            <a:r>
              <a:rPr lang="en-US" sz="2600" dirty="0" err="1">
                <a:solidFill>
                  <a:schemeClr val="bg2"/>
                </a:solidFill>
              </a:rPr>
              <a:t>que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>
                <a:solidFill>
                  <a:schemeClr val="bg2"/>
                </a:solidFill>
              </a:rPr>
              <a:t>empresa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possui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qualidades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essenciais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para</a:t>
            </a:r>
            <a:r>
              <a:rPr lang="en-US" sz="2600" dirty="0">
                <a:solidFill>
                  <a:schemeClr val="bg2"/>
                </a:solidFill>
              </a:rPr>
              <a:t> o </a:t>
            </a:r>
            <a:r>
              <a:rPr lang="en-US" sz="2600" dirty="0" err="1">
                <a:solidFill>
                  <a:schemeClr val="bg2"/>
                </a:solidFill>
              </a:rPr>
              <a:t>crescimento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 smtClean="0">
                <a:solidFill>
                  <a:schemeClr val="bg2"/>
                </a:solidFill>
              </a:rPr>
              <a:t>contínuo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por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exemplo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comprometimento</a:t>
            </a:r>
            <a:r>
              <a:rPr lang="en-US" sz="2600" dirty="0">
                <a:solidFill>
                  <a:schemeClr val="bg2"/>
                </a:solidFill>
              </a:rPr>
              <a:t> dos </a:t>
            </a:r>
            <a:r>
              <a:rPr lang="en-US" sz="2600" dirty="0" err="1">
                <a:solidFill>
                  <a:schemeClr val="bg2"/>
                </a:solidFill>
              </a:rPr>
              <a:t>profissionais</a:t>
            </a:r>
            <a:r>
              <a:rPr lang="en-US" sz="2600" dirty="0">
                <a:solidFill>
                  <a:schemeClr val="bg2"/>
                </a:solidFill>
              </a:rPr>
              <a:t>, a </a:t>
            </a:r>
            <a:r>
              <a:rPr lang="en-US" sz="2600" dirty="0" err="1" smtClean="0">
                <a:solidFill>
                  <a:schemeClr val="bg2"/>
                </a:solidFill>
              </a:rPr>
              <a:t>comunicação</a:t>
            </a:r>
            <a:r>
              <a:rPr lang="en-US" sz="2600" dirty="0">
                <a:solidFill>
                  <a:schemeClr val="bg2"/>
                </a:solidFill>
              </a:rPr>
              <a:t>, o </a:t>
            </a:r>
            <a:r>
              <a:rPr lang="en-US" sz="2600" dirty="0" err="1">
                <a:solidFill>
                  <a:schemeClr val="bg2"/>
                </a:solidFill>
              </a:rPr>
              <a:t>bom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clima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organizacional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dirty="0" err="1">
                <a:solidFill>
                  <a:schemeClr val="bg2"/>
                </a:solidFill>
              </a:rPr>
              <a:t>assim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dirty="0" err="1">
                <a:solidFill>
                  <a:schemeClr val="bg2"/>
                </a:solidFill>
              </a:rPr>
              <a:t>como</a:t>
            </a:r>
            <a:r>
              <a:rPr lang="en-US" sz="2600" dirty="0">
                <a:solidFill>
                  <a:schemeClr val="bg2"/>
                </a:solidFill>
              </a:rPr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ajustes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processos</a:t>
            </a:r>
            <a:r>
              <a:rPr lang="en-US" sz="2600" dirty="0" smtClean="0">
                <a:solidFill>
                  <a:srgbClr val="E4E9EF"/>
                </a:solidFill>
              </a:rPr>
              <a:t>.</a:t>
            </a:r>
            <a:r>
              <a:rPr lang="en-US" sz="2600" dirty="0" smtClean="0"/>
              <a:t>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>
                <a:solidFill>
                  <a:srgbClr val="E4E9EF"/>
                </a:solidFill>
              </a:rPr>
              <a:t>Observou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possui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qualidades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essenciais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contínuo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por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exemplo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comprometimento</a:t>
            </a:r>
            <a:r>
              <a:rPr lang="en-US" sz="2600" dirty="0">
                <a:solidFill>
                  <a:srgbClr val="E4E9EF"/>
                </a:solidFill>
              </a:rPr>
              <a:t> dos </a:t>
            </a:r>
            <a:r>
              <a:rPr lang="en-US" sz="2600" dirty="0" err="1">
                <a:solidFill>
                  <a:srgbClr val="E4E9EF"/>
                </a:solidFill>
              </a:rPr>
              <a:t>profissionais</a:t>
            </a:r>
            <a:r>
              <a:rPr lang="en-US" sz="2600" dirty="0">
                <a:solidFill>
                  <a:srgbClr val="E4E9EF"/>
                </a:solidFill>
              </a:rPr>
              <a:t>, a </a:t>
            </a:r>
            <a:r>
              <a:rPr lang="en-US" sz="2600" dirty="0" err="1" smtClean="0">
                <a:solidFill>
                  <a:srgbClr val="E4E9EF"/>
                </a:solidFill>
              </a:rPr>
              <a:t>comunicação</a:t>
            </a:r>
            <a:r>
              <a:rPr lang="en-US" sz="2600" dirty="0">
                <a:solidFill>
                  <a:srgbClr val="E4E9EF"/>
                </a:solidFill>
              </a:rPr>
              <a:t>, o </a:t>
            </a:r>
            <a:r>
              <a:rPr lang="en-US" sz="2600" dirty="0" err="1">
                <a:solidFill>
                  <a:srgbClr val="E4E9EF"/>
                </a:solidFill>
              </a:rPr>
              <a:t>bom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clima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organizacional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assim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como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cultura</a:t>
            </a:r>
            <a:r>
              <a:rPr lang="en-US" sz="2600" dirty="0">
                <a:solidFill>
                  <a:srgbClr val="E4E9EF"/>
                </a:solidFill>
              </a:rPr>
              <a:t> de </a:t>
            </a:r>
            <a:r>
              <a:rPr lang="en-US" sz="2600" dirty="0" err="1">
                <a:solidFill>
                  <a:srgbClr val="E4E9EF"/>
                </a:solidFill>
              </a:rPr>
              <a:t>prezar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excelência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e </a:t>
            </a:r>
            <a:r>
              <a:rPr lang="en-US" sz="2600" dirty="0" err="1">
                <a:solidFill>
                  <a:srgbClr val="E4E9EF"/>
                </a:solidFill>
              </a:rPr>
              <a:t>ser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reconhecida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através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>
                <a:solidFill>
                  <a:srgbClr val="E4E9EF"/>
                </a:solidFill>
              </a:rPr>
              <a:t>da </a:t>
            </a:r>
            <a:r>
              <a:rPr lang="en-US" sz="2600" dirty="0" err="1">
                <a:solidFill>
                  <a:srgbClr val="E4E9EF"/>
                </a:solidFill>
              </a:rPr>
              <a:t>sua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confiabilidade</a:t>
            </a:r>
            <a:r>
              <a:rPr lang="en-US" sz="2600" dirty="0">
                <a:solidFill>
                  <a:srgbClr val="E4E9EF"/>
                </a:solidFill>
              </a:rPr>
              <a:t> e </a:t>
            </a:r>
            <a:r>
              <a:rPr lang="en-US" sz="2600" dirty="0" err="1">
                <a:solidFill>
                  <a:srgbClr val="E4E9EF"/>
                </a:solidFill>
              </a:rPr>
              <a:t>qualidade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nos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. </a:t>
            </a:r>
            <a:r>
              <a:rPr lang="en-US" sz="2600" dirty="0" err="1" smtClean="0">
                <a:solidFill>
                  <a:srgbClr val="E4E9EF"/>
                </a:solidFill>
              </a:rPr>
              <a:t>Porém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para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empresa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suporte</a:t>
            </a:r>
            <a:r>
              <a:rPr lang="en-US" sz="2600" dirty="0">
                <a:solidFill>
                  <a:srgbClr val="E4E9EF"/>
                </a:solidFill>
              </a:rPr>
              <a:t> o </a:t>
            </a:r>
            <a:r>
              <a:rPr lang="en-US" sz="2600" dirty="0" err="1">
                <a:solidFill>
                  <a:srgbClr val="E4E9EF"/>
                </a:solidFill>
              </a:rPr>
              <a:t>crescimento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que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tende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acontecer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cada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vez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mais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devido</a:t>
            </a:r>
            <a:r>
              <a:rPr lang="en-US" sz="2600" dirty="0">
                <a:solidFill>
                  <a:srgbClr val="E4E9EF"/>
                </a:solidFill>
              </a:rPr>
              <a:t> a </a:t>
            </a:r>
            <a:r>
              <a:rPr lang="en-US" sz="2600" dirty="0" err="1">
                <a:solidFill>
                  <a:srgbClr val="E4E9EF"/>
                </a:solidFill>
              </a:rPr>
              <a:t>demanda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pelos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>
                <a:solidFill>
                  <a:srgbClr val="E4E9EF"/>
                </a:solidFill>
              </a:rPr>
              <a:t>serviços</a:t>
            </a:r>
            <a:r>
              <a:rPr lang="en-US" sz="2600" dirty="0">
                <a:solidFill>
                  <a:srgbClr val="E4E9EF"/>
                </a:solidFill>
              </a:rPr>
              <a:t>, </a:t>
            </a:r>
            <a:r>
              <a:rPr lang="en-US" sz="2600" dirty="0" err="1">
                <a:solidFill>
                  <a:srgbClr val="E4E9EF"/>
                </a:solidFill>
              </a:rPr>
              <a:t>torna</a:t>
            </a:r>
            <a:r>
              <a:rPr lang="en-US" sz="2600" dirty="0">
                <a:solidFill>
                  <a:srgbClr val="E4E9EF"/>
                </a:solidFill>
              </a:rPr>
              <a:t>-se </a:t>
            </a:r>
            <a:r>
              <a:rPr lang="en-US" sz="2600" dirty="0" err="1" smtClean="0">
                <a:solidFill>
                  <a:srgbClr val="E4E9EF"/>
                </a:solidFill>
              </a:rPr>
              <a:t>necessário</a:t>
            </a:r>
            <a:r>
              <a:rPr lang="en-US" sz="2600" dirty="0" smtClean="0">
                <a:solidFill>
                  <a:srgbClr val="E4E9EF"/>
                </a:solidFill>
              </a:rPr>
              <a:t> </a:t>
            </a:r>
            <a:r>
              <a:rPr lang="en-US" sz="2600" dirty="0" err="1">
                <a:solidFill>
                  <a:srgbClr val="E4E9EF"/>
                </a:solidFill>
              </a:rPr>
              <a:t>alguns</a:t>
            </a:r>
            <a:r>
              <a:rPr lang="en-US" sz="2600" dirty="0">
                <a:solidFill>
                  <a:srgbClr val="E4E9EF"/>
                </a:solidFill>
              </a:rPr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Principal problema: comunica</a:t>
            </a:r>
            <a:r>
              <a:rPr lang="pt-BR" dirty="0" smtClean="0"/>
              <a:t>ção com o cliente</a:t>
            </a:r>
          </a:p>
          <a:p>
            <a:r>
              <a:rPr lang="pt-BR" dirty="0" smtClean="0"/>
              <a:t>Principal deficiência: rastreabilidade entre contatos, tarefas, pendências e conversas</a:t>
            </a:r>
          </a:p>
          <a:p>
            <a:r>
              <a:rPr lang="pt-BR" dirty="0" smtClean="0"/>
              <a:t>Principal consequência: cliente ficar “no escuro” em relação às suas demandas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Content Placeholder 5" descr="j0309602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 b="1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923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existentes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Pend</a:t>
            </a:r>
            <a:r>
              <a:rPr lang="pt-BR" dirty="0" smtClean="0"/>
              <a:t>ências</a:t>
            </a:r>
          </a:p>
          <a:p>
            <a:pPr lvl="1"/>
            <a:r>
              <a:rPr lang="pt-BR" dirty="0" smtClean="0"/>
              <a:t>Tarefas</a:t>
            </a:r>
          </a:p>
          <a:p>
            <a:pPr lvl="1"/>
            <a:r>
              <a:rPr lang="pt-BR" dirty="0" smtClean="0"/>
              <a:t>Dúvidas</a:t>
            </a:r>
          </a:p>
          <a:p>
            <a:pPr lvl="1"/>
            <a:r>
              <a:rPr lang="pt-BR" dirty="0" smtClean="0"/>
              <a:t>Recados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</a:p>
          <a:p>
            <a:pPr lvl="1"/>
            <a:r>
              <a:rPr lang="pt-BR" dirty="0" smtClean="0"/>
              <a:t>Atendimentos e contatos realizados pelo cliente</a:t>
            </a:r>
          </a:p>
          <a:p>
            <a:pPr lvl="2"/>
            <a:r>
              <a:rPr lang="pt-BR" dirty="0" smtClean="0"/>
              <a:t>Telefone</a:t>
            </a:r>
          </a:p>
          <a:p>
            <a:pPr lvl="2"/>
            <a:r>
              <a:rPr lang="pt-BR" dirty="0" smtClean="0"/>
              <a:t>Acesso remoto</a:t>
            </a:r>
          </a:p>
          <a:p>
            <a:pPr lvl="2"/>
            <a:r>
              <a:rPr lang="pt-BR" dirty="0" smtClean="0"/>
              <a:t>E-mail</a:t>
            </a:r>
          </a:p>
          <a:p>
            <a:pPr lvl="2"/>
            <a:r>
              <a:rPr lang="pt-BR" dirty="0" smtClean="0"/>
              <a:t>FAX</a:t>
            </a:r>
          </a:p>
          <a:p>
            <a:pPr lvl="2"/>
            <a:r>
              <a:rPr lang="pt-BR" dirty="0" smtClean="0"/>
              <a:t>Presencial</a:t>
            </a:r>
            <a:endParaRPr lang="pt-BR" dirty="0"/>
          </a:p>
        </p:txBody>
      </p:sp>
      <p:sp>
        <p:nvSpPr>
          <p:cNvPr id="6" name="24-Point Star 5"/>
          <p:cNvSpPr/>
          <p:nvPr/>
        </p:nvSpPr>
        <p:spPr>
          <a:xfrm>
            <a:off x="2783658" y="4443741"/>
            <a:ext cx="3576685" cy="1458652"/>
          </a:xfrm>
          <a:prstGeom prst="star24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dirty="0" smtClean="0"/>
              <a:t>N</a:t>
            </a:r>
            <a:r>
              <a:rPr lang="pt-BR" dirty="0" smtClean="0"/>
              <a:t>ão há integração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82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jan_contatos_lancamen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87" y="1600200"/>
            <a:ext cx="6954627" cy="486559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94687" y="1960109"/>
            <a:ext cx="822960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6961794" y="1960109"/>
            <a:ext cx="1087519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1088756" y="5284722"/>
            <a:ext cx="1469790" cy="46684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1088756" y="2987827"/>
            <a:ext cx="554689" cy="4108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1088756" y="5751569"/>
            <a:ext cx="3953634" cy="6047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3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Pend</a:t>
            </a:r>
            <a:r>
              <a:rPr lang="pt-BR" dirty="0" smtClean="0"/>
              <a:t>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jan_pendencias_lancamen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6" y="1609726"/>
            <a:ext cx="6797888" cy="47413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52568" y="1829392"/>
            <a:ext cx="2080151" cy="61689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1494041" y="2446285"/>
            <a:ext cx="3753779" cy="56021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651513" y="2371589"/>
            <a:ext cx="822960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1996016" y="4556437"/>
            <a:ext cx="4204256" cy="48617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1173056" y="4631132"/>
            <a:ext cx="1079512" cy="82296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48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Problema</a:t>
            </a:r>
          </a:p>
          <a:p>
            <a:r>
              <a:rPr lang="pt-BR" dirty="0" smtClean="0"/>
              <a:t>Revisão bibliográfica</a:t>
            </a:r>
          </a:p>
          <a:p>
            <a:r>
              <a:rPr lang="pt-BR" dirty="0" smtClean="0"/>
              <a:t>Solução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pic>
        <p:nvPicPr>
          <p:cNvPr id="5" name="Content Placeholder 4" descr="AA053817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9957"/>
          <a:stretch>
            <a:fillRect/>
          </a:stretch>
        </p:blipFill>
        <p:spPr/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Mestrado profissional </a:t>
            </a:r>
            <a:r>
              <a:rPr lang="pt-BR" dirty="0" smtClean="0">
                <a:sym typeface="Wingdings"/>
              </a:rPr>
              <a:t> Problema profissional</a:t>
            </a:r>
          </a:p>
          <a:p>
            <a:r>
              <a:rPr lang="pt-BR" dirty="0" smtClean="0">
                <a:sym typeface="Wingdings"/>
              </a:rPr>
              <a:t>Área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Engenharia de Software</a:t>
            </a:r>
          </a:p>
          <a:p>
            <a:r>
              <a:rPr lang="pt-BR" dirty="0" smtClean="0">
                <a:sym typeface="Wingdings"/>
              </a:rPr>
              <a:t>Situação profissional </a:t>
            </a:r>
            <a:r>
              <a:rPr lang="pt-B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dirty="0">
                <a:sym typeface="Wingdings"/>
              </a:rPr>
              <a:t> </a:t>
            </a:r>
            <a:r>
              <a:rPr lang="pt-BR" dirty="0" smtClean="0">
                <a:sym typeface="Wingdings"/>
              </a:rPr>
              <a:t>Empresário</a:t>
            </a:r>
          </a:p>
          <a:p>
            <a:r>
              <a:rPr lang="pt-BR" dirty="0" smtClean="0">
                <a:sym typeface="Wingdings"/>
              </a:rPr>
              <a:t>Motivação</a:t>
            </a:r>
          </a:p>
          <a:p>
            <a:pPr marL="0" indent="0">
              <a:buNone/>
            </a:pPr>
            <a:endParaRPr lang="pt-BR" dirty="0" smtClean="0">
              <a:sym typeface="Wingdings"/>
            </a:endParaRPr>
          </a:p>
          <a:p>
            <a:pPr marL="457200" lvl="1" indent="0" algn="ctr">
              <a:buNone/>
            </a:pPr>
            <a:r>
              <a:rPr lang="pt-BR" sz="2400" dirty="0" smtClean="0">
                <a:sym typeface="Wingdings"/>
              </a:rPr>
              <a:t>Investir o conhecimento adquirido através das disciplinas e da pesquisa da dissertação para resolver problemas reais na própria empresa de desenvolvimento de software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“...”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7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Fundação: 1997</a:t>
            </a:r>
          </a:p>
          <a:p>
            <a:r>
              <a:rPr lang="pt-BR" dirty="0" smtClean="0"/>
              <a:t>Funcionários: 8</a:t>
            </a:r>
          </a:p>
          <a:p>
            <a:r>
              <a:rPr lang="pt-BR" dirty="0" smtClean="0"/>
              <a:t>Diretores: 2</a:t>
            </a:r>
          </a:p>
          <a:p>
            <a:r>
              <a:rPr lang="pt-BR" dirty="0" smtClean="0"/>
              <a:t>Alcance: nacional</a:t>
            </a:r>
          </a:p>
          <a:p>
            <a:r>
              <a:rPr lang="pt-BR" dirty="0" smtClean="0"/>
              <a:t>Principais produtos:</a:t>
            </a:r>
          </a:p>
          <a:p>
            <a:pPr lvl="1"/>
            <a:r>
              <a:rPr lang="pt-BR" dirty="0" smtClean="0"/>
              <a:t>Software</a:t>
            </a:r>
          </a:p>
          <a:p>
            <a:pPr lvl="1"/>
            <a:r>
              <a:rPr lang="pt-BR" dirty="0" smtClean="0"/>
              <a:t>Certificado digital</a:t>
            </a:r>
          </a:p>
          <a:p>
            <a:pPr lvl="1"/>
            <a:r>
              <a:rPr lang="pt-BR" dirty="0" smtClean="0"/>
              <a:t>Equipamentos</a:t>
            </a:r>
          </a:p>
          <a:p>
            <a:pPr lvl="1"/>
            <a:r>
              <a:rPr lang="pt-BR" dirty="0" smtClean="0"/>
              <a:t>Manutenção</a:t>
            </a:r>
          </a:p>
          <a:p>
            <a:pPr lvl="1"/>
            <a:r>
              <a:rPr lang="pt-BR" dirty="0" smtClean="0"/>
              <a:t>Consultoria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dataserra_logo_3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r="1845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1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Organograma</a:t>
            </a:r>
            <a:endParaRPr lang="pt-B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745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63312" y="1139110"/>
            <a:ext cx="5845437" cy="558236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7165605" y="1942088"/>
            <a:ext cx="15211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Impacto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b="1" dirty="0" smtClean="0">
                <a:solidFill>
                  <a:srgbClr val="FF0000"/>
                </a:solidFill>
              </a:rPr>
              <a:t>o</a:t>
            </a:r>
          </a:p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Projeto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1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problema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Demandas</a:t>
            </a:r>
            <a:r>
              <a:rPr lang="en-US" dirty="0" smtClean="0"/>
              <a:t> </a:t>
            </a:r>
            <a:r>
              <a:rPr lang="en-US" dirty="0" err="1" smtClean="0"/>
              <a:t>pré-existentes</a:t>
            </a:r>
            <a:endParaRPr lang="en-US" dirty="0" smtClean="0"/>
          </a:p>
          <a:p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meses</a:t>
            </a:r>
            <a:endParaRPr lang="en-US" dirty="0" smtClean="0"/>
          </a:p>
          <a:p>
            <a:r>
              <a:rPr lang="en-US" dirty="0" err="1" smtClean="0"/>
              <a:t>Receio</a:t>
            </a:r>
            <a:r>
              <a:rPr lang="en-US" dirty="0" smtClean="0"/>
              <a:t> de </a:t>
            </a:r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desordenado</a:t>
            </a:r>
            <a:endParaRPr lang="en-US" dirty="0" smtClean="0"/>
          </a:p>
          <a:p>
            <a:r>
              <a:rPr lang="en-US" dirty="0" err="1" smtClean="0"/>
              <a:t>Filosofia</a:t>
            </a:r>
            <a:r>
              <a:rPr lang="en-US" dirty="0" smtClean="0"/>
              <a:t> e </a:t>
            </a:r>
            <a:r>
              <a:rPr lang="en-US" dirty="0" err="1" smtClean="0"/>
              <a:t>valores</a:t>
            </a:r>
            <a:r>
              <a:rPr lang="en-US" dirty="0" smtClean="0"/>
              <a:t> da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centrados</a:t>
            </a:r>
            <a:r>
              <a:rPr lang="en-US" dirty="0" smtClean="0"/>
              <a:t> no </a:t>
            </a:r>
            <a:r>
              <a:rPr lang="en-US" dirty="0" err="1" smtClean="0"/>
              <a:t>cliente</a:t>
            </a:r>
            <a:endParaRPr lang="en-US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AA002733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593" b="-39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895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Diagnóstico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 smtClean="0"/>
              <a:t>“</a:t>
            </a:r>
            <a:r>
              <a:rPr lang="en-US" sz="2600" dirty="0" err="1" smtClean="0"/>
              <a:t>Observou</a:t>
            </a:r>
            <a:r>
              <a:rPr lang="en-US" sz="2600" dirty="0"/>
              <a:t>-se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possui</a:t>
            </a:r>
            <a:r>
              <a:rPr lang="en-US" sz="2600" dirty="0"/>
              <a:t> </a:t>
            </a:r>
            <a:r>
              <a:rPr lang="en-US" sz="2600" dirty="0" err="1"/>
              <a:t>qualidades</a:t>
            </a:r>
            <a:r>
              <a:rPr lang="en-US" sz="2600" dirty="0"/>
              <a:t> </a:t>
            </a:r>
            <a:r>
              <a:rPr lang="en-US" sz="2600" dirty="0" err="1"/>
              <a:t>essenciais</a:t>
            </a:r>
            <a:r>
              <a:rPr lang="en-US" sz="2600" dirty="0"/>
              <a:t> </a:t>
            </a:r>
            <a:r>
              <a:rPr lang="en-US" sz="2600" dirty="0" err="1"/>
              <a:t>para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 smtClean="0"/>
              <a:t>contínuo</a:t>
            </a:r>
            <a:r>
              <a:rPr lang="en-US" sz="2600" dirty="0"/>
              <a:t>, </a:t>
            </a:r>
            <a:r>
              <a:rPr lang="en-US" sz="2600" dirty="0" err="1"/>
              <a:t>como</a:t>
            </a:r>
            <a:r>
              <a:rPr lang="en-US" sz="2600" dirty="0"/>
              <a:t> </a:t>
            </a:r>
            <a:r>
              <a:rPr lang="en-US" sz="2600" dirty="0" err="1"/>
              <a:t>por</a:t>
            </a:r>
            <a:r>
              <a:rPr lang="en-US" sz="2600" dirty="0"/>
              <a:t> </a:t>
            </a:r>
            <a:r>
              <a:rPr lang="en-US" sz="2600" dirty="0" err="1"/>
              <a:t>exemplo</a:t>
            </a:r>
            <a:r>
              <a:rPr lang="en-US" sz="2600" dirty="0"/>
              <a:t>, o </a:t>
            </a:r>
            <a:r>
              <a:rPr lang="en-US" sz="2600" dirty="0" err="1"/>
              <a:t>comprometimento</a:t>
            </a:r>
            <a:r>
              <a:rPr lang="en-US" sz="2600" dirty="0"/>
              <a:t> dos </a:t>
            </a:r>
            <a:r>
              <a:rPr lang="en-US" sz="2600" dirty="0" err="1"/>
              <a:t>profissionais</a:t>
            </a:r>
            <a:r>
              <a:rPr lang="en-US" sz="2600" dirty="0"/>
              <a:t>, a </a:t>
            </a:r>
            <a:r>
              <a:rPr lang="en-US" sz="2600" dirty="0" err="1" smtClean="0"/>
              <a:t>comunicação</a:t>
            </a:r>
            <a:r>
              <a:rPr lang="en-US" sz="2600" dirty="0"/>
              <a:t>, o </a:t>
            </a:r>
            <a:r>
              <a:rPr lang="en-US" sz="2600" dirty="0" err="1"/>
              <a:t>bom</a:t>
            </a:r>
            <a:r>
              <a:rPr lang="en-US" sz="2600" dirty="0"/>
              <a:t> </a:t>
            </a:r>
            <a:r>
              <a:rPr lang="en-US" sz="2600" dirty="0" err="1"/>
              <a:t>clima</a:t>
            </a:r>
            <a:r>
              <a:rPr lang="en-US" sz="2600" dirty="0"/>
              <a:t> </a:t>
            </a:r>
            <a:r>
              <a:rPr lang="en-US" sz="2600" dirty="0" err="1"/>
              <a:t>organizacional</a:t>
            </a:r>
            <a:r>
              <a:rPr lang="en-US" sz="2600" dirty="0"/>
              <a:t>, </a:t>
            </a:r>
            <a:r>
              <a:rPr lang="en-US" sz="2600" dirty="0" err="1"/>
              <a:t>assim</a:t>
            </a:r>
            <a:r>
              <a:rPr lang="en-US" sz="2600" dirty="0"/>
              <a:t> </a:t>
            </a:r>
            <a:r>
              <a:rPr lang="en-US" sz="2600" dirty="0" err="1"/>
              <a:t>como</a:t>
            </a:r>
            <a:r>
              <a:rPr lang="en-US" sz="2600" dirty="0"/>
              <a:t> a </a:t>
            </a:r>
            <a:r>
              <a:rPr lang="en-US" sz="2600" dirty="0" err="1"/>
              <a:t>cultura</a:t>
            </a:r>
            <a:r>
              <a:rPr lang="en-US" sz="2600" dirty="0"/>
              <a:t> de </a:t>
            </a:r>
            <a:r>
              <a:rPr lang="en-US" sz="2600" dirty="0" err="1"/>
              <a:t>prezar</a:t>
            </a:r>
            <a:r>
              <a:rPr lang="en-US" sz="2600" dirty="0"/>
              <a:t> </a:t>
            </a:r>
            <a:r>
              <a:rPr lang="en-US" sz="2600" dirty="0" err="1"/>
              <a:t>pela</a:t>
            </a:r>
            <a:r>
              <a:rPr lang="en-US" sz="2600" dirty="0"/>
              <a:t> </a:t>
            </a:r>
            <a:r>
              <a:rPr lang="en-US" sz="2600" dirty="0" err="1" smtClean="0"/>
              <a:t>excelência</a:t>
            </a:r>
            <a:r>
              <a:rPr lang="en-US" sz="2600" dirty="0" smtClean="0"/>
              <a:t> </a:t>
            </a:r>
            <a:r>
              <a:rPr lang="en-US" sz="2600" dirty="0"/>
              <a:t>e </a:t>
            </a:r>
            <a:r>
              <a:rPr lang="en-US" sz="2600" dirty="0" err="1"/>
              <a:t>ser</a:t>
            </a:r>
            <a:r>
              <a:rPr lang="en-US" sz="2600" dirty="0"/>
              <a:t> </a:t>
            </a:r>
            <a:r>
              <a:rPr lang="en-US" sz="2600" dirty="0" err="1"/>
              <a:t>reconhecida</a:t>
            </a:r>
            <a:r>
              <a:rPr lang="en-US" sz="2600" dirty="0"/>
              <a:t> </a:t>
            </a:r>
            <a:r>
              <a:rPr lang="en-US" sz="2600" dirty="0" err="1" smtClean="0"/>
              <a:t>através</a:t>
            </a:r>
            <a:r>
              <a:rPr lang="en-US" sz="2600" dirty="0" smtClean="0"/>
              <a:t> </a:t>
            </a:r>
            <a:r>
              <a:rPr lang="en-US" sz="2600" dirty="0"/>
              <a:t>da </a:t>
            </a:r>
            <a:r>
              <a:rPr lang="en-US" sz="2600" dirty="0" err="1"/>
              <a:t>sua</a:t>
            </a:r>
            <a:r>
              <a:rPr lang="en-US" sz="2600" dirty="0"/>
              <a:t> </a:t>
            </a:r>
            <a:r>
              <a:rPr lang="en-US" sz="2600" dirty="0" err="1"/>
              <a:t>confiabilidade</a:t>
            </a:r>
            <a:r>
              <a:rPr lang="en-US" sz="2600" dirty="0"/>
              <a:t> e </a:t>
            </a:r>
            <a:r>
              <a:rPr lang="en-US" sz="2600" dirty="0" err="1"/>
              <a:t>qualidade</a:t>
            </a:r>
            <a:r>
              <a:rPr lang="en-US" sz="2600" dirty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 smtClean="0"/>
              <a:t>serviços</a:t>
            </a:r>
            <a:r>
              <a:rPr lang="en-US" sz="2600" dirty="0"/>
              <a:t>. </a:t>
            </a:r>
            <a:r>
              <a:rPr lang="en-US" sz="2600" dirty="0" err="1" smtClean="0"/>
              <a:t>Porém</a:t>
            </a:r>
            <a:r>
              <a:rPr lang="en-US" sz="2600" dirty="0"/>
              <a:t>, </a:t>
            </a:r>
            <a:r>
              <a:rPr lang="en-US" sz="2600" dirty="0" err="1"/>
              <a:t>para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a </a:t>
            </a:r>
            <a:r>
              <a:rPr lang="en-US" sz="2600" dirty="0" err="1"/>
              <a:t>empresa</a:t>
            </a:r>
            <a:r>
              <a:rPr lang="en-US" sz="2600" dirty="0"/>
              <a:t> </a:t>
            </a:r>
            <a:r>
              <a:rPr lang="en-US" sz="2600" dirty="0" err="1"/>
              <a:t>suporte</a:t>
            </a:r>
            <a:r>
              <a:rPr lang="en-US" sz="2600" dirty="0"/>
              <a:t> o </a:t>
            </a:r>
            <a:r>
              <a:rPr lang="en-US" sz="2600" dirty="0" err="1"/>
              <a:t>crescimento</a:t>
            </a:r>
            <a:r>
              <a:rPr lang="en-US" sz="2600" dirty="0"/>
              <a:t> </a:t>
            </a:r>
            <a:r>
              <a:rPr lang="en-US" sz="2600" dirty="0" err="1"/>
              <a:t>que</a:t>
            </a:r>
            <a:r>
              <a:rPr lang="en-US" sz="2600" dirty="0"/>
              <a:t> </a:t>
            </a:r>
            <a:r>
              <a:rPr lang="en-US" sz="2600" dirty="0" err="1"/>
              <a:t>tende</a:t>
            </a:r>
            <a:r>
              <a:rPr lang="en-US" sz="2600" dirty="0"/>
              <a:t> a </a:t>
            </a:r>
            <a:r>
              <a:rPr lang="en-US" sz="2600" dirty="0" err="1"/>
              <a:t>acontecer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</a:t>
            </a:r>
            <a:r>
              <a:rPr lang="en-US" sz="2600" dirty="0" err="1"/>
              <a:t>vez</a:t>
            </a:r>
            <a:r>
              <a:rPr lang="en-US" sz="2600" dirty="0"/>
              <a:t> </a:t>
            </a:r>
            <a:r>
              <a:rPr lang="en-US" sz="2600" dirty="0" err="1"/>
              <a:t>mais</a:t>
            </a:r>
            <a:r>
              <a:rPr lang="en-US" sz="2600" dirty="0"/>
              <a:t>, </a:t>
            </a:r>
            <a:r>
              <a:rPr lang="en-US" sz="2600" dirty="0" err="1"/>
              <a:t>devido</a:t>
            </a:r>
            <a:r>
              <a:rPr lang="en-US" sz="2600" dirty="0"/>
              <a:t> a </a:t>
            </a:r>
            <a:r>
              <a:rPr lang="en-US" sz="2600" dirty="0" err="1"/>
              <a:t>demanda</a:t>
            </a:r>
            <a:r>
              <a:rPr lang="en-US" sz="2600" dirty="0"/>
              <a:t> </a:t>
            </a:r>
            <a:r>
              <a:rPr lang="en-US" sz="2600" dirty="0" err="1"/>
              <a:t>pelos</a:t>
            </a:r>
            <a:r>
              <a:rPr lang="en-US" sz="2600" dirty="0"/>
              <a:t> </a:t>
            </a:r>
            <a:r>
              <a:rPr lang="en-US" sz="2600" dirty="0" err="1" smtClean="0"/>
              <a:t>serviços</a:t>
            </a:r>
            <a:r>
              <a:rPr lang="en-US" sz="2600" dirty="0"/>
              <a:t>, </a:t>
            </a:r>
            <a:r>
              <a:rPr lang="en-US" sz="2600" dirty="0" err="1"/>
              <a:t>torna</a:t>
            </a:r>
            <a:r>
              <a:rPr lang="en-US" sz="2600" dirty="0"/>
              <a:t>-se </a:t>
            </a:r>
            <a:r>
              <a:rPr lang="en-US" sz="2600" dirty="0" err="1" smtClean="0"/>
              <a:t>necessário</a:t>
            </a:r>
            <a:r>
              <a:rPr lang="en-US" sz="2600" dirty="0" smtClean="0"/>
              <a:t> </a:t>
            </a:r>
            <a:r>
              <a:rPr lang="en-US" sz="2600" dirty="0" err="1"/>
              <a:t>alguns</a:t>
            </a:r>
            <a:r>
              <a:rPr lang="en-US" sz="2600" dirty="0"/>
              <a:t> </a:t>
            </a:r>
            <a:r>
              <a:rPr lang="en-US" sz="2600" dirty="0" err="1" smtClean="0"/>
              <a:t>ajustes</a:t>
            </a:r>
            <a:r>
              <a:rPr lang="en-US" sz="2600" dirty="0" smtClean="0"/>
              <a:t> 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processos</a:t>
            </a:r>
            <a:r>
              <a:rPr lang="en-US" sz="2600" dirty="0" smtClean="0"/>
              <a:t>.”</a:t>
            </a:r>
            <a:endParaRPr lang="en-US" sz="26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89</TotalTime>
  <Words>672</Words>
  <Application>Microsoft Macintosh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ISO 29110</vt:lpstr>
      <vt:lpstr>Agenda</vt:lpstr>
      <vt:lpstr>Motivação</vt:lpstr>
      <vt:lpstr>Motivação</vt:lpstr>
      <vt:lpstr>Problema</vt:lpstr>
      <vt:lpstr>A empresa</vt:lpstr>
      <vt:lpstr>Organograma</vt:lpstr>
      <vt:lpstr>Foco do problema</vt:lpstr>
      <vt:lpstr>Diagnóstico</vt:lpstr>
      <vt:lpstr>Diagnóstico</vt:lpstr>
      <vt:lpstr>Diagnóstico</vt:lpstr>
      <vt:lpstr>Diagnóstico</vt:lpstr>
      <vt:lpstr>Diagnóstico</vt:lpstr>
      <vt:lpstr>Foco</vt:lpstr>
      <vt:lpstr>Ferramentas existentes</vt:lpstr>
      <vt:lpstr>Contatos</vt:lpstr>
      <vt:lpstr>Pendências</vt:lpstr>
      <vt:lpstr>Revisão bibliográfica</vt:lpstr>
      <vt:lpstr>Solução</vt:lpstr>
      <vt:lpstr>Conclusão</vt:lpstr>
    </vt:vector>
  </TitlesOfParts>
  <Company>DataSerra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29110</dc:title>
  <dc:creator>Gladistone Afonso</dc:creator>
  <cp:lastModifiedBy>Gladistone Afonso</cp:lastModifiedBy>
  <cp:revision>9</cp:revision>
  <dcterms:created xsi:type="dcterms:W3CDTF">2015-03-13T13:11:17Z</dcterms:created>
  <dcterms:modified xsi:type="dcterms:W3CDTF">2015-03-13T14:49:10Z</dcterms:modified>
</cp:coreProperties>
</file>