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60" r:id="rId2"/>
    <p:sldId id="299" r:id="rId3"/>
    <p:sldId id="297" r:id="rId4"/>
    <p:sldId id="300" r:id="rId5"/>
    <p:sldId id="298" r:id="rId6"/>
    <p:sldId id="307" r:id="rId7"/>
    <p:sldId id="282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135F"/>
    <a:srgbClr val="08A1A8"/>
    <a:srgbClr val="548235"/>
    <a:srgbClr val="BF8F00"/>
    <a:srgbClr val="FFC000"/>
    <a:srgbClr val="548200"/>
    <a:srgbClr val="E6007C"/>
    <a:srgbClr val="E6007A"/>
    <a:srgbClr val="CF0072"/>
    <a:srgbClr val="B7AF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Style à thème 1 - Accentuation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Style à thème 2 - Accentuation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Style à thème 2 - Accentuation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83" autoAdjust="0"/>
    <p:restoredTop sz="92593" autoAdjust="0"/>
  </p:normalViewPr>
  <p:slideViewPr>
    <p:cSldViewPr snapToGrid="0" showGuides="1">
      <p:cViewPr varScale="1">
        <p:scale>
          <a:sx n="137" d="100"/>
          <a:sy n="137" d="100"/>
        </p:scale>
        <p:origin x="144" y="348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8" d="100"/>
          <a:sy n="68" d="100"/>
        </p:scale>
        <p:origin x="3101" y="8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48B19A-BE3F-41D5-8FB3-4CB4E410EB74}" type="datetimeFigureOut">
              <a:rPr lang="fr-FR" smtClean="0"/>
              <a:t>05/05/2020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B92BC0-D146-459F-A4C8-FA09280E609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08303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4936B9-5FDC-462B-905D-AEDB313625EE}" type="datetimeFigureOut">
              <a:rPr lang="en-GB" smtClean="0"/>
              <a:t>05/05/2020</a:t>
            </a:fld>
            <a:endParaRPr lang="en-GB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5A76BB-FB11-4018-8372-EB8320611A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6470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jp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6.emf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 document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 userDrawn="1"/>
        </p:nvPicPr>
        <p:blipFill rotWithShape="1">
          <a:blip r:embed="rId2"/>
          <a:srcRect r="1499" b="1813"/>
          <a:stretch/>
        </p:blipFill>
        <p:spPr>
          <a:xfrm>
            <a:off x="5356103" y="414741"/>
            <a:ext cx="1479727" cy="1475019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 userDrawn="1"/>
        </p:nvPicPr>
        <p:blipFill rotWithShape="1">
          <a:blip r:embed="rId3"/>
          <a:srcRect l="1626" r="541" b="29648"/>
          <a:stretch/>
        </p:blipFill>
        <p:spPr>
          <a:xfrm>
            <a:off x="-8390" y="1889760"/>
            <a:ext cx="5364493" cy="4953000"/>
          </a:xfrm>
          <a:prstGeom prst="rect">
            <a:avLst/>
          </a:prstGeom>
        </p:spPr>
      </p:pic>
      <p:sp>
        <p:nvSpPr>
          <p:cNvPr id="4" name="Espace réservé du texte 3"/>
          <p:cNvSpPr>
            <a:spLocks noGrp="1"/>
          </p:cNvSpPr>
          <p:nvPr>
            <p:ph type="body" sz="quarter" idx="10" hasCustomPrompt="1"/>
          </p:nvPr>
        </p:nvSpPr>
        <p:spPr>
          <a:xfrm>
            <a:off x="3739189" y="5518896"/>
            <a:ext cx="2753889" cy="753524"/>
          </a:xfrm>
        </p:spPr>
        <p:txBody>
          <a:bodyPr>
            <a:noAutofit/>
          </a:bodyPr>
          <a:lstStyle>
            <a:lvl1pPr marL="0" indent="0">
              <a:buNone/>
              <a:defRPr sz="16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it-IT" dirty="0"/>
              <a:t>Oggetto del documento su tre righe</a:t>
            </a:r>
          </a:p>
        </p:txBody>
      </p:sp>
      <p:pic>
        <p:nvPicPr>
          <p:cNvPr id="3" name="Image 2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908028" y="747019"/>
            <a:ext cx="1822773" cy="537206"/>
          </a:xfrm>
          <a:prstGeom prst="rect">
            <a:avLst/>
          </a:prstGeom>
        </p:spPr>
      </p:pic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3730801" y="3728871"/>
            <a:ext cx="6726844" cy="169402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28923639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 userDrawn="1"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3" t="6006" r="876" b="14162"/>
          <a:stretch/>
        </p:blipFill>
        <p:spPr>
          <a:xfrm>
            <a:off x="6366076" y="251496"/>
            <a:ext cx="5579846" cy="5904208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sz="2800"/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546101" y="1546225"/>
            <a:ext cx="11074400" cy="4411663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321516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 userDrawn="1"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3" t="6006" r="876" b="14162"/>
          <a:stretch/>
        </p:blipFill>
        <p:spPr>
          <a:xfrm>
            <a:off x="6366076" y="251496"/>
            <a:ext cx="5579846" cy="5904208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sz="28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546101" y="1910862"/>
            <a:ext cx="11074400" cy="4047026"/>
          </a:xfrm>
        </p:spPr>
        <p:txBody>
          <a:bodyPr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u texte 2"/>
          <p:cNvSpPr>
            <a:spLocks noGrp="1"/>
          </p:cNvSpPr>
          <p:nvPr>
            <p:ph type="body" sz="quarter" idx="37" hasCustomPrompt="1"/>
          </p:nvPr>
        </p:nvSpPr>
        <p:spPr>
          <a:xfrm>
            <a:off x="546099" y="1394150"/>
            <a:ext cx="11074401" cy="35387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fr-FR" dirty="0" err="1"/>
              <a:t>Sottotitolo</a:t>
            </a:r>
            <a:r>
              <a:rPr lang="fr-FR" dirty="0"/>
              <a:t> </a:t>
            </a:r>
            <a:r>
              <a:rPr lang="fr-FR" dirty="0" err="1"/>
              <a:t>del</a:t>
            </a:r>
            <a:r>
              <a:rPr lang="fr-FR" dirty="0"/>
              <a:t> </a:t>
            </a:r>
            <a:r>
              <a:rPr lang="fr-FR" dirty="0" err="1"/>
              <a:t>capitolo</a:t>
            </a:r>
            <a:r>
              <a:rPr lang="fr-FR" dirty="0"/>
              <a:t> su </a:t>
            </a:r>
            <a:r>
              <a:rPr lang="fr-FR" dirty="0" err="1"/>
              <a:t>una</a:t>
            </a:r>
            <a:r>
              <a:rPr lang="fr-FR" dirty="0"/>
              <a:t> </a:t>
            </a:r>
            <a:r>
              <a:rPr lang="fr-FR" dirty="0" err="1"/>
              <a:t>riga</a:t>
            </a:r>
            <a:r>
              <a:rPr lang="fr-FR" dirty="0"/>
              <a:t> al </a:t>
            </a:r>
            <a:r>
              <a:rPr lang="fr-FR" dirty="0" err="1"/>
              <a:t>massimo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884177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 userDrawn="1"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3" t="6006" r="876" b="14162"/>
          <a:stretch/>
        </p:blipFill>
        <p:spPr>
          <a:xfrm>
            <a:off x="6366076" y="251496"/>
            <a:ext cx="5579846" cy="5904208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04" b="16057"/>
          <a:stretch/>
        </p:blipFill>
        <p:spPr>
          <a:xfrm>
            <a:off x="7350156" y="1546225"/>
            <a:ext cx="4270343" cy="4411515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sz="2800"/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546100" y="1546225"/>
            <a:ext cx="6410881" cy="4411663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432C8EA-AC54-401F-82F7-8172E8ADC63F}"/>
              </a:ext>
            </a:extLst>
          </p:cNvPr>
          <p:cNvSpPr/>
          <p:nvPr userDrawn="1"/>
        </p:nvSpPr>
        <p:spPr>
          <a:xfrm>
            <a:off x="8304080" y="4491253"/>
            <a:ext cx="561975" cy="5429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3473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 userDrawn="1"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3" t="6006" r="876" b="14162"/>
          <a:stretch/>
        </p:blipFill>
        <p:spPr>
          <a:xfrm>
            <a:off x="6366076" y="251496"/>
            <a:ext cx="5579846" cy="5904208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sz="28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0"/>
          </p:nvPr>
        </p:nvSpPr>
        <p:spPr>
          <a:xfrm>
            <a:off x="540079" y="1546127"/>
            <a:ext cx="5370529" cy="43830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contenu 3"/>
          <p:cNvSpPr>
            <a:spLocks noGrp="1"/>
          </p:cNvSpPr>
          <p:nvPr>
            <p:ph sz="quarter" idx="11"/>
          </p:nvPr>
        </p:nvSpPr>
        <p:spPr>
          <a:xfrm>
            <a:off x="6249971" y="1546127"/>
            <a:ext cx="5370529" cy="43830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392549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lide fond blan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20021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lang="fr-FR" sz="2800" b="1" kern="1200" dirty="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546101" y="1546225"/>
            <a:ext cx="11074400" cy="4411663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379206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sz="2800"/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37" hasCustomPrompt="1"/>
          </p:nvPr>
        </p:nvSpPr>
        <p:spPr>
          <a:xfrm>
            <a:off x="546099" y="1394150"/>
            <a:ext cx="11074401" cy="35387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fr-FR" dirty="0" err="1"/>
              <a:t>Sottotitolo</a:t>
            </a:r>
            <a:r>
              <a:rPr lang="fr-FR" dirty="0"/>
              <a:t> </a:t>
            </a:r>
            <a:r>
              <a:rPr lang="fr-FR" dirty="0" err="1"/>
              <a:t>del</a:t>
            </a:r>
            <a:r>
              <a:rPr lang="fr-FR" dirty="0"/>
              <a:t> </a:t>
            </a:r>
            <a:r>
              <a:rPr lang="fr-FR" dirty="0" err="1"/>
              <a:t>capitolo</a:t>
            </a:r>
            <a:r>
              <a:rPr lang="fr-FR" dirty="0"/>
              <a:t> su </a:t>
            </a:r>
            <a:r>
              <a:rPr lang="fr-FR" dirty="0" err="1"/>
              <a:t>una</a:t>
            </a:r>
            <a:r>
              <a:rPr lang="fr-FR" dirty="0"/>
              <a:t> </a:t>
            </a:r>
            <a:r>
              <a:rPr lang="fr-FR" dirty="0" err="1"/>
              <a:t>riga</a:t>
            </a:r>
            <a:r>
              <a:rPr lang="fr-FR" dirty="0"/>
              <a:t> al </a:t>
            </a:r>
            <a:r>
              <a:rPr lang="fr-FR" dirty="0" err="1"/>
              <a:t>massimo</a:t>
            </a:r>
            <a:endParaRPr lang="fr-FR" dirty="0"/>
          </a:p>
        </p:txBody>
      </p:sp>
      <p:sp>
        <p:nvSpPr>
          <p:cNvPr id="4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546101" y="1922585"/>
            <a:ext cx="11074400" cy="4035303"/>
          </a:xfrm>
        </p:spPr>
        <p:txBody>
          <a:bodyPr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1482165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04" b="16057"/>
          <a:stretch/>
        </p:blipFill>
        <p:spPr>
          <a:xfrm>
            <a:off x="7350156" y="1546225"/>
            <a:ext cx="4270343" cy="4411515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lang="fr-FR" sz="2800" b="1" kern="1200" dirty="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546100" y="1546225"/>
            <a:ext cx="6410881" cy="4411663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32C8EA-AC54-401F-82F7-8172E8ADC63F}"/>
              </a:ext>
            </a:extLst>
          </p:cNvPr>
          <p:cNvSpPr/>
          <p:nvPr userDrawn="1"/>
        </p:nvSpPr>
        <p:spPr>
          <a:xfrm>
            <a:off x="8266374" y="2225602"/>
            <a:ext cx="561975" cy="5429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75828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lang="fr-FR" sz="2800" b="1" kern="1200" dirty="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contenu 3"/>
          <p:cNvSpPr>
            <a:spLocks noGrp="1"/>
          </p:cNvSpPr>
          <p:nvPr>
            <p:ph sz="quarter" idx="10"/>
          </p:nvPr>
        </p:nvSpPr>
        <p:spPr>
          <a:xfrm>
            <a:off x="540079" y="1546127"/>
            <a:ext cx="5370529" cy="43830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1"/>
          </p:nvPr>
        </p:nvSpPr>
        <p:spPr>
          <a:xfrm>
            <a:off x="6249971" y="1546127"/>
            <a:ext cx="5370529" cy="43830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0415888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cli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pour une image  7"/>
          <p:cNvSpPr>
            <a:spLocks noGrp="1"/>
          </p:cNvSpPr>
          <p:nvPr>
            <p:ph type="pic" sz="quarter" idx="14" hasCustomPrompt="1"/>
          </p:nvPr>
        </p:nvSpPr>
        <p:spPr>
          <a:xfrm>
            <a:off x="9689610" y="536525"/>
            <a:ext cx="1931357" cy="1932598"/>
          </a:xfrm>
        </p:spPr>
        <p:txBody>
          <a:bodyPr anchor="ctr"/>
          <a:lstStyle>
            <a:lvl1pPr marL="0" indent="0" algn="ctr">
              <a:buNone/>
              <a:defRPr baseline="0"/>
            </a:lvl1pPr>
          </a:lstStyle>
          <a:p>
            <a:r>
              <a:rPr lang="fr-FR" dirty="0"/>
              <a:t>Photo client 5</a:t>
            </a:r>
          </a:p>
        </p:txBody>
      </p:sp>
      <p:sp>
        <p:nvSpPr>
          <p:cNvPr id="16" name="Espace réservé pour une image  7"/>
          <p:cNvSpPr>
            <a:spLocks noGrp="1"/>
          </p:cNvSpPr>
          <p:nvPr>
            <p:ph type="pic" sz="quarter" idx="19" hasCustomPrompt="1"/>
          </p:nvPr>
        </p:nvSpPr>
        <p:spPr>
          <a:xfrm>
            <a:off x="5829288" y="531362"/>
            <a:ext cx="1931357" cy="1932598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fr-FR" dirty="0"/>
              <a:t>Logo client 4</a:t>
            </a:r>
          </a:p>
        </p:txBody>
      </p:sp>
      <p:sp>
        <p:nvSpPr>
          <p:cNvPr id="18" name="Espace réservé pour une image  7"/>
          <p:cNvSpPr>
            <a:spLocks noGrp="1"/>
          </p:cNvSpPr>
          <p:nvPr>
            <p:ph type="pic" sz="quarter" idx="20" hasCustomPrompt="1"/>
          </p:nvPr>
        </p:nvSpPr>
        <p:spPr>
          <a:xfrm>
            <a:off x="3893754" y="2467882"/>
            <a:ext cx="1931357" cy="1932598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fr-FR" dirty="0"/>
              <a:t>Logo client 1</a:t>
            </a:r>
          </a:p>
        </p:txBody>
      </p:sp>
      <p:sp>
        <p:nvSpPr>
          <p:cNvPr id="19" name="Espace réservé pour une image  7"/>
          <p:cNvSpPr>
            <a:spLocks noGrp="1"/>
          </p:cNvSpPr>
          <p:nvPr>
            <p:ph type="pic" sz="quarter" idx="21" hasCustomPrompt="1"/>
          </p:nvPr>
        </p:nvSpPr>
        <p:spPr>
          <a:xfrm>
            <a:off x="5824773" y="4398606"/>
            <a:ext cx="1931357" cy="1929487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fr-FR" dirty="0"/>
              <a:t>Logo client 2</a:t>
            </a:r>
          </a:p>
        </p:txBody>
      </p:sp>
      <p:sp>
        <p:nvSpPr>
          <p:cNvPr id="20" name="Espace réservé pour une image  7"/>
          <p:cNvSpPr>
            <a:spLocks noGrp="1"/>
          </p:cNvSpPr>
          <p:nvPr>
            <p:ph type="pic" sz="quarter" idx="22" hasCustomPrompt="1"/>
          </p:nvPr>
        </p:nvSpPr>
        <p:spPr>
          <a:xfrm>
            <a:off x="7758591" y="2467178"/>
            <a:ext cx="1931357" cy="1932598"/>
          </a:xfrm>
        </p:spPr>
        <p:txBody>
          <a:bodyPr anchor="ctr"/>
          <a:lstStyle>
            <a:lvl1pPr marL="0" indent="0" algn="ctr">
              <a:buNone/>
              <a:defRPr baseline="0"/>
            </a:lvl1pPr>
          </a:lstStyle>
          <a:p>
            <a:r>
              <a:rPr lang="fr-FR" dirty="0"/>
              <a:t>Logo client 3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7752657" y="533958"/>
            <a:ext cx="1933480" cy="19334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/>
          <p:cNvSpPr/>
          <p:nvPr userDrawn="1"/>
        </p:nvSpPr>
        <p:spPr>
          <a:xfrm>
            <a:off x="9694125" y="2467178"/>
            <a:ext cx="1933480" cy="19334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/>
          <p:cNvSpPr/>
          <p:nvPr userDrawn="1"/>
        </p:nvSpPr>
        <p:spPr>
          <a:xfrm>
            <a:off x="5819177" y="2465645"/>
            <a:ext cx="1933480" cy="1933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/>
          <p:cNvSpPr/>
          <p:nvPr userDrawn="1"/>
        </p:nvSpPr>
        <p:spPr>
          <a:xfrm>
            <a:off x="7760645" y="4398091"/>
            <a:ext cx="1933480" cy="19334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/>
          <p:cNvSpPr/>
          <p:nvPr userDrawn="1"/>
        </p:nvSpPr>
        <p:spPr>
          <a:xfrm>
            <a:off x="3893685" y="4397887"/>
            <a:ext cx="1933480" cy="1933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23" hasCustomPrompt="1"/>
          </p:nvPr>
        </p:nvSpPr>
        <p:spPr>
          <a:xfrm>
            <a:off x="319088" y="2473385"/>
            <a:ext cx="3212677" cy="1933928"/>
          </a:xfrm>
        </p:spPr>
        <p:txBody>
          <a:bodyPr anchor="ctr">
            <a:normAutofit/>
          </a:bodyPr>
          <a:lstStyle>
            <a:lvl1pPr marL="0" indent="0">
              <a:buNone/>
              <a:defRPr sz="2800" b="1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fr-FR" dirty="0"/>
              <a:t>Ajouter un titre au slide</a:t>
            </a:r>
          </a:p>
        </p:txBody>
      </p:sp>
      <p:pic>
        <p:nvPicPr>
          <p:cNvPr id="13" name="Image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9065" y="445251"/>
            <a:ext cx="1378290" cy="406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92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re document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quarter" idx="10" hasCustomPrompt="1"/>
          </p:nvPr>
        </p:nvSpPr>
        <p:spPr>
          <a:xfrm>
            <a:off x="5988927" y="5932806"/>
            <a:ext cx="3356928" cy="543592"/>
          </a:xfrm>
        </p:spPr>
        <p:txBody>
          <a:bodyPr>
            <a:noAutofit/>
          </a:bodyPr>
          <a:lstStyle>
            <a:lvl1pPr marL="0" indent="0">
              <a:buNone/>
              <a:defRPr sz="16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it-IT" dirty="0"/>
              <a:t>Oggetto del documento su tre righe</a:t>
            </a:r>
          </a:p>
        </p:txBody>
      </p:sp>
      <p:pic>
        <p:nvPicPr>
          <p:cNvPr id="3" name="Imag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25547" y="728855"/>
            <a:ext cx="2066877" cy="609148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 userDrawn="1"/>
        </p:nvPicPr>
        <p:blipFill rotWithShape="1">
          <a:blip r:embed="rId3"/>
          <a:srcRect r="1499" b="1813"/>
          <a:stretch/>
        </p:blipFill>
        <p:spPr>
          <a:xfrm>
            <a:off x="5988927" y="414741"/>
            <a:ext cx="1852417" cy="1846523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 userDrawn="1"/>
        </p:nvPicPr>
        <p:blipFill rotWithShape="1">
          <a:blip r:embed="rId4"/>
          <a:srcRect l="6979" r="541" b="44996"/>
          <a:stretch/>
        </p:blipFill>
        <p:spPr>
          <a:xfrm>
            <a:off x="-30480" y="2261264"/>
            <a:ext cx="6019407" cy="4596736"/>
          </a:xfrm>
          <a:prstGeom prst="rect">
            <a:avLst/>
          </a:prstGeom>
        </p:spPr>
      </p:pic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5988927" y="4107787"/>
            <a:ext cx="5542674" cy="1734213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8279638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67" r="21926"/>
          <a:stretch/>
        </p:blipFill>
        <p:spPr>
          <a:xfrm>
            <a:off x="5552387" y="0"/>
            <a:ext cx="6636471" cy="6856857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 userDrawn="1"/>
        </p:nvPicPr>
        <p:blipFill rotWithShape="1"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1" t="6006" r="876" b="16133"/>
          <a:stretch/>
        </p:blipFill>
        <p:spPr>
          <a:xfrm>
            <a:off x="0" y="4013580"/>
            <a:ext cx="2753740" cy="284442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319088" y="1430215"/>
            <a:ext cx="3212677" cy="3915508"/>
          </a:xfrm>
        </p:spPr>
        <p:txBody>
          <a:bodyPr/>
          <a:lstStyle>
            <a:lvl1pPr>
              <a:defRPr sz="2800"/>
            </a:lvl1pPr>
          </a:lstStyle>
          <a:p>
            <a:r>
              <a:rPr lang="fr-FR" dirty="0"/>
              <a:t>Pourquoi ?</a:t>
            </a:r>
            <a:br>
              <a:rPr lang="fr-FR" dirty="0"/>
            </a:br>
            <a:r>
              <a:rPr lang="fr-FR" dirty="0" err="1"/>
              <a:t>Pourquoi</a:t>
            </a:r>
            <a:r>
              <a:rPr lang="fr-FR" dirty="0"/>
              <a:t> ?</a:t>
            </a:r>
            <a:br>
              <a:rPr lang="fr-FR" dirty="0"/>
            </a:br>
            <a:r>
              <a:rPr lang="fr-FR" dirty="0" err="1"/>
              <a:t>Pourquoi</a:t>
            </a:r>
            <a:r>
              <a:rPr lang="fr-FR" dirty="0"/>
              <a:t> ?</a:t>
            </a:r>
          </a:p>
        </p:txBody>
      </p:sp>
      <p:sp>
        <p:nvSpPr>
          <p:cNvPr id="4" name="Espace réservé du texte 6"/>
          <p:cNvSpPr>
            <a:spLocks noGrp="1"/>
          </p:cNvSpPr>
          <p:nvPr>
            <p:ph type="body" sz="quarter" idx="12" hasCustomPrompt="1"/>
          </p:nvPr>
        </p:nvSpPr>
        <p:spPr>
          <a:xfrm>
            <a:off x="4668202" y="354138"/>
            <a:ext cx="2936875" cy="2050416"/>
          </a:xfrm>
          <a:solidFill>
            <a:schemeClr val="accent4"/>
          </a:solidFill>
        </p:spPr>
        <p:txBody>
          <a:bodyPr anchor="ctr"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Parce que parce que parce que 1</a:t>
            </a:r>
          </a:p>
        </p:txBody>
      </p:sp>
      <p:sp>
        <p:nvSpPr>
          <p:cNvPr id="5" name="Espace réservé du texte 6"/>
          <p:cNvSpPr>
            <a:spLocks noGrp="1"/>
          </p:cNvSpPr>
          <p:nvPr>
            <p:ph type="body" sz="quarter" idx="13" hasCustomPrompt="1"/>
          </p:nvPr>
        </p:nvSpPr>
        <p:spPr>
          <a:xfrm>
            <a:off x="4668202" y="2404554"/>
            <a:ext cx="2936875" cy="2050416"/>
          </a:xfrm>
          <a:solidFill>
            <a:schemeClr val="accent5"/>
          </a:solidFill>
        </p:spPr>
        <p:txBody>
          <a:bodyPr anchor="ctr"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Parce que parce que parce que 2</a:t>
            </a:r>
          </a:p>
        </p:txBody>
      </p:sp>
      <p:sp>
        <p:nvSpPr>
          <p:cNvPr id="6" name="Espace réservé du texte 6"/>
          <p:cNvSpPr>
            <a:spLocks noGrp="1"/>
          </p:cNvSpPr>
          <p:nvPr>
            <p:ph type="body" sz="quarter" idx="14" hasCustomPrompt="1"/>
          </p:nvPr>
        </p:nvSpPr>
        <p:spPr>
          <a:xfrm>
            <a:off x="4668201" y="4454970"/>
            <a:ext cx="2936875" cy="2050416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Parce que parce que parce que 3</a:t>
            </a:r>
          </a:p>
        </p:txBody>
      </p:sp>
      <p:pic>
        <p:nvPicPr>
          <p:cNvPr id="11" name="Image 10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09065" y="445251"/>
            <a:ext cx="1378290" cy="40620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432C8EA-AC54-401F-82F7-8172E8ADC63F}"/>
              </a:ext>
            </a:extLst>
          </p:cNvPr>
          <p:cNvSpPr/>
          <p:nvPr userDrawn="1"/>
        </p:nvSpPr>
        <p:spPr>
          <a:xfrm>
            <a:off x="10288027" y="4802798"/>
            <a:ext cx="561975" cy="5429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465314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09065" y="992946"/>
            <a:ext cx="6730289" cy="671731"/>
          </a:xfrm>
        </p:spPr>
        <p:txBody>
          <a:bodyPr/>
          <a:lstStyle>
            <a:lvl1pPr>
              <a:defRPr sz="28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6"/>
          <p:cNvSpPr>
            <a:spLocks noGrp="1"/>
          </p:cNvSpPr>
          <p:nvPr>
            <p:ph type="pic" sz="quarter" idx="40"/>
          </p:nvPr>
        </p:nvSpPr>
        <p:spPr>
          <a:xfrm>
            <a:off x="9906000" y="2291024"/>
            <a:ext cx="2286000" cy="2286000"/>
          </a:xfrm>
          <a:ln>
            <a:noFill/>
          </a:ln>
        </p:spPr>
        <p:txBody>
          <a:bodyPr anchor="ctr"/>
          <a:lstStyle>
            <a:lvl1pPr algn="l">
              <a:defRPr/>
            </a:lvl1pPr>
          </a:lstStyle>
          <a:p>
            <a:endParaRPr lang="fr-FR"/>
          </a:p>
        </p:txBody>
      </p:sp>
      <p:sp>
        <p:nvSpPr>
          <p:cNvPr id="5" name="Espace réservé pour une image  6"/>
          <p:cNvSpPr>
            <a:spLocks noGrp="1"/>
          </p:cNvSpPr>
          <p:nvPr>
            <p:ph type="pic" sz="quarter" idx="41"/>
          </p:nvPr>
        </p:nvSpPr>
        <p:spPr>
          <a:xfrm>
            <a:off x="7620000" y="0"/>
            <a:ext cx="2286000" cy="2286000"/>
          </a:xfrm>
          <a:ln>
            <a:noFill/>
          </a:ln>
        </p:spPr>
        <p:txBody>
          <a:bodyPr anchor="ctr"/>
          <a:lstStyle>
            <a:lvl1pPr algn="l">
              <a:defRPr/>
            </a:lvl1pPr>
          </a:lstStyle>
          <a:p>
            <a:endParaRPr lang="fr-FR" dirty="0"/>
          </a:p>
        </p:txBody>
      </p:sp>
      <p:sp>
        <p:nvSpPr>
          <p:cNvPr id="6" name="Espace réservé pour une image  6"/>
          <p:cNvSpPr>
            <a:spLocks noGrp="1"/>
          </p:cNvSpPr>
          <p:nvPr>
            <p:ph type="pic" sz="quarter" idx="42"/>
          </p:nvPr>
        </p:nvSpPr>
        <p:spPr>
          <a:xfrm>
            <a:off x="7620000" y="4574512"/>
            <a:ext cx="2286000" cy="2286000"/>
          </a:xfrm>
          <a:ln>
            <a:noFill/>
          </a:ln>
        </p:spPr>
        <p:txBody>
          <a:bodyPr anchor="ctr"/>
          <a:lstStyle>
            <a:lvl1pPr algn="l">
              <a:defRPr/>
            </a:lvl1pPr>
          </a:lstStyle>
          <a:p>
            <a:endParaRPr lang="fr-FR"/>
          </a:p>
        </p:txBody>
      </p:sp>
      <p:sp>
        <p:nvSpPr>
          <p:cNvPr id="7" name="Espace réservé du texte 34"/>
          <p:cNvSpPr>
            <a:spLocks noGrp="1"/>
          </p:cNvSpPr>
          <p:nvPr>
            <p:ph type="body" sz="quarter" idx="45" hasCustomPrompt="1"/>
          </p:nvPr>
        </p:nvSpPr>
        <p:spPr>
          <a:xfrm>
            <a:off x="9906000" y="0"/>
            <a:ext cx="2286000" cy="2286000"/>
          </a:xfrm>
          <a:solidFill>
            <a:schemeClr val="accent4"/>
          </a:solidFill>
        </p:spPr>
        <p:txBody>
          <a:bodyPr anchor="ctr"/>
          <a:lstStyle>
            <a:lvl1pPr marL="0" indent="0" algn="ctr"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Texte </a:t>
            </a:r>
            <a:r>
              <a:rPr lang="fr-FR" dirty="0" err="1"/>
              <a:t>texte</a:t>
            </a:r>
            <a:r>
              <a:rPr lang="fr-FR" dirty="0"/>
              <a:t> </a:t>
            </a:r>
            <a:r>
              <a:rPr lang="fr-FR" dirty="0" err="1"/>
              <a:t>texte</a:t>
            </a:r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9065" y="445251"/>
            <a:ext cx="1378290" cy="406208"/>
          </a:xfrm>
          <a:prstGeom prst="rect">
            <a:avLst/>
          </a:prstGeom>
        </p:spPr>
      </p:pic>
      <p:sp>
        <p:nvSpPr>
          <p:cNvPr id="11" name="Espace réservé du texte 10"/>
          <p:cNvSpPr>
            <a:spLocks noGrp="1"/>
          </p:cNvSpPr>
          <p:nvPr>
            <p:ph type="body" sz="quarter" idx="46"/>
          </p:nvPr>
        </p:nvSpPr>
        <p:spPr>
          <a:xfrm>
            <a:off x="409575" y="2180864"/>
            <a:ext cx="6729413" cy="3317875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pic>
        <p:nvPicPr>
          <p:cNvPr id="12" name="Image 11"/>
          <p:cNvPicPr>
            <a:picLocks noChangeAspect="1"/>
          </p:cNvPicPr>
          <p:nvPr userDrawn="1"/>
        </p:nvPicPr>
        <p:blipFill rotWithShape="1"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1" t="6006" r="876" b="16133"/>
          <a:stretch/>
        </p:blipFill>
        <p:spPr>
          <a:xfrm>
            <a:off x="0" y="4013580"/>
            <a:ext cx="2753740" cy="2844420"/>
          </a:xfrm>
          <a:prstGeom prst="rect">
            <a:avLst/>
          </a:prstGeom>
        </p:spPr>
      </p:pic>
      <p:sp>
        <p:nvSpPr>
          <p:cNvPr id="13" name="Espace réservé du texte 2"/>
          <p:cNvSpPr>
            <a:spLocks noGrp="1"/>
          </p:cNvSpPr>
          <p:nvPr>
            <p:ph type="body" sz="quarter" idx="37" hasCustomPrompt="1"/>
          </p:nvPr>
        </p:nvSpPr>
        <p:spPr>
          <a:xfrm>
            <a:off x="409065" y="1678808"/>
            <a:ext cx="6729923" cy="353870"/>
          </a:xfrm>
        </p:spPr>
        <p:txBody>
          <a:bodyPr anchor="ctr">
            <a:noAutofit/>
          </a:bodyPr>
          <a:lstStyle>
            <a:lvl1pPr marL="0" indent="0" algn="l">
              <a:buNone/>
              <a:defRPr sz="24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fr-FR" dirty="0" err="1"/>
              <a:t>Sottotitolo</a:t>
            </a:r>
            <a:r>
              <a:rPr lang="fr-FR" dirty="0"/>
              <a:t> </a:t>
            </a:r>
            <a:r>
              <a:rPr lang="fr-FR" dirty="0" err="1"/>
              <a:t>del</a:t>
            </a:r>
            <a:r>
              <a:rPr lang="fr-FR" dirty="0"/>
              <a:t> </a:t>
            </a:r>
            <a:r>
              <a:rPr lang="fr-FR" dirty="0" err="1"/>
              <a:t>capitolo</a:t>
            </a:r>
            <a:r>
              <a:rPr lang="fr-FR" dirty="0"/>
              <a:t> su </a:t>
            </a:r>
            <a:r>
              <a:rPr lang="fr-FR" dirty="0" err="1"/>
              <a:t>una</a:t>
            </a:r>
            <a:r>
              <a:rPr lang="fr-FR" dirty="0"/>
              <a:t> </a:t>
            </a:r>
            <a:r>
              <a:rPr lang="fr-FR" dirty="0" err="1"/>
              <a:t>riga</a:t>
            </a:r>
            <a:r>
              <a:rPr lang="fr-FR" dirty="0"/>
              <a:t> al </a:t>
            </a:r>
            <a:r>
              <a:rPr lang="fr-FR" dirty="0" err="1"/>
              <a:t>massimo</a:t>
            </a:r>
            <a:endParaRPr lang="fr-FR" dirty="0"/>
          </a:p>
        </p:txBody>
      </p:sp>
      <p:sp>
        <p:nvSpPr>
          <p:cNvPr id="15" name="Espace réservé du texte 34"/>
          <p:cNvSpPr>
            <a:spLocks noGrp="1"/>
          </p:cNvSpPr>
          <p:nvPr>
            <p:ph type="body" sz="quarter" idx="48" hasCustomPrompt="1"/>
          </p:nvPr>
        </p:nvSpPr>
        <p:spPr>
          <a:xfrm>
            <a:off x="7620000" y="2280976"/>
            <a:ext cx="2286000" cy="2286000"/>
          </a:xfrm>
          <a:solidFill>
            <a:schemeClr val="accent2"/>
          </a:solidFill>
        </p:spPr>
        <p:txBody>
          <a:bodyPr anchor="ctr"/>
          <a:lstStyle>
            <a:lvl1pPr marL="0" indent="0" algn="ctr"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Texte </a:t>
            </a:r>
            <a:r>
              <a:rPr lang="fr-FR" dirty="0" err="1"/>
              <a:t>texte</a:t>
            </a:r>
            <a:r>
              <a:rPr lang="fr-FR" dirty="0"/>
              <a:t> </a:t>
            </a:r>
            <a:r>
              <a:rPr lang="fr-FR" dirty="0" err="1"/>
              <a:t>texte</a:t>
            </a:r>
            <a:endParaRPr lang="fr-FR" dirty="0"/>
          </a:p>
        </p:txBody>
      </p:sp>
      <p:sp>
        <p:nvSpPr>
          <p:cNvPr id="16" name="Espace réservé du texte 34"/>
          <p:cNvSpPr>
            <a:spLocks noGrp="1"/>
          </p:cNvSpPr>
          <p:nvPr>
            <p:ph type="body" sz="quarter" idx="49" hasCustomPrompt="1"/>
          </p:nvPr>
        </p:nvSpPr>
        <p:spPr>
          <a:xfrm>
            <a:off x="9906000" y="4582048"/>
            <a:ext cx="2286000" cy="2286000"/>
          </a:xfrm>
          <a:solidFill>
            <a:schemeClr val="accent5"/>
          </a:solidFill>
        </p:spPr>
        <p:txBody>
          <a:bodyPr anchor="ctr"/>
          <a:lstStyle>
            <a:lvl1pPr marL="0" indent="0" algn="ctr"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Texte </a:t>
            </a:r>
            <a:r>
              <a:rPr lang="fr-FR" dirty="0" err="1"/>
              <a:t>texte</a:t>
            </a:r>
            <a:r>
              <a:rPr lang="fr-FR" dirty="0"/>
              <a:t> </a:t>
            </a:r>
            <a:r>
              <a:rPr lang="fr-FR" dirty="0" err="1"/>
              <a:t>texte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741418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Slide fond blan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space réservé du numéro de diapositive 6"/>
          <p:cNvSpPr txBox="1">
            <a:spLocks/>
          </p:cNvSpPr>
          <p:nvPr userDrawn="1"/>
        </p:nvSpPr>
        <p:spPr>
          <a:xfrm>
            <a:off x="9264242" y="631299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9C099BE-31A2-4240-A8CE-C2451D11AADD}" type="slidenum">
              <a:rPr lang="fr-FR" sz="1400" b="1" smtClean="0">
                <a:solidFill>
                  <a:schemeClr val="tx2"/>
                </a:solidFill>
              </a:rPr>
              <a:pPr/>
              <a:t>‹#›</a:t>
            </a:fld>
            <a:endParaRPr lang="fr-FR" sz="1400" b="1" dirty="0">
              <a:solidFill>
                <a:schemeClr val="tx2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5585" y="447041"/>
            <a:ext cx="1382575" cy="407472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6096000" y="1178560"/>
            <a:ext cx="2286000" cy="228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 userDrawn="1"/>
        </p:nvSpPr>
        <p:spPr>
          <a:xfrm>
            <a:off x="3810000" y="3464560"/>
            <a:ext cx="2286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42" hasCustomPrompt="1"/>
          </p:nvPr>
        </p:nvSpPr>
        <p:spPr>
          <a:xfrm>
            <a:off x="404813" y="3463924"/>
            <a:ext cx="3090228" cy="47644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Ajouter idée 1</a:t>
            </a:r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48" hasCustomPrompt="1"/>
          </p:nvPr>
        </p:nvSpPr>
        <p:spPr>
          <a:xfrm>
            <a:off x="6096000" y="1177925"/>
            <a:ext cx="2286000" cy="22860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Texte </a:t>
            </a:r>
            <a:r>
              <a:rPr lang="fr-FR" dirty="0" err="1"/>
              <a:t>texte</a:t>
            </a:r>
            <a:endParaRPr lang="fr-FR" dirty="0"/>
          </a:p>
        </p:txBody>
      </p:sp>
      <p:sp>
        <p:nvSpPr>
          <p:cNvPr id="26" name="Espace réservé du texte 10"/>
          <p:cNvSpPr>
            <a:spLocks noGrp="1"/>
          </p:cNvSpPr>
          <p:nvPr>
            <p:ph type="body" sz="quarter" idx="49" hasCustomPrompt="1"/>
          </p:nvPr>
        </p:nvSpPr>
        <p:spPr>
          <a:xfrm>
            <a:off x="3810000" y="3463925"/>
            <a:ext cx="2286000" cy="22860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Texte </a:t>
            </a:r>
            <a:r>
              <a:rPr lang="fr-FR" dirty="0" err="1"/>
              <a:t>texte</a:t>
            </a:r>
            <a:endParaRPr lang="fr-FR" dirty="0"/>
          </a:p>
        </p:txBody>
      </p:sp>
      <p:sp>
        <p:nvSpPr>
          <p:cNvPr id="27" name="Espace réservé du texte 6"/>
          <p:cNvSpPr>
            <a:spLocks noGrp="1"/>
          </p:cNvSpPr>
          <p:nvPr>
            <p:ph type="body" sz="quarter" idx="50" hasCustomPrompt="1"/>
          </p:nvPr>
        </p:nvSpPr>
        <p:spPr>
          <a:xfrm>
            <a:off x="404813" y="4013200"/>
            <a:ext cx="3090228" cy="1736725"/>
          </a:xfrm>
        </p:spPr>
        <p:txBody>
          <a:bodyPr anchor="t">
            <a:normAutofit/>
          </a:bodyPr>
          <a:lstStyle>
            <a:lvl1pPr marL="0" indent="0">
              <a:buFont typeface="Arial" panose="020B0604020202020204" pitchFamily="34" charset="0"/>
              <a:buNone/>
              <a:defRPr sz="18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Ajouter du texte ici …</a:t>
            </a:r>
          </a:p>
        </p:txBody>
      </p:sp>
      <p:sp>
        <p:nvSpPr>
          <p:cNvPr id="28" name="Espace réservé du texte 6"/>
          <p:cNvSpPr>
            <a:spLocks noGrp="1"/>
          </p:cNvSpPr>
          <p:nvPr>
            <p:ph type="body" sz="quarter" idx="51" hasCustomPrompt="1"/>
          </p:nvPr>
        </p:nvSpPr>
        <p:spPr>
          <a:xfrm>
            <a:off x="8705533" y="1177925"/>
            <a:ext cx="3090228" cy="47644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accent4"/>
                </a:solidFill>
              </a:defRPr>
            </a:lvl1pPr>
          </a:lstStyle>
          <a:p>
            <a:pPr lvl="0"/>
            <a:r>
              <a:rPr lang="fr-FR" dirty="0"/>
              <a:t>Ajouter idée 2</a:t>
            </a:r>
          </a:p>
        </p:txBody>
      </p:sp>
      <p:sp>
        <p:nvSpPr>
          <p:cNvPr id="29" name="Espace réservé du texte 6"/>
          <p:cNvSpPr>
            <a:spLocks noGrp="1"/>
          </p:cNvSpPr>
          <p:nvPr>
            <p:ph type="body" sz="quarter" idx="52" hasCustomPrompt="1"/>
          </p:nvPr>
        </p:nvSpPr>
        <p:spPr>
          <a:xfrm>
            <a:off x="8705533" y="1720041"/>
            <a:ext cx="3090228" cy="1743883"/>
          </a:xfrm>
        </p:spPr>
        <p:txBody>
          <a:bodyPr anchor="t">
            <a:normAutofit/>
          </a:bodyPr>
          <a:lstStyle>
            <a:lvl1pPr marL="0" indent="0">
              <a:buNone/>
              <a:defRPr sz="1800" b="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fr-FR" dirty="0"/>
              <a:t>Ajouter du texte ici …</a:t>
            </a:r>
          </a:p>
        </p:txBody>
      </p:sp>
      <p:pic>
        <p:nvPicPr>
          <p:cNvPr id="3" name="Image 2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25" r="18121"/>
          <a:stretch/>
        </p:blipFill>
        <p:spPr>
          <a:xfrm>
            <a:off x="3809365" y="1185771"/>
            <a:ext cx="2281286" cy="2276884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61" r="15139"/>
          <a:stretch/>
        </p:blipFill>
        <p:spPr>
          <a:xfrm>
            <a:off x="6101349" y="3464560"/>
            <a:ext cx="2290714" cy="2284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87914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Slide fond blan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Image 23"/>
          <p:cNvPicPr>
            <a:picLocks noChangeAspect="1"/>
          </p:cNvPicPr>
          <p:nvPr userDrawn="1"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3" t="6006" r="876" b="4470"/>
          <a:stretch/>
        </p:blipFill>
        <p:spPr>
          <a:xfrm>
            <a:off x="6366076" y="251495"/>
            <a:ext cx="5579846" cy="6620995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7088697" y="4077050"/>
            <a:ext cx="3481431" cy="6878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sz="quarter" idx="10" hasCustomPrompt="1"/>
          </p:nvPr>
        </p:nvSpPr>
        <p:spPr>
          <a:xfrm>
            <a:off x="1903094" y="2720340"/>
            <a:ext cx="3822683" cy="2392680"/>
          </a:xfrm>
        </p:spPr>
        <p:txBody>
          <a:bodyPr anchor="ctr"/>
          <a:lstStyle>
            <a:lvl1pPr marL="0" indent="0" algn="ctr">
              <a:buNone/>
              <a:defRPr baseline="0"/>
            </a:lvl1pPr>
          </a:lstStyle>
          <a:p>
            <a:r>
              <a:rPr lang="fr-FR" dirty="0"/>
              <a:t>Insérez une capture d’écran image de votre vidéo</a:t>
            </a:r>
          </a:p>
        </p:txBody>
      </p:sp>
      <p:sp>
        <p:nvSpPr>
          <p:cNvPr id="14" name="Espace réservé du numéro de diapositive 6"/>
          <p:cNvSpPr txBox="1">
            <a:spLocks/>
          </p:cNvSpPr>
          <p:nvPr userDrawn="1"/>
        </p:nvSpPr>
        <p:spPr>
          <a:xfrm>
            <a:off x="9040959" y="631299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9C099BE-31A2-4240-A8CE-C2451D11AADD}" type="slidenum">
              <a:rPr lang="fr-FR" sz="1400" b="0" smtClean="0">
                <a:solidFill>
                  <a:schemeClr val="tx2"/>
                </a:solidFill>
              </a:rPr>
              <a:pPr/>
              <a:t>‹#›</a:t>
            </a:fld>
            <a:endParaRPr lang="fr-FR" sz="1400" b="0" dirty="0">
              <a:solidFill>
                <a:schemeClr val="tx2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1097807" y="1869754"/>
            <a:ext cx="1296237" cy="129623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5" name="Image 1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05"/>
          <a:stretch/>
        </p:blipFill>
        <p:spPr>
          <a:xfrm>
            <a:off x="1319515" y="2385844"/>
            <a:ext cx="4968399" cy="3097880"/>
          </a:xfrm>
          <a:prstGeom prst="rect">
            <a:avLst/>
          </a:prstGeom>
        </p:spPr>
      </p:pic>
      <p:sp>
        <p:nvSpPr>
          <p:cNvPr id="8" name="Espace réservé du texte 7"/>
          <p:cNvSpPr>
            <a:spLocks noGrp="1"/>
          </p:cNvSpPr>
          <p:nvPr>
            <p:ph type="body" sz="quarter" idx="12" hasCustomPrompt="1"/>
          </p:nvPr>
        </p:nvSpPr>
        <p:spPr>
          <a:xfrm>
            <a:off x="7524514" y="4145728"/>
            <a:ext cx="2609796" cy="550539"/>
          </a:xfrm>
          <a:noFill/>
        </p:spPr>
        <p:txBody>
          <a:bodyPr anchor="ctr"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GUARDA IL VIDEO</a:t>
            </a:r>
          </a:p>
        </p:txBody>
      </p:sp>
      <p:sp>
        <p:nvSpPr>
          <p:cNvPr id="23" name="Rectangle 22"/>
          <p:cNvSpPr/>
          <p:nvPr userDrawn="1"/>
        </p:nvSpPr>
        <p:spPr>
          <a:xfrm>
            <a:off x="10317898" y="3800385"/>
            <a:ext cx="547549" cy="54754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6870136" y="2467262"/>
            <a:ext cx="3918552" cy="1293909"/>
          </a:xfrm>
        </p:spPr>
        <p:txBody>
          <a:bodyPr/>
          <a:lstStyle>
            <a:lvl1pPr algn="ctr">
              <a:defRPr sz="2400"/>
            </a:lvl1pPr>
          </a:lstStyle>
          <a:p>
            <a:r>
              <a:rPr lang="fr-FR" dirty="0"/>
              <a:t>Modifiez le style du titre</a:t>
            </a:r>
          </a:p>
        </p:txBody>
      </p:sp>
      <p:pic>
        <p:nvPicPr>
          <p:cNvPr id="12" name="Image 1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09065" y="445251"/>
            <a:ext cx="1378290" cy="406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89102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89" r="31175"/>
          <a:stretch/>
        </p:blipFill>
        <p:spPr>
          <a:xfrm rot="16200000">
            <a:off x="4488709" y="-4499343"/>
            <a:ext cx="3221666" cy="12199080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</p:pic>
      <p:sp>
        <p:nvSpPr>
          <p:cNvPr id="47" name="Rectangle 46"/>
          <p:cNvSpPr/>
          <p:nvPr userDrawn="1"/>
        </p:nvSpPr>
        <p:spPr>
          <a:xfrm>
            <a:off x="0" y="0"/>
            <a:ext cx="12192000" cy="3211033"/>
          </a:xfrm>
          <a:prstGeom prst="rect">
            <a:avLst/>
          </a:prstGeom>
          <a:solidFill>
            <a:schemeClr val="accent1">
              <a:alpha val="3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4" name="그룹 63">
            <a:extLst>
              <a:ext uri="{FF2B5EF4-FFF2-40B4-BE49-F238E27FC236}">
                <a16:creationId xmlns:a16="http://schemas.microsoft.com/office/drawing/2014/main" id="{F7B5E0AB-8B27-40C6-BCDD-19F5C18BE4CA}"/>
              </a:ext>
            </a:extLst>
          </p:cNvPr>
          <p:cNvGrpSpPr/>
          <p:nvPr userDrawn="1"/>
        </p:nvGrpSpPr>
        <p:grpSpPr>
          <a:xfrm>
            <a:off x="914666" y="4620796"/>
            <a:ext cx="2049231" cy="144016"/>
            <a:chOff x="518969" y="4794870"/>
            <a:chExt cx="1679267" cy="144016"/>
          </a:xfrm>
        </p:grpSpPr>
        <p:sp>
          <p:nvSpPr>
            <p:cNvPr id="5" name="Rectangle 35">
              <a:extLst>
                <a:ext uri="{FF2B5EF4-FFF2-40B4-BE49-F238E27FC236}">
                  <a16:creationId xmlns:a16="http://schemas.microsoft.com/office/drawing/2014/main" id="{9B8E2671-BACE-4E75-90E9-7D83300D8431}"/>
                </a:ext>
              </a:extLst>
            </p:cNvPr>
            <p:cNvSpPr/>
            <p:nvPr/>
          </p:nvSpPr>
          <p:spPr>
            <a:xfrm>
              <a:off x="518969" y="4794870"/>
              <a:ext cx="281436" cy="144016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6" name="Rectangle 36">
              <a:extLst>
                <a:ext uri="{FF2B5EF4-FFF2-40B4-BE49-F238E27FC236}">
                  <a16:creationId xmlns:a16="http://schemas.microsoft.com/office/drawing/2014/main" id="{B037EF12-9996-4E65-8FF1-A83012C3BC34}"/>
                </a:ext>
              </a:extLst>
            </p:cNvPr>
            <p:cNvSpPr/>
            <p:nvPr/>
          </p:nvSpPr>
          <p:spPr>
            <a:xfrm>
              <a:off x="796605" y="4794870"/>
              <a:ext cx="281436" cy="14401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7" name="Rectangle 37">
              <a:extLst>
                <a:ext uri="{FF2B5EF4-FFF2-40B4-BE49-F238E27FC236}">
                  <a16:creationId xmlns:a16="http://schemas.microsoft.com/office/drawing/2014/main" id="{2C3E0AB6-C16A-4DCD-A913-0247DF9F2007}"/>
                </a:ext>
              </a:extLst>
            </p:cNvPr>
            <p:cNvSpPr/>
            <p:nvPr/>
          </p:nvSpPr>
          <p:spPr>
            <a:xfrm>
              <a:off x="1076390" y="4794870"/>
              <a:ext cx="281436" cy="144016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8" name="Rectangle 38">
              <a:extLst>
                <a:ext uri="{FF2B5EF4-FFF2-40B4-BE49-F238E27FC236}">
                  <a16:creationId xmlns:a16="http://schemas.microsoft.com/office/drawing/2014/main" id="{76415C1B-8B87-4C08-A161-1B3AAAE3E527}"/>
                </a:ext>
              </a:extLst>
            </p:cNvPr>
            <p:cNvSpPr/>
            <p:nvPr/>
          </p:nvSpPr>
          <p:spPr>
            <a:xfrm>
              <a:off x="1358024" y="4794870"/>
              <a:ext cx="281436" cy="144016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9" name="Rectangle 39">
              <a:extLst>
                <a:ext uri="{FF2B5EF4-FFF2-40B4-BE49-F238E27FC236}">
                  <a16:creationId xmlns:a16="http://schemas.microsoft.com/office/drawing/2014/main" id="{20400B2A-406A-4D84-A58D-2040ED153D9C}"/>
                </a:ext>
              </a:extLst>
            </p:cNvPr>
            <p:cNvSpPr/>
            <p:nvPr/>
          </p:nvSpPr>
          <p:spPr>
            <a:xfrm>
              <a:off x="1637808" y="4794870"/>
              <a:ext cx="281436" cy="144016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10" name="Rectangle 40">
              <a:extLst>
                <a:ext uri="{FF2B5EF4-FFF2-40B4-BE49-F238E27FC236}">
                  <a16:creationId xmlns:a16="http://schemas.microsoft.com/office/drawing/2014/main" id="{5C299A42-D628-476D-96AF-C18FD2E0221A}"/>
                </a:ext>
              </a:extLst>
            </p:cNvPr>
            <p:cNvSpPr/>
            <p:nvPr/>
          </p:nvSpPr>
          <p:spPr>
            <a:xfrm>
              <a:off x="1916800" y="4794870"/>
              <a:ext cx="281436" cy="14401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grpSp>
        <p:nvGrpSpPr>
          <p:cNvPr id="12" name="그룹 70">
            <a:extLst>
              <a:ext uri="{FF2B5EF4-FFF2-40B4-BE49-F238E27FC236}">
                <a16:creationId xmlns:a16="http://schemas.microsoft.com/office/drawing/2014/main" id="{27330319-9696-4DEA-B7A4-036949AE6DB1}"/>
              </a:ext>
            </a:extLst>
          </p:cNvPr>
          <p:cNvGrpSpPr/>
          <p:nvPr userDrawn="1"/>
        </p:nvGrpSpPr>
        <p:grpSpPr>
          <a:xfrm>
            <a:off x="3684605" y="4620796"/>
            <a:ext cx="2049231" cy="144016"/>
            <a:chOff x="2655206" y="4794870"/>
            <a:chExt cx="1679267" cy="144016"/>
          </a:xfrm>
        </p:grpSpPr>
        <p:sp>
          <p:nvSpPr>
            <p:cNvPr id="13" name="Rectangle 42">
              <a:extLst>
                <a:ext uri="{FF2B5EF4-FFF2-40B4-BE49-F238E27FC236}">
                  <a16:creationId xmlns:a16="http://schemas.microsoft.com/office/drawing/2014/main" id="{75C06DE4-B5B4-4A78-9FBE-10613E284DA7}"/>
                </a:ext>
              </a:extLst>
            </p:cNvPr>
            <p:cNvSpPr/>
            <p:nvPr/>
          </p:nvSpPr>
          <p:spPr>
            <a:xfrm>
              <a:off x="2655206" y="4794870"/>
              <a:ext cx="281436" cy="144016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14" name="Rectangle 43">
              <a:extLst>
                <a:ext uri="{FF2B5EF4-FFF2-40B4-BE49-F238E27FC236}">
                  <a16:creationId xmlns:a16="http://schemas.microsoft.com/office/drawing/2014/main" id="{D72FD8A6-4BC2-41A1-9697-4F17C6F3ADA6}"/>
                </a:ext>
              </a:extLst>
            </p:cNvPr>
            <p:cNvSpPr/>
            <p:nvPr/>
          </p:nvSpPr>
          <p:spPr>
            <a:xfrm>
              <a:off x="2932842" y="4794870"/>
              <a:ext cx="281436" cy="14401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15" name="Rectangle 44">
              <a:extLst>
                <a:ext uri="{FF2B5EF4-FFF2-40B4-BE49-F238E27FC236}">
                  <a16:creationId xmlns:a16="http://schemas.microsoft.com/office/drawing/2014/main" id="{8CC909DA-649A-46CD-8438-2B0B210F31B2}"/>
                </a:ext>
              </a:extLst>
            </p:cNvPr>
            <p:cNvSpPr/>
            <p:nvPr/>
          </p:nvSpPr>
          <p:spPr>
            <a:xfrm>
              <a:off x="3212627" y="4794870"/>
              <a:ext cx="281436" cy="144016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16" name="Rectangle 45">
              <a:extLst>
                <a:ext uri="{FF2B5EF4-FFF2-40B4-BE49-F238E27FC236}">
                  <a16:creationId xmlns:a16="http://schemas.microsoft.com/office/drawing/2014/main" id="{ED2852A5-E809-49C8-866E-9D2E94A44D11}"/>
                </a:ext>
              </a:extLst>
            </p:cNvPr>
            <p:cNvSpPr/>
            <p:nvPr/>
          </p:nvSpPr>
          <p:spPr>
            <a:xfrm>
              <a:off x="3494261" y="4794870"/>
              <a:ext cx="281436" cy="144016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17" name="Rectangle 46">
              <a:extLst>
                <a:ext uri="{FF2B5EF4-FFF2-40B4-BE49-F238E27FC236}">
                  <a16:creationId xmlns:a16="http://schemas.microsoft.com/office/drawing/2014/main" id="{00685892-E5C7-41E1-9204-D1F8E51C381C}"/>
                </a:ext>
              </a:extLst>
            </p:cNvPr>
            <p:cNvSpPr/>
            <p:nvPr/>
          </p:nvSpPr>
          <p:spPr>
            <a:xfrm>
              <a:off x="3774045" y="4794870"/>
              <a:ext cx="281436" cy="144016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18" name="Rectangle 47">
              <a:extLst>
                <a:ext uri="{FF2B5EF4-FFF2-40B4-BE49-F238E27FC236}">
                  <a16:creationId xmlns:a16="http://schemas.microsoft.com/office/drawing/2014/main" id="{24E02B5C-62DF-4AE9-AF03-CF7BA6D9F765}"/>
                </a:ext>
              </a:extLst>
            </p:cNvPr>
            <p:cNvSpPr/>
            <p:nvPr/>
          </p:nvSpPr>
          <p:spPr>
            <a:xfrm>
              <a:off x="4053037" y="4794870"/>
              <a:ext cx="281436" cy="14401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grpSp>
        <p:nvGrpSpPr>
          <p:cNvPr id="19" name="그룹 77">
            <a:extLst>
              <a:ext uri="{FF2B5EF4-FFF2-40B4-BE49-F238E27FC236}">
                <a16:creationId xmlns:a16="http://schemas.microsoft.com/office/drawing/2014/main" id="{F6D475EE-1DC3-458B-8197-0D4F968E0785}"/>
              </a:ext>
            </a:extLst>
          </p:cNvPr>
          <p:cNvGrpSpPr/>
          <p:nvPr userDrawn="1"/>
        </p:nvGrpSpPr>
        <p:grpSpPr>
          <a:xfrm>
            <a:off x="6454544" y="4620796"/>
            <a:ext cx="2049231" cy="144016"/>
            <a:chOff x="4791443" y="4794870"/>
            <a:chExt cx="1679267" cy="144016"/>
          </a:xfrm>
        </p:grpSpPr>
        <p:sp>
          <p:nvSpPr>
            <p:cNvPr id="20" name="Rectangle 49">
              <a:extLst>
                <a:ext uri="{FF2B5EF4-FFF2-40B4-BE49-F238E27FC236}">
                  <a16:creationId xmlns:a16="http://schemas.microsoft.com/office/drawing/2014/main" id="{4614AAB1-A3C2-406D-824B-6886F4C8FA4D}"/>
                </a:ext>
              </a:extLst>
            </p:cNvPr>
            <p:cNvSpPr/>
            <p:nvPr/>
          </p:nvSpPr>
          <p:spPr>
            <a:xfrm>
              <a:off x="4791443" y="4794870"/>
              <a:ext cx="281436" cy="144016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21" name="Rectangle 50">
              <a:extLst>
                <a:ext uri="{FF2B5EF4-FFF2-40B4-BE49-F238E27FC236}">
                  <a16:creationId xmlns:a16="http://schemas.microsoft.com/office/drawing/2014/main" id="{75FD22CE-F7F1-4B25-9E53-F768BCFA7219}"/>
                </a:ext>
              </a:extLst>
            </p:cNvPr>
            <p:cNvSpPr/>
            <p:nvPr/>
          </p:nvSpPr>
          <p:spPr>
            <a:xfrm>
              <a:off x="5069079" y="4794870"/>
              <a:ext cx="281436" cy="14401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22" name="Rectangle 51">
              <a:extLst>
                <a:ext uri="{FF2B5EF4-FFF2-40B4-BE49-F238E27FC236}">
                  <a16:creationId xmlns:a16="http://schemas.microsoft.com/office/drawing/2014/main" id="{4EF22B4B-01D3-48B5-8665-727FB9E45E48}"/>
                </a:ext>
              </a:extLst>
            </p:cNvPr>
            <p:cNvSpPr/>
            <p:nvPr/>
          </p:nvSpPr>
          <p:spPr>
            <a:xfrm>
              <a:off x="5348864" y="4794870"/>
              <a:ext cx="281436" cy="144016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23" name="Rectangle 52">
              <a:extLst>
                <a:ext uri="{FF2B5EF4-FFF2-40B4-BE49-F238E27FC236}">
                  <a16:creationId xmlns:a16="http://schemas.microsoft.com/office/drawing/2014/main" id="{D265D564-C6E1-44D9-8024-30BE5DF48683}"/>
                </a:ext>
              </a:extLst>
            </p:cNvPr>
            <p:cNvSpPr/>
            <p:nvPr/>
          </p:nvSpPr>
          <p:spPr>
            <a:xfrm>
              <a:off x="5630498" y="4794870"/>
              <a:ext cx="281436" cy="144016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24" name="Rectangle 53">
              <a:extLst>
                <a:ext uri="{FF2B5EF4-FFF2-40B4-BE49-F238E27FC236}">
                  <a16:creationId xmlns:a16="http://schemas.microsoft.com/office/drawing/2014/main" id="{0C2757DA-C54F-4BCE-9130-FC0A01F62825}"/>
                </a:ext>
              </a:extLst>
            </p:cNvPr>
            <p:cNvSpPr/>
            <p:nvPr/>
          </p:nvSpPr>
          <p:spPr>
            <a:xfrm>
              <a:off x="5910282" y="4794870"/>
              <a:ext cx="281436" cy="144016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25" name="Rectangle 54">
              <a:extLst>
                <a:ext uri="{FF2B5EF4-FFF2-40B4-BE49-F238E27FC236}">
                  <a16:creationId xmlns:a16="http://schemas.microsoft.com/office/drawing/2014/main" id="{8C0D5B6C-DC77-4148-B94A-CE7A80BC3978}"/>
                </a:ext>
              </a:extLst>
            </p:cNvPr>
            <p:cNvSpPr/>
            <p:nvPr/>
          </p:nvSpPr>
          <p:spPr>
            <a:xfrm>
              <a:off x="6189274" y="4794870"/>
              <a:ext cx="281436" cy="14401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grpSp>
        <p:nvGrpSpPr>
          <p:cNvPr id="26" name="그룹 84">
            <a:extLst>
              <a:ext uri="{FF2B5EF4-FFF2-40B4-BE49-F238E27FC236}">
                <a16:creationId xmlns:a16="http://schemas.microsoft.com/office/drawing/2014/main" id="{F335C32B-547D-4250-9F07-65BEE9DF886E}"/>
              </a:ext>
            </a:extLst>
          </p:cNvPr>
          <p:cNvGrpSpPr/>
          <p:nvPr userDrawn="1"/>
        </p:nvGrpSpPr>
        <p:grpSpPr>
          <a:xfrm>
            <a:off x="9224482" y="4620796"/>
            <a:ext cx="2049231" cy="144016"/>
            <a:chOff x="6927681" y="4794870"/>
            <a:chExt cx="1679267" cy="144016"/>
          </a:xfrm>
        </p:grpSpPr>
        <p:sp>
          <p:nvSpPr>
            <p:cNvPr id="27" name="Rectangle 57">
              <a:extLst>
                <a:ext uri="{FF2B5EF4-FFF2-40B4-BE49-F238E27FC236}">
                  <a16:creationId xmlns:a16="http://schemas.microsoft.com/office/drawing/2014/main" id="{371DE9A8-AF3A-4833-8F8B-A0C7C0948657}"/>
                </a:ext>
              </a:extLst>
            </p:cNvPr>
            <p:cNvSpPr/>
            <p:nvPr/>
          </p:nvSpPr>
          <p:spPr>
            <a:xfrm>
              <a:off x="6927681" y="4794870"/>
              <a:ext cx="281436" cy="144016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28" name="Rectangle 58">
              <a:extLst>
                <a:ext uri="{FF2B5EF4-FFF2-40B4-BE49-F238E27FC236}">
                  <a16:creationId xmlns:a16="http://schemas.microsoft.com/office/drawing/2014/main" id="{6318697D-7BEF-4392-ACF1-9C56364267FC}"/>
                </a:ext>
              </a:extLst>
            </p:cNvPr>
            <p:cNvSpPr/>
            <p:nvPr/>
          </p:nvSpPr>
          <p:spPr>
            <a:xfrm>
              <a:off x="7205317" y="4794870"/>
              <a:ext cx="281436" cy="14401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29" name="Rectangle 59">
              <a:extLst>
                <a:ext uri="{FF2B5EF4-FFF2-40B4-BE49-F238E27FC236}">
                  <a16:creationId xmlns:a16="http://schemas.microsoft.com/office/drawing/2014/main" id="{CDEEB912-D744-4899-A9FF-A54745DA758D}"/>
                </a:ext>
              </a:extLst>
            </p:cNvPr>
            <p:cNvSpPr/>
            <p:nvPr/>
          </p:nvSpPr>
          <p:spPr>
            <a:xfrm>
              <a:off x="7485102" y="4794870"/>
              <a:ext cx="281436" cy="144016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30" name="Rectangle 60">
              <a:extLst>
                <a:ext uri="{FF2B5EF4-FFF2-40B4-BE49-F238E27FC236}">
                  <a16:creationId xmlns:a16="http://schemas.microsoft.com/office/drawing/2014/main" id="{4E71466B-C9FD-4F00-9780-0C68EDD51077}"/>
                </a:ext>
              </a:extLst>
            </p:cNvPr>
            <p:cNvSpPr/>
            <p:nvPr/>
          </p:nvSpPr>
          <p:spPr>
            <a:xfrm>
              <a:off x="7766736" y="4794870"/>
              <a:ext cx="281436" cy="144016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31" name="Rectangle 61">
              <a:extLst>
                <a:ext uri="{FF2B5EF4-FFF2-40B4-BE49-F238E27FC236}">
                  <a16:creationId xmlns:a16="http://schemas.microsoft.com/office/drawing/2014/main" id="{DB66ECA5-6D29-4196-BBB4-E8940C676E81}"/>
                </a:ext>
              </a:extLst>
            </p:cNvPr>
            <p:cNvSpPr/>
            <p:nvPr/>
          </p:nvSpPr>
          <p:spPr>
            <a:xfrm>
              <a:off x="8046520" y="4794870"/>
              <a:ext cx="281436" cy="144016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32" name="Rectangle 62">
              <a:extLst>
                <a:ext uri="{FF2B5EF4-FFF2-40B4-BE49-F238E27FC236}">
                  <a16:creationId xmlns:a16="http://schemas.microsoft.com/office/drawing/2014/main" id="{BACD2265-8BD5-4B4F-BB36-B73AFE91700F}"/>
                </a:ext>
              </a:extLst>
            </p:cNvPr>
            <p:cNvSpPr/>
            <p:nvPr/>
          </p:nvSpPr>
          <p:spPr>
            <a:xfrm>
              <a:off x="8325512" y="4794870"/>
              <a:ext cx="281436" cy="14401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33" name="Picture Placeholder 4">
            <a:extLst>
              <a:ext uri="{FF2B5EF4-FFF2-40B4-BE49-F238E27FC236}">
                <a16:creationId xmlns:a16="http://schemas.microsoft.com/office/drawing/2014/main" id="{AA6368B4-0BA3-47DA-97AF-F77B646F7962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858527" y="2354417"/>
            <a:ext cx="2161509" cy="2160240"/>
          </a:xfrm>
        </p:spPr>
        <p:txBody>
          <a:bodyPr anchor="ctr"/>
          <a:lstStyle>
            <a:lvl1pPr marL="0" indent="0" algn="l">
              <a:buNone/>
              <a:defRPr baseline="0"/>
            </a:lvl1pPr>
          </a:lstStyle>
          <a:p>
            <a:r>
              <a:rPr lang="fr-FR" dirty="0"/>
              <a:t>Portrait 1</a:t>
            </a:r>
          </a:p>
        </p:txBody>
      </p:sp>
      <p:sp>
        <p:nvSpPr>
          <p:cNvPr id="34" name="Picture Placeholder 6">
            <a:extLst>
              <a:ext uri="{FF2B5EF4-FFF2-40B4-BE49-F238E27FC236}">
                <a16:creationId xmlns:a16="http://schemas.microsoft.com/office/drawing/2014/main" id="{96E95273-F994-4AD8-88A1-C43B15AE12F6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3628466" y="2354417"/>
            <a:ext cx="2161509" cy="2160240"/>
          </a:xfr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fr-FR" dirty="0"/>
              <a:t>Portrait 2</a:t>
            </a:r>
          </a:p>
        </p:txBody>
      </p:sp>
      <p:sp>
        <p:nvSpPr>
          <p:cNvPr id="35" name="Picture Placeholder 9">
            <a:extLst>
              <a:ext uri="{FF2B5EF4-FFF2-40B4-BE49-F238E27FC236}">
                <a16:creationId xmlns:a16="http://schemas.microsoft.com/office/drawing/2014/main" id="{F63A798D-8BC6-4A29-8DBA-AB58B702D956}"/>
              </a:ext>
            </a:extLst>
          </p:cNvPr>
          <p:cNvSpPr>
            <a:spLocks noGrp="1"/>
          </p:cNvSpPr>
          <p:nvPr>
            <p:ph type="pic" idx="17" hasCustomPrompt="1"/>
          </p:nvPr>
        </p:nvSpPr>
        <p:spPr>
          <a:xfrm>
            <a:off x="6398405" y="2354417"/>
            <a:ext cx="2161509" cy="2160240"/>
          </a:xfr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fr-FR" dirty="0"/>
              <a:t>Portrait 3</a:t>
            </a:r>
          </a:p>
        </p:txBody>
      </p:sp>
      <p:sp>
        <p:nvSpPr>
          <p:cNvPr id="36" name="Picture Placeholder 12">
            <a:extLst>
              <a:ext uri="{FF2B5EF4-FFF2-40B4-BE49-F238E27FC236}">
                <a16:creationId xmlns:a16="http://schemas.microsoft.com/office/drawing/2014/main" id="{87FF0D70-410B-4E77-A2B6-ED8E60493CC3}"/>
              </a:ext>
            </a:extLst>
          </p:cNvPr>
          <p:cNvSpPr>
            <a:spLocks noGrp="1"/>
          </p:cNvSpPr>
          <p:nvPr>
            <p:ph type="pic" idx="18" hasCustomPrompt="1"/>
          </p:nvPr>
        </p:nvSpPr>
        <p:spPr>
          <a:xfrm>
            <a:off x="9168343" y="2354417"/>
            <a:ext cx="2161509" cy="2160240"/>
          </a:xfr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fr-FR" dirty="0"/>
              <a:t>Portrait 4</a:t>
            </a:r>
          </a:p>
        </p:txBody>
      </p:sp>
      <p:sp>
        <p:nvSpPr>
          <p:cNvPr id="37" name="Espace réservé du texte 7"/>
          <p:cNvSpPr>
            <a:spLocks noGrp="1"/>
          </p:cNvSpPr>
          <p:nvPr>
            <p:ph type="body" sz="quarter" idx="22" hasCustomPrompt="1"/>
          </p:nvPr>
        </p:nvSpPr>
        <p:spPr>
          <a:xfrm>
            <a:off x="858527" y="4870951"/>
            <a:ext cx="2161509" cy="368948"/>
          </a:xfrm>
        </p:spPr>
        <p:txBody>
          <a:bodyPr anchor="ctr">
            <a:noAutofit/>
          </a:bodyPr>
          <a:lstStyle>
            <a:lvl1pPr marL="0" indent="0">
              <a:buNone/>
              <a:defRPr sz="1600" baseline="0"/>
            </a:lvl1pPr>
          </a:lstStyle>
          <a:p>
            <a:pPr lvl="0"/>
            <a:r>
              <a:rPr lang="fr-FR" dirty="0"/>
              <a:t>Prénom NOM</a:t>
            </a:r>
          </a:p>
        </p:txBody>
      </p:sp>
      <p:sp>
        <p:nvSpPr>
          <p:cNvPr id="38" name="Espace réservé du texte 26"/>
          <p:cNvSpPr>
            <a:spLocks noGrp="1"/>
          </p:cNvSpPr>
          <p:nvPr>
            <p:ph type="body" sz="quarter" idx="23" hasCustomPrompt="1"/>
          </p:nvPr>
        </p:nvSpPr>
        <p:spPr>
          <a:xfrm>
            <a:off x="858838" y="5243645"/>
            <a:ext cx="2161198" cy="352425"/>
          </a:xfrm>
        </p:spPr>
        <p:txBody>
          <a:bodyPr anchor="ctr">
            <a:normAutofit/>
          </a:bodyPr>
          <a:lstStyle>
            <a:lvl1pPr marL="0" indent="0">
              <a:buNone/>
              <a:defRPr sz="1400" b="0"/>
            </a:lvl1pPr>
          </a:lstStyle>
          <a:p>
            <a:pPr lvl="0"/>
            <a:r>
              <a:rPr lang="fr-FR" dirty="0"/>
              <a:t>Poste</a:t>
            </a:r>
          </a:p>
        </p:txBody>
      </p:sp>
      <p:sp>
        <p:nvSpPr>
          <p:cNvPr id="39" name="Espace réservé du texte 7"/>
          <p:cNvSpPr>
            <a:spLocks noGrp="1"/>
          </p:cNvSpPr>
          <p:nvPr>
            <p:ph type="body" sz="quarter" idx="24" hasCustomPrompt="1"/>
          </p:nvPr>
        </p:nvSpPr>
        <p:spPr>
          <a:xfrm>
            <a:off x="3628466" y="4870951"/>
            <a:ext cx="2161509" cy="368948"/>
          </a:xfrm>
        </p:spPr>
        <p:txBody>
          <a:bodyPr anchor="ctr">
            <a:noAutofit/>
          </a:bodyPr>
          <a:lstStyle>
            <a:lvl1pPr marL="0" indent="0">
              <a:buNone/>
              <a:defRPr sz="1600" baseline="0"/>
            </a:lvl1pPr>
          </a:lstStyle>
          <a:p>
            <a:pPr lvl="0"/>
            <a:r>
              <a:rPr lang="fr-FR" dirty="0"/>
              <a:t>Prénom NOM</a:t>
            </a:r>
          </a:p>
        </p:txBody>
      </p:sp>
      <p:sp>
        <p:nvSpPr>
          <p:cNvPr id="40" name="Espace réservé du texte 26"/>
          <p:cNvSpPr>
            <a:spLocks noGrp="1"/>
          </p:cNvSpPr>
          <p:nvPr>
            <p:ph type="body" sz="quarter" idx="25" hasCustomPrompt="1"/>
          </p:nvPr>
        </p:nvSpPr>
        <p:spPr>
          <a:xfrm>
            <a:off x="3628777" y="5243645"/>
            <a:ext cx="2161198" cy="352425"/>
          </a:xfrm>
        </p:spPr>
        <p:txBody>
          <a:bodyPr anchor="ctr">
            <a:normAutofit/>
          </a:bodyPr>
          <a:lstStyle>
            <a:lvl1pPr marL="0" indent="0">
              <a:buNone/>
              <a:defRPr sz="1400" b="0"/>
            </a:lvl1pPr>
          </a:lstStyle>
          <a:p>
            <a:pPr lvl="0"/>
            <a:r>
              <a:rPr lang="fr-FR" dirty="0"/>
              <a:t>Poste</a:t>
            </a:r>
          </a:p>
        </p:txBody>
      </p:sp>
      <p:sp>
        <p:nvSpPr>
          <p:cNvPr id="41" name="Espace réservé du texte 7"/>
          <p:cNvSpPr>
            <a:spLocks noGrp="1"/>
          </p:cNvSpPr>
          <p:nvPr>
            <p:ph type="body" sz="quarter" idx="28" hasCustomPrompt="1"/>
          </p:nvPr>
        </p:nvSpPr>
        <p:spPr>
          <a:xfrm>
            <a:off x="6397302" y="4874121"/>
            <a:ext cx="2161509" cy="368948"/>
          </a:xfrm>
        </p:spPr>
        <p:txBody>
          <a:bodyPr anchor="ctr">
            <a:noAutofit/>
          </a:bodyPr>
          <a:lstStyle>
            <a:lvl1pPr marL="0" indent="0">
              <a:buNone/>
              <a:defRPr sz="1600" baseline="0"/>
            </a:lvl1pPr>
          </a:lstStyle>
          <a:p>
            <a:pPr lvl="0"/>
            <a:r>
              <a:rPr lang="fr-FR" dirty="0"/>
              <a:t>Prénom NOM</a:t>
            </a:r>
          </a:p>
        </p:txBody>
      </p:sp>
      <p:sp>
        <p:nvSpPr>
          <p:cNvPr id="42" name="Espace réservé du texte 26"/>
          <p:cNvSpPr>
            <a:spLocks noGrp="1"/>
          </p:cNvSpPr>
          <p:nvPr>
            <p:ph type="body" sz="quarter" idx="29" hasCustomPrompt="1"/>
          </p:nvPr>
        </p:nvSpPr>
        <p:spPr>
          <a:xfrm>
            <a:off x="6397613" y="5258538"/>
            <a:ext cx="2161198" cy="352425"/>
          </a:xfrm>
        </p:spPr>
        <p:txBody>
          <a:bodyPr anchor="ctr">
            <a:normAutofit/>
          </a:bodyPr>
          <a:lstStyle>
            <a:lvl1pPr marL="0" indent="0">
              <a:buNone/>
              <a:defRPr sz="1400" b="0"/>
            </a:lvl1pPr>
          </a:lstStyle>
          <a:p>
            <a:pPr lvl="0"/>
            <a:r>
              <a:rPr lang="fr-FR" dirty="0"/>
              <a:t>Poste</a:t>
            </a:r>
          </a:p>
        </p:txBody>
      </p:sp>
      <p:sp>
        <p:nvSpPr>
          <p:cNvPr id="43" name="Espace réservé du texte 7"/>
          <p:cNvSpPr>
            <a:spLocks noGrp="1"/>
          </p:cNvSpPr>
          <p:nvPr>
            <p:ph type="body" sz="quarter" idx="30" hasCustomPrompt="1"/>
          </p:nvPr>
        </p:nvSpPr>
        <p:spPr>
          <a:xfrm>
            <a:off x="9168343" y="4870951"/>
            <a:ext cx="2161509" cy="368948"/>
          </a:xfrm>
        </p:spPr>
        <p:txBody>
          <a:bodyPr anchor="ctr">
            <a:noAutofit/>
          </a:bodyPr>
          <a:lstStyle>
            <a:lvl1pPr marL="0" indent="0">
              <a:buNone/>
              <a:defRPr sz="1600" baseline="0"/>
            </a:lvl1pPr>
          </a:lstStyle>
          <a:p>
            <a:pPr lvl="0"/>
            <a:r>
              <a:rPr lang="fr-FR" dirty="0"/>
              <a:t>Prénom NOM</a:t>
            </a:r>
          </a:p>
        </p:txBody>
      </p:sp>
      <p:sp>
        <p:nvSpPr>
          <p:cNvPr id="44" name="Espace réservé du texte 26"/>
          <p:cNvSpPr>
            <a:spLocks noGrp="1"/>
          </p:cNvSpPr>
          <p:nvPr>
            <p:ph type="body" sz="quarter" idx="31" hasCustomPrompt="1"/>
          </p:nvPr>
        </p:nvSpPr>
        <p:spPr>
          <a:xfrm>
            <a:off x="9168654" y="5243645"/>
            <a:ext cx="2161198" cy="352425"/>
          </a:xfrm>
        </p:spPr>
        <p:txBody>
          <a:bodyPr anchor="ctr">
            <a:normAutofit/>
          </a:bodyPr>
          <a:lstStyle>
            <a:lvl1pPr marL="0" indent="0">
              <a:buNone/>
              <a:defRPr sz="1400" b="0"/>
            </a:lvl1pPr>
          </a:lstStyle>
          <a:p>
            <a:pPr lvl="0"/>
            <a:r>
              <a:rPr lang="fr-FR" dirty="0"/>
              <a:t>Poste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432C8EA-AC54-401F-82F7-8172E8ADC63F}"/>
              </a:ext>
            </a:extLst>
          </p:cNvPr>
          <p:cNvSpPr/>
          <p:nvPr userDrawn="1"/>
        </p:nvSpPr>
        <p:spPr>
          <a:xfrm>
            <a:off x="2739048" y="581707"/>
            <a:ext cx="561975" cy="5429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613990" y="853170"/>
            <a:ext cx="6006509" cy="978381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256330339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89" r="31175"/>
          <a:stretch/>
        </p:blipFill>
        <p:spPr>
          <a:xfrm rot="16200000">
            <a:off x="4488709" y="-4499343"/>
            <a:ext cx="3221666" cy="12199080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</p:pic>
      <p:sp>
        <p:nvSpPr>
          <p:cNvPr id="47" name="Rectangle 46"/>
          <p:cNvSpPr/>
          <p:nvPr userDrawn="1"/>
        </p:nvSpPr>
        <p:spPr>
          <a:xfrm>
            <a:off x="0" y="0"/>
            <a:ext cx="12192000" cy="3211033"/>
          </a:xfrm>
          <a:prstGeom prst="rect">
            <a:avLst/>
          </a:prstGeom>
          <a:solidFill>
            <a:schemeClr val="accent1">
              <a:alpha val="3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4" name="그룹 63">
            <a:extLst>
              <a:ext uri="{FF2B5EF4-FFF2-40B4-BE49-F238E27FC236}">
                <a16:creationId xmlns:a16="http://schemas.microsoft.com/office/drawing/2014/main" id="{F7B5E0AB-8B27-40C6-BCDD-19F5C18BE4CA}"/>
              </a:ext>
            </a:extLst>
          </p:cNvPr>
          <p:cNvGrpSpPr/>
          <p:nvPr userDrawn="1"/>
        </p:nvGrpSpPr>
        <p:grpSpPr>
          <a:xfrm>
            <a:off x="914666" y="4620796"/>
            <a:ext cx="2049231" cy="144016"/>
            <a:chOff x="518969" y="4794870"/>
            <a:chExt cx="1679267" cy="144016"/>
          </a:xfrm>
        </p:grpSpPr>
        <p:sp>
          <p:nvSpPr>
            <p:cNvPr id="5" name="Rectangle 35">
              <a:extLst>
                <a:ext uri="{FF2B5EF4-FFF2-40B4-BE49-F238E27FC236}">
                  <a16:creationId xmlns:a16="http://schemas.microsoft.com/office/drawing/2014/main" id="{9B8E2671-BACE-4E75-90E9-7D83300D8431}"/>
                </a:ext>
              </a:extLst>
            </p:cNvPr>
            <p:cNvSpPr/>
            <p:nvPr/>
          </p:nvSpPr>
          <p:spPr>
            <a:xfrm>
              <a:off x="518969" y="4794870"/>
              <a:ext cx="281436" cy="144016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6" name="Rectangle 36">
              <a:extLst>
                <a:ext uri="{FF2B5EF4-FFF2-40B4-BE49-F238E27FC236}">
                  <a16:creationId xmlns:a16="http://schemas.microsoft.com/office/drawing/2014/main" id="{B037EF12-9996-4E65-8FF1-A83012C3BC34}"/>
                </a:ext>
              </a:extLst>
            </p:cNvPr>
            <p:cNvSpPr/>
            <p:nvPr/>
          </p:nvSpPr>
          <p:spPr>
            <a:xfrm>
              <a:off x="796605" y="4794870"/>
              <a:ext cx="281436" cy="14401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7" name="Rectangle 37">
              <a:extLst>
                <a:ext uri="{FF2B5EF4-FFF2-40B4-BE49-F238E27FC236}">
                  <a16:creationId xmlns:a16="http://schemas.microsoft.com/office/drawing/2014/main" id="{2C3E0AB6-C16A-4DCD-A913-0247DF9F2007}"/>
                </a:ext>
              </a:extLst>
            </p:cNvPr>
            <p:cNvSpPr/>
            <p:nvPr/>
          </p:nvSpPr>
          <p:spPr>
            <a:xfrm>
              <a:off x="1076390" y="4794870"/>
              <a:ext cx="281436" cy="144016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8" name="Rectangle 38">
              <a:extLst>
                <a:ext uri="{FF2B5EF4-FFF2-40B4-BE49-F238E27FC236}">
                  <a16:creationId xmlns:a16="http://schemas.microsoft.com/office/drawing/2014/main" id="{76415C1B-8B87-4C08-A161-1B3AAAE3E527}"/>
                </a:ext>
              </a:extLst>
            </p:cNvPr>
            <p:cNvSpPr/>
            <p:nvPr/>
          </p:nvSpPr>
          <p:spPr>
            <a:xfrm>
              <a:off x="1358024" y="4794870"/>
              <a:ext cx="281436" cy="144016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9" name="Rectangle 39">
              <a:extLst>
                <a:ext uri="{FF2B5EF4-FFF2-40B4-BE49-F238E27FC236}">
                  <a16:creationId xmlns:a16="http://schemas.microsoft.com/office/drawing/2014/main" id="{20400B2A-406A-4D84-A58D-2040ED153D9C}"/>
                </a:ext>
              </a:extLst>
            </p:cNvPr>
            <p:cNvSpPr/>
            <p:nvPr/>
          </p:nvSpPr>
          <p:spPr>
            <a:xfrm>
              <a:off x="1637808" y="4794870"/>
              <a:ext cx="281436" cy="144016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10" name="Rectangle 40">
              <a:extLst>
                <a:ext uri="{FF2B5EF4-FFF2-40B4-BE49-F238E27FC236}">
                  <a16:creationId xmlns:a16="http://schemas.microsoft.com/office/drawing/2014/main" id="{5C299A42-D628-476D-96AF-C18FD2E0221A}"/>
                </a:ext>
              </a:extLst>
            </p:cNvPr>
            <p:cNvSpPr/>
            <p:nvPr/>
          </p:nvSpPr>
          <p:spPr>
            <a:xfrm>
              <a:off x="1916800" y="4794870"/>
              <a:ext cx="281436" cy="14401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grpSp>
        <p:nvGrpSpPr>
          <p:cNvPr id="12" name="그룹 70">
            <a:extLst>
              <a:ext uri="{FF2B5EF4-FFF2-40B4-BE49-F238E27FC236}">
                <a16:creationId xmlns:a16="http://schemas.microsoft.com/office/drawing/2014/main" id="{27330319-9696-4DEA-B7A4-036949AE6DB1}"/>
              </a:ext>
            </a:extLst>
          </p:cNvPr>
          <p:cNvGrpSpPr/>
          <p:nvPr userDrawn="1"/>
        </p:nvGrpSpPr>
        <p:grpSpPr>
          <a:xfrm>
            <a:off x="3684605" y="4620796"/>
            <a:ext cx="2049231" cy="144016"/>
            <a:chOff x="2655206" y="4794870"/>
            <a:chExt cx="1679267" cy="144016"/>
          </a:xfrm>
        </p:grpSpPr>
        <p:sp>
          <p:nvSpPr>
            <p:cNvPr id="13" name="Rectangle 42">
              <a:extLst>
                <a:ext uri="{FF2B5EF4-FFF2-40B4-BE49-F238E27FC236}">
                  <a16:creationId xmlns:a16="http://schemas.microsoft.com/office/drawing/2014/main" id="{75C06DE4-B5B4-4A78-9FBE-10613E284DA7}"/>
                </a:ext>
              </a:extLst>
            </p:cNvPr>
            <p:cNvSpPr/>
            <p:nvPr/>
          </p:nvSpPr>
          <p:spPr>
            <a:xfrm>
              <a:off x="2655206" y="4794870"/>
              <a:ext cx="281436" cy="144016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14" name="Rectangle 43">
              <a:extLst>
                <a:ext uri="{FF2B5EF4-FFF2-40B4-BE49-F238E27FC236}">
                  <a16:creationId xmlns:a16="http://schemas.microsoft.com/office/drawing/2014/main" id="{D72FD8A6-4BC2-41A1-9697-4F17C6F3ADA6}"/>
                </a:ext>
              </a:extLst>
            </p:cNvPr>
            <p:cNvSpPr/>
            <p:nvPr/>
          </p:nvSpPr>
          <p:spPr>
            <a:xfrm>
              <a:off x="2932842" y="4794870"/>
              <a:ext cx="281436" cy="14401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15" name="Rectangle 44">
              <a:extLst>
                <a:ext uri="{FF2B5EF4-FFF2-40B4-BE49-F238E27FC236}">
                  <a16:creationId xmlns:a16="http://schemas.microsoft.com/office/drawing/2014/main" id="{8CC909DA-649A-46CD-8438-2B0B210F31B2}"/>
                </a:ext>
              </a:extLst>
            </p:cNvPr>
            <p:cNvSpPr/>
            <p:nvPr/>
          </p:nvSpPr>
          <p:spPr>
            <a:xfrm>
              <a:off x="3212627" y="4794870"/>
              <a:ext cx="281436" cy="144016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16" name="Rectangle 45">
              <a:extLst>
                <a:ext uri="{FF2B5EF4-FFF2-40B4-BE49-F238E27FC236}">
                  <a16:creationId xmlns:a16="http://schemas.microsoft.com/office/drawing/2014/main" id="{ED2852A5-E809-49C8-866E-9D2E94A44D11}"/>
                </a:ext>
              </a:extLst>
            </p:cNvPr>
            <p:cNvSpPr/>
            <p:nvPr/>
          </p:nvSpPr>
          <p:spPr>
            <a:xfrm>
              <a:off x="3494261" y="4794870"/>
              <a:ext cx="281436" cy="144016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17" name="Rectangle 46">
              <a:extLst>
                <a:ext uri="{FF2B5EF4-FFF2-40B4-BE49-F238E27FC236}">
                  <a16:creationId xmlns:a16="http://schemas.microsoft.com/office/drawing/2014/main" id="{00685892-E5C7-41E1-9204-D1F8E51C381C}"/>
                </a:ext>
              </a:extLst>
            </p:cNvPr>
            <p:cNvSpPr/>
            <p:nvPr/>
          </p:nvSpPr>
          <p:spPr>
            <a:xfrm>
              <a:off x="3774045" y="4794870"/>
              <a:ext cx="281436" cy="144016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18" name="Rectangle 47">
              <a:extLst>
                <a:ext uri="{FF2B5EF4-FFF2-40B4-BE49-F238E27FC236}">
                  <a16:creationId xmlns:a16="http://schemas.microsoft.com/office/drawing/2014/main" id="{24E02B5C-62DF-4AE9-AF03-CF7BA6D9F765}"/>
                </a:ext>
              </a:extLst>
            </p:cNvPr>
            <p:cNvSpPr/>
            <p:nvPr/>
          </p:nvSpPr>
          <p:spPr>
            <a:xfrm>
              <a:off x="4053037" y="4794870"/>
              <a:ext cx="281436" cy="14401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grpSp>
        <p:nvGrpSpPr>
          <p:cNvPr id="19" name="그룹 77">
            <a:extLst>
              <a:ext uri="{FF2B5EF4-FFF2-40B4-BE49-F238E27FC236}">
                <a16:creationId xmlns:a16="http://schemas.microsoft.com/office/drawing/2014/main" id="{F6D475EE-1DC3-458B-8197-0D4F968E0785}"/>
              </a:ext>
            </a:extLst>
          </p:cNvPr>
          <p:cNvGrpSpPr/>
          <p:nvPr userDrawn="1"/>
        </p:nvGrpSpPr>
        <p:grpSpPr>
          <a:xfrm>
            <a:off x="6454544" y="4620796"/>
            <a:ext cx="2049231" cy="144016"/>
            <a:chOff x="4791443" y="4794870"/>
            <a:chExt cx="1679267" cy="144016"/>
          </a:xfrm>
        </p:grpSpPr>
        <p:sp>
          <p:nvSpPr>
            <p:cNvPr id="20" name="Rectangle 49">
              <a:extLst>
                <a:ext uri="{FF2B5EF4-FFF2-40B4-BE49-F238E27FC236}">
                  <a16:creationId xmlns:a16="http://schemas.microsoft.com/office/drawing/2014/main" id="{4614AAB1-A3C2-406D-824B-6886F4C8FA4D}"/>
                </a:ext>
              </a:extLst>
            </p:cNvPr>
            <p:cNvSpPr/>
            <p:nvPr/>
          </p:nvSpPr>
          <p:spPr>
            <a:xfrm>
              <a:off x="4791443" y="4794870"/>
              <a:ext cx="281436" cy="144016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21" name="Rectangle 50">
              <a:extLst>
                <a:ext uri="{FF2B5EF4-FFF2-40B4-BE49-F238E27FC236}">
                  <a16:creationId xmlns:a16="http://schemas.microsoft.com/office/drawing/2014/main" id="{75FD22CE-F7F1-4B25-9E53-F768BCFA7219}"/>
                </a:ext>
              </a:extLst>
            </p:cNvPr>
            <p:cNvSpPr/>
            <p:nvPr/>
          </p:nvSpPr>
          <p:spPr>
            <a:xfrm>
              <a:off x="5069079" y="4794870"/>
              <a:ext cx="281436" cy="14401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22" name="Rectangle 51">
              <a:extLst>
                <a:ext uri="{FF2B5EF4-FFF2-40B4-BE49-F238E27FC236}">
                  <a16:creationId xmlns:a16="http://schemas.microsoft.com/office/drawing/2014/main" id="{4EF22B4B-01D3-48B5-8665-727FB9E45E48}"/>
                </a:ext>
              </a:extLst>
            </p:cNvPr>
            <p:cNvSpPr/>
            <p:nvPr/>
          </p:nvSpPr>
          <p:spPr>
            <a:xfrm>
              <a:off x="5348864" y="4794870"/>
              <a:ext cx="281436" cy="144016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23" name="Rectangle 52">
              <a:extLst>
                <a:ext uri="{FF2B5EF4-FFF2-40B4-BE49-F238E27FC236}">
                  <a16:creationId xmlns:a16="http://schemas.microsoft.com/office/drawing/2014/main" id="{D265D564-C6E1-44D9-8024-30BE5DF48683}"/>
                </a:ext>
              </a:extLst>
            </p:cNvPr>
            <p:cNvSpPr/>
            <p:nvPr/>
          </p:nvSpPr>
          <p:spPr>
            <a:xfrm>
              <a:off x="5630498" y="4794870"/>
              <a:ext cx="281436" cy="144016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24" name="Rectangle 53">
              <a:extLst>
                <a:ext uri="{FF2B5EF4-FFF2-40B4-BE49-F238E27FC236}">
                  <a16:creationId xmlns:a16="http://schemas.microsoft.com/office/drawing/2014/main" id="{0C2757DA-C54F-4BCE-9130-FC0A01F62825}"/>
                </a:ext>
              </a:extLst>
            </p:cNvPr>
            <p:cNvSpPr/>
            <p:nvPr/>
          </p:nvSpPr>
          <p:spPr>
            <a:xfrm>
              <a:off x="5910282" y="4794870"/>
              <a:ext cx="281436" cy="144016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25" name="Rectangle 54">
              <a:extLst>
                <a:ext uri="{FF2B5EF4-FFF2-40B4-BE49-F238E27FC236}">
                  <a16:creationId xmlns:a16="http://schemas.microsoft.com/office/drawing/2014/main" id="{8C0D5B6C-DC77-4148-B94A-CE7A80BC3978}"/>
                </a:ext>
              </a:extLst>
            </p:cNvPr>
            <p:cNvSpPr/>
            <p:nvPr/>
          </p:nvSpPr>
          <p:spPr>
            <a:xfrm>
              <a:off x="6189274" y="4794870"/>
              <a:ext cx="281436" cy="14401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33" name="Picture Placeholder 4">
            <a:extLst>
              <a:ext uri="{FF2B5EF4-FFF2-40B4-BE49-F238E27FC236}">
                <a16:creationId xmlns:a16="http://schemas.microsoft.com/office/drawing/2014/main" id="{AA6368B4-0BA3-47DA-97AF-F77B646F7962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858527" y="2354417"/>
            <a:ext cx="2161509" cy="2160240"/>
          </a:xfrm>
        </p:spPr>
        <p:txBody>
          <a:bodyPr anchor="ctr"/>
          <a:lstStyle>
            <a:lvl1pPr marL="0" indent="0" algn="l">
              <a:buNone/>
              <a:defRPr baseline="0"/>
            </a:lvl1pPr>
          </a:lstStyle>
          <a:p>
            <a:r>
              <a:rPr lang="fr-FR" dirty="0"/>
              <a:t>Portrait 1</a:t>
            </a:r>
          </a:p>
        </p:txBody>
      </p:sp>
      <p:sp>
        <p:nvSpPr>
          <p:cNvPr id="34" name="Picture Placeholder 6">
            <a:extLst>
              <a:ext uri="{FF2B5EF4-FFF2-40B4-BE49-F238E27FC236}">
                <a16:creationId xmlns:a16="http://schemas.microsoft.com/office/drawing/2014/main" id="{96E95273-F994-4AD8-88A1-C43B15AE12F6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3628466" y="2354417"/>
            <a:ext cx="2161509" cy="2160240"/>
          </a:xfr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fr-FR" dirty="0"/>
              <a:t>Portrait 2</a:t>
            </a:r>
          </a:p>
        </p:txBody>
      </p:sp>
      <p:sp>
        <p:nvSpPr>
          <p:cNvPr id="35" name="Picture Placeholder 9">
            <a:extLst>
              <a:ext uri="{FF2B5EF4-FFF2-40B4-BE49-F238E27FC236}">
                <a16:creationId xmlns:a16="http://schemas.microsoft.com/office/drawing/2014/main" id="{F63A798D-8BC6-4A29-8DBA-AB58B702D956}"/>
              </a:ext>
            </a:extLst>
          </p:cNvPr>
          <p:cNvSpPr>
            <a:spLocks noGrp="1"/>
          </p:cNvSpPr>
          <p:nvPr>
            <p:ph type="pic" idx="17" hasCustomPrompt="1"/>
          </p:nvPr>
        </p:nvSpPr>
        <p:spPr>
          <a:xfrm>
            <a:off x="6398405" y="2354417"/>
            <a:ext cx="2161509" cy="2160240"/>
          </a:xfr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fr-FR" dirty="0"/>
              <a:t>Portrait 3</a:t>
            </a:r>
          </a:p>
        </p:txBody>
      </p:sp>
      <p:sp>
        <p:nvSpPr>
          <p:cNvPr id="37" name="Espace réservé du texte 7"/>
          <p:cNvSpPr>
            <a:spLocks noGrp="1"/>
          </p:cNvSpPr>
          <p:nvPr>
            <p:ph type="body" sz="quarter" idx="22" hasCustomPrompt="1"/>
          </p:nvPr>
        </p:nvSpPr>
        <p:spPr>
          <a:xfrm>
            <a:off x="858527" y="4870951"/>
            <a:ext cx="2161509" cy="368948"/>
          </a:xfrm>
        </p:spPr>
        <p:txBody>
          <a:bodyPr anchor="ctr">
            <a:noAutofit/>
          </a:bodyPr>
          <a:lstStyle>
            <a:lvl1pPr marL="0" indent="0">
              <a:buNone/>
              <a:defRPr sz="1600" baseline="0"/>
            </a:lvl1pPr>
          </a:lstStyle>
          <a:p>
            <a:pPr lvl="0"/>
            <a:r>
              <a:rPr lang="fr-FR" dirty="0"/>
              <a:t>Prénom NOM</a:t>
            </a:r>
          </a:p>
        </p:txBody>
      </p:sp>
      <p:sp>
        <p:nvSpPr>
          <p:cNvPr id="38" name="Espace réservé du texte 26"/>
          <p:cNvSpPr>
            <a:spLocks noGrp="1"/>
          </p:cNvSpPr>
          <p:nvPr>
            <p:ph type="body" sz="quarter" idx="23" hasCustomPrompt="1"/>
          </p:nvPr>
        </p:nvSpPr>
        <p:spPr>
          <a:xfrm>
            <a:off x="858838" y="5243645"/>
            <a:ext cx="2161198" cy="352425"/>
          </a:xfrm>
        </p:spPr>
        <p:txBody>
          <a:bodyPr anchor="ctr">
            <a:normAutofit/>
          </a:bodyPr>
          <a:lstStyle>
            <a:lvl1pPr marL="0" indent="0">
              <a:buNone/>
              <a:defRPr sz="1400" b="0"/>
            </a:lvl1pPr>
          </a:lstStyle>
          <a:p>
            <a:pPr lvl="0"/>
            <a:r>
              <a:rPr lang="fr-FR" dirty="0"/>
              <a:t>Poste</a:t>
            </a:r>
          </a:p>
        </p:txBody>
      </p:sp>
      <p:sp>
        <p:nvSpPr>
          <p:cNvPr id="39" name="Espace réservé du texte 7"/>
          <p:cNvSpPr>
            <a:spLocks noGrp="1"/>
          </p:cNvSpPr>
          <p:nvPr>
            <p:ph type="body" sz="quarter" idx="24" hasCustomPrompt="1"/>
          </p:nvPr>
        </p:nvSpPr>
        <p:spPr>
          <a:xfrm>
            <a:off x="3628466" y="4870951"/>
            <a:ext cx="2161509" cy="368948"/>
          </a:xfrm>
        </p:spPr>
        <p:txBody>
          <a:bodyPr anchor="ctr">
            <a:noAutofit/>
          </a:bodyPr>
          <a:lstStyle>
            <a:lvl1pPr marL="0" indent="0">
              <a:buNone/>
              <a:defRPr sz="1600" baseline="0"/>
            </a:lvl1pPr>
          </a:lstStyle>
          <a:p>
            <a:pPr lvl="0"/>
            <a:r>
              <a:rPr lang="fr-FR" dirty="0"/>
              <a:t>Prénom NOM</a:t>
            </a:r>
          </a:p>
        </p:txBody>
      </p:sp>
      <p:sp>
        <p:nvSpPr>
          <p:cNvPr id="40" name="Espace réservé du texte 26"/>
          <p:cNvSpPr>
            <a:spLocks noGrp="1"/>
          </p:cNvSpPr>
          <p:nvPr>
            <p:ph type="body" sz="quarter" idx="25" hasCustomPrompt="1"/>
          </p:nvPr>
        </p:nvSpPr>
        <p:spPr>
          <a:xfrm>
            <a:off x="3628777" y="5243645"/>
            <a:ext cx="2161198" cy="352425"/>
          </a:xfrm>
        </p:spPr>
        <p:txBody>
          <a:bodyPr anchor="ctr">
            <a:normAutofit/>
          </a:bodyPr>
          <a:lstStyle>
            <a:lvl1pPr marL="0" indent="0">
              <a:buNone/>
              <a:defRPr sz="1400" b="0"/>
            </a:lvl1pPr>
          </a:lstStyle>
          <a:p>
            <a:pPr lvl="0"/>
            <a:r>
              <a:rPr lang="fr-FR" dirty="0"/>
              <a:t>Poste</a:t>
            </a:r>
          </a:p>
        </p:txBody>
      </p:sp>
      <p:sp>
        <p:nvSpPr>
          <p:cNvPr id="41" name="Espace réservé du texte 7"/>
          <p:cNvSpPr>
            <a:spLocks noGrp="1"/>
          </p:cNvSpPr>
          <p:nvPr>
            <p:ph type="body" sz="quarter" idx="28" hasCustomPrompt="1"/>
          </p:nvPr>
        </p:nvSpPr>
        <p:spPr>
          <a:xfrm>
            <a:off x="6397302" y="4874121"/>
            <a:ext cx="2161509" cy="368948"/>
          </a:xfrm>
        </p:spPr>
        <p:txBody>
          <a:bodyPr anchor="ctr">
            <a:noAutofit/>
          </a:bodyPr>
          <a:lstStyle>
            <a:lvl1pPr marL="0" indent="0">
              <a:buNone/>
              <a:defRPr sz="1600" baseline="0"/>
            </a:lvl1pPr>
          </a:lstStyle>
          <a:p>
            <a:pPr lvl="0"/>
            <a:r>
              <a:rPr lang="fr-FR" dirty="0"/>
              <a:t>Prénom NOM</a:t>
            </a:r>
          </a:p>
        </p:txBody>
      </p:sp>
      <p:sp>
        <p:nvSpPr>
          <p:cNvPr id="42" name="Espace réservé du texte 26"/>
          <p:cNvSpPr>
            <a:spLocks noGrp="1"/>
          </p:cNvSpPr>
          <p:nvPr>
            <p:ph type="body" sz="quarter" idx="29" hasCustomPrompt="1"/>
          </p:nvPr>
        </p:nvSpPr>
        <p:spPr>
          <a:xfrm>
            <a:off x="6397613" y="5258538"/>
            <a:ext cx="2161198" cy="352425"/>
          </a:xfrm>
        </p:spPr>
        <p:txBody>
          <a:bodyPr anchor="ctr">
            <a:normAutofit/>
          </a:bodyPr>
          <a:lstStyle>
            <a:lvl1pPr marL="0" indent="0">
              <a:buNone/>
              <a:defRPr sz="1400" b="0"/>
            </a:lvl1pPr>
          </a:lstStyle>
          <a:p>
            <a:pPr lvl="0"/>
            <a:r>
              <a:rPr lang="fr-FR" dirty="0"/>
              <a:t>Poste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432C8EA-AC54-401F-82F7-8172E8ADC63F}"/>
              </a:ext>
            </a:extLst>
          </p:cNvPr>
          <p:cNvSpPr/>
          <p:nvPr userDrawn="1"/>
        </p:nvSpPr>
        <p:spPr>
          <a:xfrm>
            <a:off x="2739048" y="581707"/>
            <a:ext cx="561975" cy="5429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613990" y="853170"/>
            <a:ext cx="6006509" cy="978381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216711997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 userDrawn="1"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3" t="6006" r="876" b="14176"/>
          <a:stretch/>
        </p:blipFill>
        <p:spPr>
          <a:xfrm>
            <a:off x="6366076" y="251496"/>
            <a:ext cx="5579846" cy="5903120"/>
          </a:xfrm>
          <a:prstGeom prst="rect">
            <a:avLst/>
          </a:prstGeom>
        </p:spPr>
      </p:pic>
      <p:sp>
        <p:nvSpPr>
          <p:cNvPr id="21" name="Espace réservé du texte 2"/>
          <p:cNvSpPr>
            <a:spLocks noGrp="1"/>
          </p:cNvSpPr>
          <p:nvPr>
            <p:ph type="body" sz="quarter" idx="42" hasCustomPrompt="1"/>
          </p:nvPr>
        </p:nvSpPr>
        <p:spPr>
          <a:xfrm>
            <a:off x="546099" y="1394150"/>
            <a:ext cx="11074401" cy="35387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fr-FR" dirty="0" err="1"/>
              <a:t>Sottotitolo</a:t>
            </a:r>
            <a:r>
              <a:rPr lang="fr-FR" dirty="0"/>
              <a:t> </a:t>
            </a:r>
            <a:r>
              <a:rPr lang="fr-FR" dirty="0" err="1"/>
              <a:t>del</a:t>
            </a:r>
            <a:r>
              <a:rPr lang="fr-FR" dirty="0"/>
              <a:t> </a:t>
            </a:r>
            <a:r>
              <a:rPr lang="fr-FR" dirty="0" err="1"/>
              <a:t>capitolo</a:t>
            </a:r>
            <a:r>
              <a:rPr lang="fr-FR" dirty="0"/>
              <a:t> su </a:t>
            </a:r>
            <a:r>
              <a:rPr lang="fr-FR" dirty="0" err="1"/>
              <a:t>una</a:t>
            </a:r>
            <a:r>
              <a:rPr lang="fr-FR" dirty="0"/>
              <a:t> </a:t>
            </a:r>
            <a:r>
              <a:rPr lang="fr-FR" dirty="0" err="1"/>
              <a:t>riga</a:t>
            </a:r>
            <a:r>
              <a:rPr lang="fr-FR" dirty="0"/>
              <a:t> al </a:t>
            </a:r>
            <a:r>
              <a:rPr lang="fr-FR" dirty="0" err="1"/>
              <a:t>massimo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46099" y="172688"/>
            <a:ext cx="11074401" cy="978381"/>
          </a:xfrm>
        </p:spPr>
        <p:txBody>
          <a:bodyPr/>
          <a:lstStyle>
            <a:lvl1pPr algn="ctr">
              <a:defRPr sz="2800"/>
            </a:lvl1pPr>
          </a:lstStyle>
          <a:p>
            <a:r>
              <a:rPr lang="fr-FR" dirty="0"/>
              <a:t>Modifiez le style du titre</a:t>
            </a:r>
          </a:p>
        </p:txBody>
      </p:sp>
      <p:grpSp>
        <p:nvGrpSpPr>
          <p:cNvPr id="4" name="Group 17">
            <a:extLst>
              <a:ext uri="{FF2B5EF4-FFF2-40B4-BE49-F238E27FC236}">
                <a16:creationId xmlns:a16="http://schemas.microsoft.com/office/drawing/2014/main" id="{967BC4DA-D6AA-447F-87AD-433884E74C10}"/>
              </a:ext>
            </a:extLst>
          </p:cNvPr>
          <p:cNvGrpSpPr/>
          <p:nvPr userDrawn="1"/>
        </p:nvGrpSpPr>
        <p:grpSpPr>
          <a:xfrm>
            <a:off x="1662156" y="2009056"/>
            <a:ext cx="8867688" cy="3064241"/>
            <a:chOff x="1662156" y="2305049"/>
            <a:chExt cx="8867688" cy="3064241"/>
          </a:xfrm>
        </p:grpSpPr>
        <p:grpSp>
          <p:nvGrpSpPr>
            <p:cNvPr id="5" name="Group 6">
              <a:extLst>
                <a:ext uri="{FF2B5EF4-FFF2-40B4-BE49-F238E27FC236}">
                  <a16:creationId xmlns:a16="http://schemas.microsoft.com/office/drawing/2014/main" id="{FD1552C7-B5A1-4378-85B4-57630B726E2E}"/>
                </a:ext>
              </a:extLst>
            </p:cNvPr>
            <p:cNvGrpSpPr/>
            <p:nvPr/>
          </p:nvGrpSpPr>
          <p:grpSpPr>
            <a:xfrm>
              <a:off x="1662156" y="2305049"/>
              <a:ext cx="2953063" cy="3064241"/>
              <a:chOff x="954374" y="2305049"/>
              <a:chExt cx="2953063" cy="3064241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F05C5CE-EDDC-4F26-9451-FB7EF47F1DE7}"/>
                  </a:ext>
                </a:extLst>
              </p:cNvPr>
              <p:cNvSpPr/>
              <p:nvPr/>
            </p:nvSpPr>
            <p:spPr>
              <a:xfrm>
                <a:off x="954374" y="2305049"/>
                <a:ext cx="2953063" cy="306424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2"/>
                  </a:solidFill>
                </a:endParaRPr>
              </a:p>
            </p:txBody>
          </p:sp>
          <p:sp>
            <p:nvSpPr>
              <p:cNvPr id="13" name="Oval 10">
                <a:extLst>
                  <a:ext uri="{FF2B5EF4-FFF2-40B4-BE49-F238E27FC236}">
                    <a16:creationId xmlns:a16="http://schemas.microsoft.com/office/drawing/2014/main" id="{CCCADDFC-78FA-4834-9A38-1D141D8A252E}"/>
                  </a:ext>
                </a:extLst>
              </p:cNvPr>
              <p:cNvSpPr/>
              <p:nvPr/>
            </p:nvSpPr>
            <p:spPr>
              <a:xfrm>
                <a:off x="2073413" y="2883654"/>
                <a:ext cx="714985" cy="71498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2"/>
                  </a:solidFill>
                </a:endParaRPr>
              </a:p>
            </p:txBody>
          </p:sp>
        </p:grpSp>
        <p:grpSp>
          <p:nvGrpSpPr>
            <p:cNvPr id="6" name="Group 3">
              <a:extLst>
                <a:ext uri="{FF2B5EF4-FFF2-40B4-BE49-F238E27FC236}">
                  <a16:creationId xmlns:a16="http://schemas.microsoft.com/office/drawing/2014/main" id="{18F740E0-3356-4D7A-B99A-9EBDAC5BC156}"/>
                </a:ext>
              </a:extLst>
            </p:cNvPr>
            <p:cNvGrpSpPr/>
            <p:nvPr/>
          </p:nvGrpSpPr>
          <p:grpSpPr>
            <a:xfrm>
              <a:off x="7576781" y="2305049"/>
              <a:ext cx="2953063" cy="3064241"/>
              <a:chOff x="8284564" y="2305049"/>
              <a:chExt cx="2953063" cy="3064241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6DB2E5B-16D9-416D-AACB-94B70664E902}"/>
                  </a:ext>
                </a:extLst>
              </p:cNvPr>
              <p:cNvSpPr/>
              <p:nvPr userDrawn="1"/>
            </p:nvSpPr>
            <p:spPr>
              <a:xfrm>
                <a:off x="8284564" y="2305049"/>
                <a:ext cx="2953063" cy="306424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2"/>
                  </a:solidFill>
                </a:endParaRPr>
              </a:p>
            </p:txBody>
          </p:sp>
          <p:sp>
            <p:nvSpPr>
              <p:cNvPr id="11" name="Oval 14">
                <a:extLst>
                  <a:ext uri="{FF2B5EF4-FFF2-40B4-BE49-F238E27FC236}">
                    <a16:creationId xmlns:a16="http://schemas.microsoft.com/office/drawing/2014/main" id="{CE62BACC-7003-47D3-8F61-23661339DF18}"/>
                  </a:ext>
                </a:extLst>
              </p:cNvPr>
              <p:cNvSpPr/>
              <p:nvPr/>
            </p:nvSpPr>
            <p:spPr>
              <a:xfrm>
                <a:off x="9403603" y="2883654"/>
                <a:ext cx="714985" cy="71498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2"/>
                  </a:solidFill>
                </a:endParaRPr>
              </a:p>
            </p:txBody>
          </p:sp>
        </p:grpSp>
        <p:grpSp>
          <p:nvGrpSpPr>
            <p:cNvPr id="7" name="Group 1">
              <a:extLst>
                <a:ext uri="{FF2B5EF4-FFF2-40B4-BE49-F238E27FC236}">
                  <a16:creationId xmlns:a16="http://schemas.microsoft.com/office/drawing/2014/main" id="{A9D70AEB-5B68-40BC-BD92-9A7F73201C13}"/>
                </a:ext>
              </a:extLst>
            </p:cNvPr>
            <p:cNvGrpSpPr/>
            <p:nvPr/>
          </p:nvGrpSpPr>
          <p:grpSpPr>
            <a:xfrm>
              <a:off x="4619468" y="2305049"/>
              <a:ext cx="2953063" cy="3064241"/>
              <a:chOff x="4619468" y="2305049"/>
              <a:chExt cx="2953063" cy="3064241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7DD3672-AD7D-4C7E-9069-0C0D96C24A0D}"/>
                  </a:ext>
                </a:extLst>
              </p:cNvPr>
              <p:cNvSpPr/>
              <p:nvPr/>
            </p:nvSpPr>
            <p:spPr>
              <a:xfrm>
                <a:off x="4619468" y="2305049"/>
                <a:ext cx="2953063" cy="306424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46100" dist="177800" dir="5400000" sx="99000" sy="99000" algn="ctr" rotWithShape="0">
                  <a:srgbClr val="000000">
                    <a:alpha val="2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2"/>
                  </a:solidFill>
                </a:endParaRPr>
              </a:p>
            </p:txBody>
          </p:sp>
          <p:sp>
            <p:nvSpPr>
              <p:cNvPr id="9" name="Oval 11">
                <a:extLst>
                  <a:ext uri="{FF2B5EF4-FFF2-40B4-BE49-F238E27FC236}">
                    <a16:creationId xmlns:a16="http://schemas.microsoft.com/office/drawing/2014/main" id="{9FB43820-F437-4578-BCC9-53935C66FBA7}"/>
                  </a:ext>
                </a:extLst>
              </p:cNvPr>
              <p:cNvSpPr/>
              <p:nvPr/>
            </p:nvSpPr>
            <p:spPr>
              <a:xfrm>
                <a:off x="5738508" y="2883654"/>
                <a:ext cx="714985" cy="714985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2"/>
                  </a:solidFill>
                </a:endParaRPr>
              </a:p>
            </p:txBody>
          </p:sp>
        </p:grpSp>
      </p:grpSp>
      <p:sp>
        <p:nvSpPr>
          <p:cNvPr id="14" name="Espace réservé du texte 6"/>
          <p:cNvSpPr>
            <a:spLocks noGrp="1"/>
          </p:cNvSpPr>
          <p:nvPr>
            <p:ph type="body" sz="quarter" idx="36" hasCustomPrompt="1"/>
          </p:nvPr>
        </p:nvSpPr>
        <p:spPr>
          <a:xfrm>
            <a:off x="1662113" y="3446118"/>
            <a:ext cx="2952750" cy="477838"/>
          </a:xfrm>
        </p:spPr>
        <p:txBody>
          <a:bodyPr anchor="ctr"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Point clé 1</a:t>
            </a:r>
          </a:p>
        </p:txBody>
      </p:sp>
      <p:sp>
        <p:nvSpPr>
          <p:cNvPr id="15" name="Espace réservé du texte 6"/>
          <p:cNvSpPr>
            <a:spLocks noGrp="1"/>
          </p:cNvSpPr>
          <p:nvPr>
            <p:ph type="body" sz="quarter" idx="37" hasCustomPrompt="1"/>
          </p:nvPr>
        </p:nvSpPr>
        <p:spPr>
          <a:xfrm>
            <a:off x="7572531" y="3439928"/>
            <a:ext cx="2952750" cy="477838"/>
          </a:xfrm>
        </p:spPr>
        <p:txBody>
          <a:bodyPr anchor="ctr"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Point clé 3</a:t>
            </a:r>
          </a:p>
        </p:txBody>
      </p:sp>
      <p:sp>
        <p:nvSpPr>
          <p:cNvPr id="16" name="Espace réservé du texte 6"/>
          <p:cNvSpPr>
            <a:spLocks noGrp="1"/>
          </p:cNvSpPr>
          <p:nvPr>
            <p:ph type="body" sz="quarter" idx="38" hasCustomPrompt="1"/>
          </p:nvPr>
        </p:nvSpPr>
        <p:spPr>
          <a:xfrm>
            <a:off x="4624030" y="3446118"/>
            <a:ext cx="2952750" cy="477838"/>
          </a:xfrm>
        </p:spPr>
        <p:txBody>
          <a:bodyPr anchor="ctr"/>
          <a:lstStyle>
            <a:lvl1pPr marL="0" indent="0" algn="ctr">
              <a:buNone/>
              <a:defRPr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fr-FR" dirty="0"/>
              <a:t>Point clé 2</a:t>
            </a:r>
          </a:p>
        </p:txBody>
      </p:sp>
      <p:sp>
        <p:nvSpPr>
          <p:cNvPr id="17" name="Espace réservé du texte 6"/>
          <p:cNvSpPr>
            <a:spLocks noGrp="1"/>
          </p:cNvSpPr>
          <p:nvPr>
            <p:ph type="body" sz="quarter" idx="39" hasCustomPrompt="1"/>
          </p:nvPr>
        </p:nvSpPr>
        <p:spPr>
          <a:xfrm>
            <a:off x="1662113" y="3933200"/>
            <a:ext cx="2952750" cy="96672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Texte </a:t>
            </a:r>
            <a:r>
              <a:rPr lang="fr-FR" dirty="0" err="1"/>
              <a:t>texte</a:t>
            </a:r>
            <a:r>
              <a:rPr lang="fr-FR" dirty="0"/>
              <a:t> </a:t>
            </a:r>
            <a:r>
              <a:rPr lang="fr-FR" dirty="0" err="1"/>
              <a:t>texte</a:t>
            </a:r>
            <a:r>
              <a:rPr lang="fr-FR" dirty="0"/>
              <a:t> </a:t>
            </a:r>
            <a:r>
              <a:rPr lang="fr-FR" dirty="0" err="1"/>
              <a:t>texte</a:t>
            </a:r>
            <a:r>
              <a:rPr lang="fr-FR" dirty="0"/>
              <a:t> </a:t>
            </a:r>
            <a:r>
              <a:rPr lang="fr-FR" dirty="0" err="1"/>
              <a:t>texte</a:t>
            </a:r>
            <a:r>
              <a:rPr lang="fr-FR" dirty="0"/>
              <a:t> </a:t>
            </a:r>
            <a:r>
              <a:rPr lang="fr-FR" dirty="0" err="1"/>
              <a:t>texte</a:t>
            </a:r>
            <a:r>
              <a:rPr lang="fr-FR" dirty="0"/>
              <a:t> </a:t>
            </a:r>
            <a:r>
              <a:rPr lang="fr-FR" dirty="0" err="1"/>
              <a:t>texte</a:t>
            </a:r>
            <a:r>
              <a:rPr lang="fr-FR" dirty="0"/>
              <a:t> </a:t>
            </a:r>
            <a:r>
              <a:rPr lang="fr-FR" dirty="0" err="1"/>
              <a:t>texte</a:t>
            </a:r>
            <a:r>
              <a:rPr lang="fr-FR" dirty="0"/>
              <a:t> </a:t>
            </a:r>
            <a:r>
              <a:rPr lang="fr-FR" dirty="0" err="1"/>
              <a:t>texte</a:t>
            </a:r>
            <a:r>
              <a:rPr lang="fr-FR" dirty="0"/>
              <a:t> </a:t>
            </a:r>
            <a:r>
              <a:rPr lang="fr-FR" dirty="0" err="1"/>
              <a:t>texte</a:t>
            </a:r>
            <a:r>
              <a:rPr lang="fr-FR" dirty="0"/>
              <a:t> </a:t>
            </a:r>
            <a:r>
              <a:rPr lang="fr-FR" dirty="0" err="1"/>
              <a:t>texte</a:t>
            </a:r>
            <a:r>
              <a:rPr lang="fr-FR" dirty="0"/>
              <a:t> </a:t>
            </a:r>
            <a:r>
              <a:rPr lang="fr-FR" dirty="0" err="1"/>
              <a:t>texte</a:t>
            </a:r>
            <a:r>
              <a:rPr lang="fr-FR" dirty="0"/>
              <a:t> </a:t>
            </a:r>
            <a:r>
              <a:rPr lang="fr-FR" dirty="0" err="1"/>
              <a:t>texte</a:t>
            </a:r>
            <a:r>
              <a:rPr lang="fr-FR" dirty="0"/>
              <a:t> </a:t>
            </a:r>
            <a:r>
              <a:rPr lang="fr-FR" dirty="0" err="1"/>
              <a:t>texte</a:t>
            </a:r>
            <a:r>
              <a:rPr lang="fr-FR" dirty="0"/>
              <a:t> </a:t>
            </a:r>
            <a:r>
              <a:rPr lang="fr-FR" dirty="0" err="1"/>
              <a:t>texte</a:t>
            </a:r>
            <a:r>
              <a:rPr lang="fr-FR" dirty="0"/>
              <a:t> </a:t>
            </a:r>
            <a:r>
              <a:rPr lang="fr-FR" dirty="0" err="1"/>
              <a:t>texte</a:t>
            </a:r>
            <a:r>
              <a:rPr lang="fr-FR" dirty="0"/>
              <a:t> </a:t>
            </a:r>
            <a:r>
              <a:rPr lang="fr-FR" dirty="0" err="1"/>
              <a:t>texte</a:t>
            </a:r>
            <a:r>
              <a:rPr lang="fr-FR" dirty="0"/>
              <a:t> </a:t>
            </a:r>
            <a:r>
              <a:rPr lang="fr-FR" dirty="0" err="1"/>
              <a:t>texte</a:t>
            </a:r>
            <a:endParaRPr lang="fr-FR" dirty="0"/>
          </a:p>
        </p:txBody>
      </p:sp>
      <p:sp>
        <p:nvSpPr>
          <p:cNvPr id="18" name="Espace réservé du texte 6"/>
          <p:cNvSpPr>
            <a:spLocks noGrp="1"/>
          </p:cNvSpPr>
          <p:nvPr>
            <p:ph type="body" sz="quarter" idx="40" hasCustomPrompt="1"/>
          </p:nvPr>
        </p:nvSpPr>
        <p:spPr>
          <a:xfrm>
            <a:off x="7572531" y="3927010"/>
            <a:ext cx="2952750" cy="96672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Texte </a:t>
            </a:r>
            <a:r>
              <a:rPr lang="fr-FR" dirty="0" err="1"/>
              <a:t>texte</a:t>
            </a:r>
            <a:r>
              <a:rPr lang="fr-FR" dirty="0"/>
              <a:t> </a:t>
            </a:r>
            <a:r>
              <a:rPr lang="fr-FR" dirty="0" err="1"/>
              <a:t>texte</a:t>
            </a:r>
            <a:r>
              <a:rPr lang="fr-FR" dirty="0"/>
              <a:t> </a:t>
            </a:r>
            <a:r>
              <a:rPr lang="fr-FR" dirty="0" err="1"/>
              <a:t>texte</a:t>
            </a:r>
            <a:r>
              <a:rPr lang="fr-FR" dirty="0"/>
              <a:t> </a:t>
            </a:r>
            <a:r>
              <a:rPr lang="fr-FR" dirty="0" err="1"/>
              <a:t>texte</a:t>
            </a:r>
            <a:r>
              <a:rPr lang="fr-FR" dirty="0"/>
              <a:t> </a:t>
            </a:r>
            <a:r>
              <a:rPr lang="fr-FR" dirty="0" err="1"/>
              <a:t>texte</a:t>
            </a:r>
            <a:r>
              <a:rPr lang="fr-FR" dirty="0"/>
              <a:t> </a:t>
            </a:r>
            <a:r>
              <a:rPr lang="fr-FR" dirty="0" err="1"/>
              <a:t>texte</a:t>
            </a:r>
            <a:r>
              <a:rPr lang="fr-FR" dirty="0"/>
              <a:t> </a:t>
            </a:r>
            <a:r>
              <a:rPr lang="fr-FR" dirty="0" err="1"/>
              <a:t>texte</a:t>
            </a:r>
            <a:r>
              <a:rPr lang="fr-FR" dirty="0"/>
              <a:t> </a:t>
            </a:r>
            <a:r>
              <a:rPr lang="fr-FR" dirty="0" err="1"/>
              <a:t>texte</a:t>
            </a:r>
            <a:r>
              <a:rPr lang="fr-FR" dirty="0"/>
              <a:t> </a:t>
            </a:r>
            <a:r>
              <a:rPr lang="fr-FR" dirty="0" err="1"/>
              <a:t>texte</a:t>
            </a:r>
            <a:r>
              <a:rPr lang="fr-FR" dirty="0"/>
              <a:t> </a:t>
            </a:r>
            <a:r>
              <a:rPr lang="fr-FR" dirty="0" err="1"/>
              <a:t>texte</a:t>
            </a:r>
            <a:r>
              <a:rPr lang="fr-FR" dirty="0"/>
              <a:t> </a:t>
            </a:r>
            <a:r>
              <a:rPr lang="fr-FR" dirty="0" err="1"/>
              <a:t>texte</a:t>
            </a:r>
            <a:r>
              <a:rPr lang="fr-FR" dirty="0"/>
              <a:t> </a:t>
            </a:r>
            <a:r>
              <a:rPr lang="fr-FR" dirty="0" err="1"/>
              <a:t>texte</a:t>
            </a:r>
            <a:r>
              <a:rPr lang="fr-FR" dirty="0"/>
              <a:t> </a:t>
            </a:r>
            <a:r>
              <a:rPr lang="fr-FR" dirty="0" err="1"/>
              <a:t>texte</a:t>
            </a:r>
            <a:r>
              <a:rPr lang="fr-FR" dirty="0"/>
              <a:t> </a:t>
            </a:r>
            <a:r>
              <a:rPr lang="fr-FR" dirty="0" err="1"/>
              <a:t>texte</a:t>
            </a:r>
            <a:r>
              <a:rPr lang="fr-FR" dirty="0"/>
              <a:t> </a:t>
            </a:r>
            <a:r>
              <a:rPr lang="fr-FR" dirty="0" err="1"/>
              <a:t>texte</a:t>
            </a:r>
            <a:r>
              <a:rPr lang="fr-FR" dirty="0"/>
              <a:t> </a:t>
            </a:r>
            <a:r>
              <a:rPr lang="fr-FR" dirty="0" err="1"/>
              <a:t>texte</a:t>
            </a:r>
            <a:r>
              <a:rPr lang="fr-FR" dirty="0"/>
              <a:t> </a:t>
            </a:r>
            <a:r>
              <a:rPr lang="fr-FR" dirty="0" err="1"/>
              <a:t>texte</a:t>
            </a:r>
            <a:endParaRPr lang="fr-FR" dirty="0"/>
          </a:p>
        </p:txBody>
      </p:sp>
      <p:sp>
        <p:nvSpPr>
          <p:cNvPr id="19" name="Espace réservé du texte 6"/>
          <p:cNvSpPr>
            <a:spLocks noGrp="1"/>
          </p:cNvSpPr>
          <p:nvPr>
            <p:ph type="body" sz="quarter" idx="41" hasCustomPrompt="1"/>
          </p:nvPr>
        </p:nvSpPr>
        <p:spPr>
          <a:xfrm>
            <a:off x="4610614" y="3927010"/>
            <a:ext cx="2952750" cy="96672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 b="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fr-FR" dirty="0"/>
              <a:t>Texte </a:t>
            </a:r>
            <a:r>
              <a:rPr lang="fr-FR" dirty="0" err="1"/>
              <a:t>texte</a:t>
            </a:r>
            <a:r>
              <a:rPr lang="fr-FR" dirty="0"/>
              <a:t> </a:t>
            </a:r>
            <a:r>
              <a:rPr lang="fr-FR" dirty="0" err="1"/>
              <a:t>texte</a:t>
            </a:r>
            <a:r>
              <a:rPr lang="fr-FR" dirty="0"/>
              <a:t> </a:t>
            </a:r>
            <a:r>
              <a:rPr lang="fr-FR" dirty="0" err="1"/>
              <a:t>texte</a:t>
            </a:r>
            <a:r>
              <a:rPr lang="fr-FR" dirty="0"/>
              <a:t> </a:t>
            </a:r>
            <a:r>
              <a:rPr lang="fr-FR" dirty="0" err="1"/>
              <a:t>texte</a:t>
            </a:r>
            <a:r>
              <a:rPr lang="fr-FR" dirty="0"/>
              <a:t> </a:t>
            </a:r>
            <a:r>
              <a:rPr lang="fr-FR" dirty="0" err="1"/>
              <a:t>texte</a:t>
            </a:r>
            <a:r>
              <a:rPr lang="fr-FR" dirty="0"/>
              <a:t> </a:t>
            </a:r>
            <a:r>
              <a:rPr lang="fr-FR" dirty="0" err="1"/>
              <a:t>texte</a:t>
            </a:r>
            <a:r>
              <a:rPr lang="fr-FR" dirty="0"/>
              <a:t> </a:t>
            </a:r>
            <a:r>
              <a:rPr lang="fr-FR" dirty="0" err="1"/>
              <a:t>texte</a:t>
            </a:r>
            <a:r>
              <a:rPr lang="fr-FR" dirty="0"/>
              <a:t> </a:t>
            </a:r>
            <a:r>
              <a:rPr lang="fr-FR" dirty="0" err="1"/>
              <a:t>texte</a:t>
            </a:r>
            <a:r>
              <a:rPr lang="fr-FR" dirty="0"/>
              <a:t> </a:t>
            </a:r>
            <a:r>
              <a:rPr lang="fr-FR" dirty="0" err="1"/>
              <a:t>texte</a:t>
            </a:r>
            <a:r>
              <a:rPr lang="fr-FR" dirty="0"/>
              <a:t> </a:t>
            </a:r>
            <a:r>
              <a:rPr lang="fr-FR" dirty="0" err="1"/>
              <a:t>texte</a:t>
            </a:r>
            <a:r>
              <a:rPr lang="fr-FR" dirty="0"/>
              <a:t> </a:t>
            </a:r>
            <a:r>
              <a:rPr lang="fr-FR" dirty="0" err="1"/>
              <a:t>texte</a:t>
            </a:r>
            <a:r>
              <a:rPr lang="fr-FR" dirty="0"/>
              <a:t> </a:t>
            </a:r>
            <a:r>
              <a:rPr lang="fr-FR" dirty="0" err="1"/>
              <a:t>texte</a:t>
            </a:r>
            <a:r>
              <a:rPr lang="fr-FR" dirty="0"/>
              <a:t> </a:t>
            </a:r>
            <a:r>
              <a:rPr lang="fr-FR" dirty="0" err="1"/>
              <a:t>texte</a:t>
            </a:r>
            <a:r>
              <a:rPr lang="fr-FR" dirty="0"/>
              <a:t> </a:t>
            </a:r>
            <a:r>
              <a:rPr lang="fr-FR" dirty="0" err="1"/>
              <a:t>texte</a:t>
            </a:r>
            <a:r>
              <a:rPr lang="fr-FR" dirty="0"/>
              <a:t> </a:t>
            </a:r>
            <a:r>
              <a:rPr lang="fr-FR" dirty="0" err="1"/>
              <a:t>texte</a:t>
            </a:r>
            <a:r>
              <a:rPr lang="fr-FR" dirty="0"/>
              <a:t> </a:t>
            </a:r>
            <a:r>
              <a:rPr lang="fr-FR" dirty="0" err="1"/>
              <a:t>texte</a:t>
            </a:r>
            <a:r>
              <a:rPr lang="fr-FR" dirty="0"/>
              <a:t> </a:t>
            </a:r>
            <a:r>
              <a:rPr lang="fr-FR" dirty="0" err="1"/>
              <a:t>texte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949227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 userDrawn="1"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3" t="6006" r="876" b="14176"/>
          <a:stretch/>
        </p:blipFill>
        <p:spPr>
          <a:xfrm>
            <a:off x="6366076" y="251496"/>
            <a:ext cx="5579846" cy="5903120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74"/>
          <a:stretch/>
        </p:blipFill>
        <p:spPr>
          <a:xfrm>
            <a:off x="-320" y="492407"/>
            <a:ext cx="7862389" cy="5546902"/>
          </a:xfrm>
          <a:prstGeom prst="rect">
            <a:avLst/>
          </a:prstGeom>
        </p:spPr>
      </p:pic>
      <p:sp>
        <p:nvSpPr>
          <p:cNvPr id="5" name="Espace réservé pour une image  3"/>
          <p:cNvSpPr>
            <a:spLocks noGrp="1"/>
          </p:cNvSpPr>
          <p:nvPr>
            <p:ph type="pic" sz="quarter" idx="25" hasCustomPrompt="1"/>
          </p:nvPr>
        </p:nvSpPr>
        <p:spPr>
          <a:xfrm>
            <a:off x="18549" y="1223157"/>
            <a:ext cx="6824719" cy="4171064"/>
          </a:xfrm>
        </p:spPr>
        <p:txBody>
          <a:bodyPr anchor="ctr"/>
          <a:lstStyle>
            <a:lvl1pPr marL="0" indent="0" algn="ctr">
              <a:buNone/>
              <a:defRPr baseline="0"/>
            </a:lvl1pPr>
          </a:lstStyle>
          <a:p>
            <a:r>
              <a:rPr lang="fr-FR" dirty="0"/>
              <a:t>Capture d’écran solution</a:t>
            </a:r>
          </a:p>
        </p:txBody>
      </p:sp>
      <p:sp>
        <p:nvSpPr>
          <p:cNvPr id="6" name="Titre 7"/>
          <p:cNvSpPr>
            <a:spLocks noGrp="1"/>
          </p:cNvSpPr>
          <p:nvPr>
            <p:ph type="title" hasCustomPrompt="1"/>
          </p:nvPr>
        </p:nvSpPr>
        <p:spPr>
          <a:xfrm>
            <a:off x="7437119" y="1324422"/>
            <a:ext cx="4188823" cy="406208"/>
          </a:xfrm>
        </p:spPr>
        <p:txBody>
          <a:bodyPr/>
          <a:lstStyle>
            <a:lvl1pPr algn="l">
              <a:defRPr sz="2800" baseline="0">
                <a:solidFill>
                  <a:schemeClr val="accent4"/>
                </a:solidFill>
              </a:defRPr>
            </a:lvl1pPr>
          </a:lstStyle>
          <a:p>
            <a:r>
              <a:rPr lang="fr-FR" dirty="0"/>
              <a:t>Nom de la solution</a:t>
            </a:r>
          </a:p>
        </p:txBody>
      </p:sp>
      <p:sp>
        <p:nvSpPr>
          <p:cNvPr id="7" name="Espace réservé du texte 5"/>
          <p:cNvSpPr>
            <a:spLocks noGrp="1"/>
          </p:cNvSpPr>
          <p:nvPr>
            <p:ph type="body" sz="quarter" idx="26" hasCustomPrompt="1"/>
          </p:nvPr>
        </p:nvSpPr>
        <p:spPr>
          <a:xfrm>
            <a:off x="7427913" y="1966255"/>
            <a:ext cx="4197350" cy="3125787"/>
          </a:xfrm>
        </p:spPr>
        <p:txBody>
          <a:bodyPr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 sz="1800" b="0" baseline="0"/>
            </a:lvl1pPr>
          </a:lstStyle>
          <a:p>
            <a:pPr lvl="0"/>
            <a:r>
              <a:rPr lang="fr-FR" dirty="0"/>
              <a:t>Fonctionnalité 1</a:t>
            </a:r>
          </a:p>
          <a:p>
            <a:pPr lvl="0"/>
            <a:r>
              <a:rPr lang="fr-FR" dirty="0"/>
              <a:t>Fonctionnalité 2</a:t>
            </a:r>
          </a:p>
          <a:p>
            <a:pPr lvl="0"/>
            <a:r>
              <a:rPr lang="fr-FR" dirty="0"/>
              <a:t>Fonctionnalité 3</a:t>
            </a:r>
          </a:p>
          <a:p>
            <a:pPr lvl="0"/>
            <a:r>
              <a:rPr lang="fr-FR" dirty="0"/>
              <a:t>Fonctionnalité 4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fr-FR" dirty="0"/>
              <a:t>Fonctionnalité 5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fr-FR" dirty="0"/>
              <a:t>Fonctionnalité 6</a:t>
            </a:r>
          </a:p>
          <a:p>
            <a:pPr lvl="0"/>
            <a:endParaRPr lang="fr-FR" dirty="0"/>
          </a:p>
          <a:p>
            <a:pPr lv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8228608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 userDrawn="1"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3" t="6006" r="876" b="14176"/>
          <a:stretch/>
        </p:blipFill>
        <p:spPr>
          <a:xfrm>
            <a:off x="6366076" y="251496"/>
            <a:ext cx="5579846" cy="5903120"/>
          </a:xfrm>
          <a:prstGeom prst="rect">
            <a:avLst/>
          </a:prstGeom>
        </p:spPr>
      </p:pic>
      <p:sp>
        <p:nvSpPr>
          <p:cNvPr id="4" name="Titre 7"/>
          <p:cNvSpPr>
            <a:spLocks noGrp="1"/>
          </p:cNvSpPr>
          <p:nvPr>
            <p:ph type="title" hasCustomPrompt="1"/>
          </p:nvPr>
        </p:nvSpPr>
        <p:spPr>
          <a:xfrm>
            <a:off x="1077995" y="1300385"/>
            <a:ext cx="4848159" cy="406208"/>
          </a:xfrm>
        </p:spPr>
        <p:txBody>
          <a:bodyPr/>
          <a:lstStyle>
            <a:lvl1pPr algn="l">
              <a:defRPr sz="2800" baseline="0">
                <a:solidFill>
                  <a:schemeClr val="accent4"/>
                </a:solidFill>
              </a:defRPr>
            </a:lvl1pPr>
          </a:lstStyle>
          <a:p>
            <a:r>
              <a:rPr lang="fr-FR" dirty="0"/>
              <a:t>Nome </a:t>
            </a:r>
            <a:r>
              <a:rPr lang="fr-FR" dirty="0" err="1"/>
              <a:t>della</a:t>
            </a:r>
            <a:r>
              <a:rPr lang="fr-FR" dirty="0"/>
              <a:t> </a:t>
            </a:r>
            <a:r>
              <a:rPr lang="fr-FR" dirty="0" err="1"/>
              <a:t>soluzione</a:t>
            </a:r>
            <a:endParaRPr lang="fr-FR" dirty="0"/>
          </a:p>
        </p:txBody>
      </p:sp>
      <p:sp>
        <p:nvSpPr>
          <p:cNvPr id="5" name="Espace réservé du texte 5"/>
          <p:cNvSpPr>
            <a:spLocks noGrp="1"/>
          </p:cNvSpPr>
          <p:nvPr>
            <p:ph type="body" sz="quarter" idx="26" hasCustomPrompt="1"/>
          </p:nvPr>
        </p:nvSpPr>
        <p:spPr>
          <a:xfrm>
            <a:off x="1077995" y="1942218"/>
            <a:ext cx="4856041" cy="3125787"/>
          </a:xfrm>
        </p:spPr>
        <p:txBody>
          <a:bodyPr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 sz="1800" b="0" baseline="0"/>
            </a:lvl1pPr>
          </a:lstStyle>
          <a:p>
            <a:pPr lvl="0"/>
            <a:r>
              <a:rPr lang="fr-FR" dirty="0" err="1"/>
              <a:t>Funzionalità</a:t>
            </a:r>
            <a:r>
              <a:rPr lang="fr-FR" dirty="0"/>
              <a:t> 1</a:t>
            </a:r>
          </a:p>
          <a:p>
            <a:pPr lvl="0"/>
            <a:r>
              <a:rPr lang="fr-FR" dirty="0" err="1"/>
              <a:t>Funzionalità</a:t>
            </a:r>
            <a:r>
              <a:rPr lang="fr-FR" dirty="0"/>
              <a:t> 2</a:t>
            </a:r>
          </a:p>
          <a:p>
            <a:pPr lvl="0"/>
            <a:r>
              <a:rPr lang="fr-FR" dirty="0" err="1"/>
              <a:t>Funzionalità</a:t>
            </a:r>
            <a:r>
              <a:rPr lang="fr-FR" dirty="0"/>
              <a:t> 3</a:t>
            </a:r>
          </a:p>
          <a:p>
            <a:pPr lvl="0"/>
            <a:r>
              <a:rPr lang="fr-FR" dirty="0" err="1"/>
              <a:t>Funzionalità</a:t>
            </a:r>
            <a:r>
              <a:rPr lang="fr-FR" dirty="0"/>
              <a:t> 4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fr-FR" dirty="0" err="1"/>
              <a:t>Funzionalità</a:t>
            </a:r>
            <a:r>
              <a:rPr lang="fr-FR" dirty="0"/>
              <a:t> 5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fr-FR" dirty="0" err="1"/>
              <a:t>Funzionalità</a:t>
            </a:r>
            <a:r>
              <a:rPr lang="fr-FR" dirty="0"/>
              <a:t> 6</a:t>
            </a:r>
          </a:p>
          <a:p>
            <a:pPr lvl="0"/>
            <a:endParaRPr lang="fr-FR" dirty="0"/>
          </a:p>
          <a:p>
            <a:pPr lvl="0"/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836468" y="155460"/>
            <a:ext cx="3799496" cy="543539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561528" y="456231"/>
            <a:ext cx="3855523" cy="5512252"/>
          </a:xfrm>
          <a:prstGeom prst="rect">
            <a:avLst/>
          </a:prstGeom>
        </p:spPr>
      </p:pic>
      <p:sp>
        <p:nvSpPr>
          <p:cNvPr id="8" name="Espace réservé pour une image  3"/>
          <p:cNvSpPr>
            <a:spLocks noGrp="1"/>
          </p:cNvSpPr>
          <p:nvPr>
            <p:ph type="pic" sz="quarter" idx="27" hasCustomPrompt="1"/>
          </p:nvPr>
        </p:nvSpPr>
        <p:spPr>
          <a:xfrm>
            <a:off x="7771487" y="883978"/>
            <a:ext cx="3439438" cy="4632483"/>
          </a:xfrm>
        </p:spPr>
        <p:txBody>
          <a:bodyPr anchor="ctr"/>
          <a:lstStyle>
            <a:lvl1pPr marL="0" indent="0" algn="ctr">
              <a:buNone/>
              <a:defRPr baseline="0"/>
            </a:lvl1pPr>
          </a:lstStyle>
          <a:p>
            <a:r>
              <a:rPr lang="fr-FR" dirty="0"/>
              <a:t>Capture d’écran solution</a:t>
            </a:r>
          </a:p>
        </p:txBody>
      </p:sp>
    </p:spTree>
    <p:extLst>
      <p:ext uri="{BB962C8B-B14F-4D97-AF65-F5344CB8AC3E}">
        <p14:creationId xmlns:p14="http://schemas.microsoft.com/office/powerpoint/2010/main" val="44403333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Fi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-32658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5" name="Image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31020" y="1640785"/>
            <a:ext cx="3529960" cy="1040344"/>
          </a:xfrm>
          <a:prstGeom prst="rect">
            <a:avLst/>
          </a:prstGeom>
        </p:spPr>
      </p:pic>
      <p:sp>
        <p:nvSpPr>
          <p:cNvPr id="4" name="ZoneTexte 3"/>
          <p:cNvSpPr txBox="1"/>
          <p:nvPr userDrawn="1"/>
        </p:nvSpPr>
        <p:spPr>
          <a:xfrm>
            <a:off x="2996295" y="3175907"/>
            <a:ext cx="6196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Talentia-software.com</a:t>
            </a:r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1" hasCustomPrompt="1"/>
          </p:nvPr>
        </p:nvSpPr>
        <p:spPr>
          <a:xfrm>
            <a:off x="620713" y="6286271"/>
            <a:ext cx="10775950" cy="338206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tx1"/>
                </a:solidFill>
                <a:latin typeface="+mn-lt"/>
              </a:defRPr>
            </a:lvl2pPr>
            <a:lvl3pPr marL="914400" indent="0">
              <a:buNone/>
              <a:defRPr sz="1400">
                <a:solidFill>
                  <a:schemeClr val="tx1"/>
                </a:solidFill>
                <a:latin typeface="+mn-lt"/>
              </a:defRPr>
            </a:lvl3pPr>
            <a:lvl4pPr marL="1371600" indent="0"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+mn-lt"/>
              </a:defRPr>
            </a:lvl4pPr>
            <a:lvl5pPr marL="1828800" indent="0"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fr-FR" dirty="0"/>
              <a:t>Le Lavoisier | 4 place des Vosges | CS 60087 | 92052 Paris La Défense Cedex | T. +33 (0) 1 41 05 76 00 | talentia-software.com</a:t>
            </a:r>
          </a:p>
        </p:txBody>
      </p:sp>
    </p:spTree>
    <p:extLst>
      <p:ext uri="{BB962C8B-B14F-4D97-AF65-F5344CB8AC3E}">
        <p14:creationId xmlns:p14="http://schemas.microsoft.com/office/powerpoint/2010/main" val="20841153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re document 1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 14"/>
          <p:cNvPicPr>
            <a:picLocks noChangeAspect="1"/>
          </p:cNvPicPr>
          <p:nvPr userDrawn="1"/>
        </p:nvPicPr>
        <p:blipFill rotWithShape="1">
          <a:blip r:embed="rId2"/>
          <a:srcRect l="1626" r="541" b="59595"/>
          <a:stretch/>
        </p:blipFill>
        <p:spPr>
          <a:xfrm>
            <a:off x="5647220" y="3387472"/>
            <a:ext cx="6544780" cy="3470528"/>
          </a:xfrm>
          <a:prstGeom prst="rect">
            <a:avLst/>
          </a:prstGeom>
        </p:spPr>
      </p:pic>
      <p:sp>
        <p:nvSpPr>
          <p:cNvPr id="4" name="Espace réservé du texte 3"/>
          <p:cNvSpPr>
            <a:spLocks noGrp="1"/>
          </p:cNvSpPr>
          <p:nvPr>
            <p:ph type="body" sz="quarter" idx="10" hasCustomPrompt="1"/>
          </p:nvPr>
        </p:nvSpPr>
        <p:spPr>
          <a:xfrm>
            <a:off x="5647220" y="5500837"/>
            <a:ext cx="1978373" cy="1004044"/>
          </a:xfrm>
        </p:spPr>
        <p:txBody>
          <a:bodyPr>
            <a:noAutofit/>
          </a:bodyPr>
          <a:lstStyle>
            <a:lvl1pPr marL="0" indent="0">
              <a:buNone/>
              <a:defRPr sz="16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Oggetto</a:t>
            </a:r>
            <a:r>
              <a:rPr lang="fr-FR" dirty="0"/>
              <a:t> </a:t>
            </a:r>
            <a:r>
              <a:rPr lang="fr-FR" dirty="0" err="1"/>
              <a:t>del</a:t>
            </a:r>
            <a:r>
              <a:rPr lang="fr-FR" dirty="0"/>
              <a:t> </a:t>
            </a:r>
            <a:r>
              <a:rPr lang="fr-FR" dirty="0" err="1"/>
              <a:t>documento</a:t>
            </a:r>
            <a:r>
              <a:rPr lang="fr-FR" dirty="0"/>
              <a:t> su </a:t>
            </a:r>
            <a:r>
              <a:rPr lang="fr-FR" dirty="0" err="1"/>
              <a:t>tre</a:t>
            </a:r>
            <a:r>
              <a:rPr lang="fr-FR" dirty="0"/>
              <a:t> </a:t>
            </a:r>
            <a:r>
              <a:rPr lang="fr-FR" dirty="0" err="1"/>
              <a:t>righe</a:t>
            </a:r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672290" y="544265"/>
            <a:ext cx="2227138" cy="656378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 userDrawn="1"/>
        </p:nvPicPr>
        <p:blipFill rotWithShape="1">
          <a:blip r:embed="rId4"/>
          <a:srcRect r="1499" b="1813"/>
          <a:stretch/>
        </p:blipFill>
        <p:spPr>
          <a:xfrm>
            <a:off x="5647220" y="381000"/>
            <a:ext cx="1368264" cy="1363910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 userDrawn="1"/>
        </p:nvPicPr>
        <p:blipFill rotWithShape="1">
          <a:blip r:embed="rId2"/>
          <a:srcRect l="1626" r="541" b="31113"/>
          <a:stretch/>
        </p:blipFill>
        <p:spPr>
          <a:xfrm>
            <a:off x="-8389" y="1744909"/>
            <a:ext cx="5655609" cy="5113091"/>
          </a:xfrm>
          <a:prstGeom prst="rect">
            <a:avLst/>
          </a:prstGeom>
        </p:spPr>
      </p:pic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5647220" y="1744908"/>
            <a:ext cx="6221332" cy="16425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9900569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re document 1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/>
          <p:cNvPicPr>
            <a:picLocks noChangeAspect="1"/>
          </p:cNvPicPr>
          <p:nvPr userDrawn="1"/>
        </p:nvPicPr>
        <p:blipFill rotWithShape="1">
          <a:blip r:embed="rId2"/>
          <a:srcRect l="1626" t="-1" r="541" b="19271"/>
          <a:stretch/>
        </p:blipFill>
        <p:spPr>
          <a:xfrm>
            <a:off x="5627160" y="1744910"/>
            <a:ext cx="4825973" cy="5113090"/>
          </a:xfrm>
          <a:prstGeom prst="rect">
            <a:avLst/>
          </a:prstGeom>
        </p:spPr>
      </p:pic>
      <p:sp>
        <p:nvSpPr>
          <p:cNvPr id="4" name="Espace réservé du texte 3"/>
          <p:cNvSpPr>
            <a:spLocks noGrp="1"/>
          </p:cNvSpPr>
          <p:nvPr>
            <p:ph type="body" sz="quarter" idx="10" hasCustomPrompt="1"/>
          </p:nvPr>
        </p:nvSpPr>
        <p:spPr>
          <a:xfrm>
            <a:off x="1065060" y="5442683"/>
            <a:ext cx="2065004" cy="793017"/>
          </a:xfrm>
        </p:spPr>
        <p:txBody>
          <a:bodyPr>
            <a:noAutofit/>
          </a:bodyPr>
          <a:lstStyle>
            <a:lvl1pPr marL="0" indent="0">
              <a:buNone/>
              <a:defRPr sz="16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Oggetto</a:t>
            </a:r>
            <a:r>
              <a:rPr lang="fr-FR" dirty="0"/>
              <a:t> </a:t>
            </a:r>
            <a:r>
              <a:rPr lang="fr-FR" dirty="0" err="1"/>
              <a:t>del</a:t>
            </a:r>
            <a:r>
              <a:rPr lang="fr-FR" dirty="0"/>
              <a:t> </a:t>
            </a:r>
            <a:r>
              <a:rPr lang="fr-FR" dirty="0" err="1"/>
              <a:t>documento</a:t>
            </a:r>
            <a:r>
              <a:rPr lang="fr-FR" dirty="0"/>
              <a:t> su </a:t>
            </a:r>
            <a:r>
              <a:rPr lang="fr-FR" dirty="0" err="1"/>
              <a:t>tre</a:t>
            </a:r>
            <a:r>
              <a:rPr lang="fr-FR" dirty="0"/>
              <a:t> </a:t>
            </a:r>
            <a:r>
              <a:rPr lang="fr-FR" dirty="0" err="1"/>
              <a:t>righe</a:t>
            </a:r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652327" y="619759"/>
            <a:ext cx="1855913" cy="546971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 userDrawn="1"/>
        </p:nvPicPr>
        <p:blipFill rotWithShape="1">
          <a:blip r:embed="rId4"/>
          <a:srcRect r="1499" b="1813"/>
          <a:stretch/>
        </p:blipFill>
        <p:spPr>
          <a:xfrm>
            <a:off x="10453133" y="381000"/>
            <a:ext cx="1368264" cy="1363910"/>
          </a:xfrm>
          <a:prstGeom prst="rect">
            <a:avLst/>
          </a:prstGeom>
        </p:spPr>
      </p:pic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1065060" y="3640936"/>
            <a:ext cx="5767540" cy="169306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7419972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6794FEFD-3031-7249-94E1-51AE00311DE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0937" y="0"/>
            <a:ext cx="8307200" cy="691200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D7BDCDAD-9228-294A-A7C0-4BB8EAB63E0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49051" y="747019"/>
            <a:ext cx="1800000" cy="532895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79388" y="3456000"/>
            <a:ext cx="4810921" cy="2357146"/>
          </a:xfrm>
          <a:noFill/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6" name="Espace réservé du texte 3"/>
          <p:cNvSpPr>
            <a:spLocks noGrp="1"/>
          </p:cNvSpPr>
          <p:nvPr>
            <p:ph type="body" sz="quarter" idx="10" hasCustomPrompt="1"/>
          </p:nvPr>
        </p:nvSpPr>
        <p:spPr>
          <a:xfrm>
            <a:off x="366105" y="5813146"/>
            <a:ext cx="2753889" cy="753524"/>
          </a:xfrm>
        </p:spPr>
        <p:txBody>
          <a:bodyPr>
            <a:noAutofit/>
          </a:bodyPr>
          <a:lstStyle>
            <a:lvl1pPr marL="0" indent="0">
              <a:buNone/>
              <a:defRPr sz="16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it-IT" dirty="0"/>
              <a:t>Oggetto del documento su tre righe</a:t>
            </a:r>
          </a:p>
        </p:txBody>
      </p:sp>
    </p:spTree>
    <p:extLst>
      <p:ext uri="{BB962C8B-B14F-4D97-AF65-F5344CB8AC3E}">
        <p14:creationId xmlns:p14="http://schemas.microsoft.com/office/powerpoint/2010/main" val="3409781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55"/>
          <a:stretch/>
        </p:blipFill>
        <p:spPr>
          <a:xfrm>
            <a:off x="6476214" y="1079777"/>
            <a:ext cx="4905320" cy="4760976"/>
          </a:xfrm>
          <a:prstGeom prst="rect">
            <a:avLst/>
          </a:prstGeom>
        </p:spPr>
      </p:pic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>
          <a:xfrm>
            <a:off x="442752" y="1840557"/>
            <a:ext cx="5597322" cy="3967993"/>
          </a:xfrm>
        </p:spPr>
        <p:txBody>
          <a:bodyPr/>
          <a:lstStyle>
            <a:lvl1pPr marL="457200" indent="-457200">
              <a:buFont typeface="+mj-lt"/>
              <a:buAutoNum type="arabicPeriod"/>
              <a:defRPr baseline="0"/>
            </a:lvl1pPr>
            <a:lvl2pPr>
              <a:buFont typeface="+mj-lt"/>
              <a:buAutoNum type="arabicPeriod"/>
              <a:defRPr baseline="0"/>
            </a:lvl2pPr>
            <a:lvl3pPr marL="1257300" indent="-342900">
              <a:buFont typeface="+mj-lt"/>
              <a:buAutoNum type="alphaLcPeriod"/>
              <a:defRPr baseline="0"/>
            </a:lvl3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32C8EA-AC54-401F-82F7-8172E8ADC63F}"/>
              </a:ext>
            </a:extLst>
          </p:cNvPr>
          <p:cNvSpPr/>
          <p:nvPr userDrawn="1"/>
        </p:nvSpPr>
        <p:spPr>
          <a:xfrm>
            <a:off x="9794449" y="2025656"/>
            <a:ext cx="561975" cy="5429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442752" y="634594"/>
            <a:ext cx="5597322" cy="978381"/>
          </a:xfrm>
        </p:spPr>
        <p:txBody>
          <a:bodyPr/>
          <a:lstStyle>
            <a:lvl1pPr>
              <a:defRPr sz="3200">
                <a:solidFill>
                  <a:schemeClr val="accent2"/>
                </a:solidFill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4064567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chapitr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 15"/>
          <p:cNvPicPr>
            <a:picLocks noChangeAspect="1"/>
          </p:cNvPicPr>
          <p:nvPr userDrawn="1"/>
        </p:nvPicPr>
        <p:blipFill rotWithShape="1">
          <a:blip r:embed="rId2"/>
          <a:srcRect r="1499" b="1813"/>
          <a:stretch/>
        </p:blipFill>
        <p:spPr>
          <a:xfrm>
            <a:off x="557744" y="2776329"/>
            <a:ext cx="1229360" cy="1225448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 userDrawn="1"/>
        </p:nvPicPr>
        <p:blipFill rotWithShape="1">
          <a:blip r:embed="rId2"/>
          <a:srcRect r="1499" b="1813"/>
          <a:stretch/>
        </p:blipFill>
        <p:spPr>
          <a:xfrm>
            <a:off x="2528059" y="3508346"/>
            <a:ext cx="70297" cy="70073"/>
          </a:xfrm>
          <a:prstGeom prst="rect">
            <a:avLst/>
          </a:prstGeom>
        </p:spPr>
      </p:pic>
      <p:sp>
        <p:nvSpPr>
          <p:cNvPr id="11" name="Espace réservé du texte 10"/>
          <p:cNvSpPr>
            <a:spLocks noGrp="1"/>
          </p:cNvSpPr>
          <p:nvPr>
            <p:ph type="body" sz="quarter" idx="10" hasCustomPrompt="1"/>
          </p:nvPr>
        </p:nvSpPr>
        <p:spPr>
          <a:xfrm>
            <a:off x="2014682" y="2928735"/>
            <a:ext cx="721579" cy="917575"/>
          </a:xfrm>
        </p:spPr>
        <p:txBody>
          <a:bodyPr anchor="ctr">
            <a:normAutofit/>
          </a:bodyPr>
          <a:lstStyle>
            <a:lvl1pPr marL="0" indent="0">
              <a:buNone/>
              <a:defRPr sz="4800">
                <a:solidFill>
                  <a:schemeClr val="accent1"/>
                </a:solidFill>
              </a:defRPr>
            </a:lvl1pPr>
          </a:lstStyle>
          <a:p>
            <a:pPr lvl="0"/>
            <a:r>
              <a:rPr lang="fr-FR" dirty="0"/>
              <a:t>1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2963839" y="2928735"/>
            <a:ext cx="9043603" cy="978381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12425164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chapitr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 18"/>
          <p:cNvPicPr>
            <a:picLocks noChangeAspect="1"/>
          </p:cNvPicPr>
          <p:nvPr userDrawn="1"/>
        </p:nvPicPr>
        <p:blipFill rotWithShape="1">
          <a:blip r:embed="rId2"/>
          <a:srcRect r="1499" b="1813"/>
          <a:stretch/>
        </p:blipFill>
        <p:spPr>
          <a:xfrm>
            <a:off x="3207102" y="2632754"/>
            <a:ext cx="70297" cy="70073"/>
          </a:xfrm>
          <a:prstGeom prst="rect">
            <a:avLst/>
          </a:prstGeom>
        </p:spPr>
      </p:pic>
      <p:sp>
        <p:nvSpPr>
          <p:cNvPr id="11" name="Espace réservé du texte 10"/>
          <p:cNvSpPr>
            <a:spLocks noGrp="1"/>
          </p:cNvSpPr>
          <p:nvPr>
            <p:ph type="body" sz="quarter" idx="10" hasCustomPrompt="1"/>
          </p:nvPr>
        </p:nvSpPr>
        <p:spPr>
          <a:xfrm>
            <a:off x="2693725" y="2053143"/>
            <a:ext cx="721579" cy="917575"/>
          </a:xfrm>
        </p:spPr>
        <p:txBody>
          <a:bodyPr anchor="ctr">
            <a:normAutofit/>
          </a:bodyPr>
          <a:lstStyle>
            <a:lvl1pPr marL="0" indent="0">
              <a:buNone/>
              <a:defRPr sz="4800">
                <a:solidFill>
                  <a:schemeClr val="accent1"/>
                </a:solidFill>
              </a:defRPr>
            </a:lvl1pPr>
          </a:lstStyle>
          <a:p>
            <a:pPr lvl="0"/>
            <a:r>
              <a:rPr lang="fr-FR" dirty="0"/>
              <a:t>1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2693725" y="3061138"/>
            <a:ext cx="9313717" cy="1244162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28043801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fond blanc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 19"/>
          <p:cNvPicPr>
            <a:picLocks noChangeAspect="1"/>
          </p:cNvPicPr>
          <p:nvPr userDrawn="1"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3" t="6006" r="876" b="13292"/>
          <a:stretch/>
        </p:blipFill>
        <p:spPr>
          <a:xfrm>
            <a:off x="6366076" y="251496"/>
            <a:ext cx="5579846" cy="596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931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CD10DD8-820D-564C-A5D0-092AD074D932}"/>
              </a:ext>
            </a:extLst>
          </p:cNvPr>
          <p:cNvSpPr/>
          <p:nvPr userDrawn="1"/>
        </p:nvSpPr>
        <p:spPr>
          <a:xfrm>
            <a:off x="1811867" y="6223865"/>
            <a:ext cx="10020733" cy="25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546100" y="172685"/>
            <a:ext cx="11074400" cy="9783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/>
              <a:t>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46100" y="1357111"/>
            <a:ext cx="11074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2"/>
            <a:endParaRPr lang="fr-FR" dirty="0"/>
          </a:p>
        </p:txBody>
      </p:sp>
      <p:sp>
        <p:nvSpPr>
          <p:cNvPr id="9" name="Espace réservé du numéro de diapositive 6"/>
          <p:cNvSpPr txBox="1">
            <a:spLocks/>
          </p:cNvSpPr>
          <p:nvPr userDrawn="1"/>
        </p:nvSpPr>
        <p:spPr>
          <a:xfrm>
            <a:off x="9040959" y="617891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9C099BE-31A2-4240-A8CE-C2451D11AADD}" type="slidenum">
              <a:rPr lang="fr-FR" sz="1400" b="0" smtClean="0"/>
              <a:pPr/>
              <a:t>‹#›</a:t>
            </a:fld>
            <a:endParaRPr lang="fr-FR" sz="1400" b="0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6A4D28BF-8029-DC46-864E-F6784D96E0C2}"/>
              </a:ext>
            </a:extLst>
          </p:cNvPr>
          <p:cNvPicPr>
            <a:picLocks noChangeAspect="1"/>
          </p:cNvPicPr>
          <p:nvPr userDrawn="1"/>
        </p:nvPicPr>
        <p:blipFill>
          <a:blip r:embed="rId31"/>
          <a:stretch>
            <a:fillRect/>
          </a:stretch>
        </p:blipFill>
        <p:spPr>
          <a:xfrm>
            <a:off x="359400" y="6156054"/>
            <a:ext cx="1188000" cy="351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326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706" r:id="rId2"/>
    <p:sldLayoutId id="2147483705" r:id="rId3"/>
    <p:sldLayoutId id="2147483707" r:id="rId4"/>
    <p:sldLayoutId id="2147483730" r:id="rId5"/>
    <p:sldLayoutId id="2147483717" r:id="rId6"/>
    <p:sldLayoutId id="2147483704" r:id="rId7"/>
    <p:sldLayoutId id="2147483708" r:id="rId8"/>
    <p:sldLayoutId id="2147483699" r:id="rId9"/>
    <p:sldLayoutId id="2147483731" r:id="rId10"/>
    <p:sldLayoutId id="2147483747" r:id="rId11"/>
    <p:sldLayoutId id="2147483732" r:id="rId12"/>
    <p:sldLayoutId id="2147483733" r:id="rId13"/>
    <p:sldLayoutId id="2147483721" r:id="rId14"/>
    <p:sldLayoutId id="2147483734" r:id="rId15"/>
    <p:sldLayoutId id="2147483748" r:id="rId16"/>
    <p:sldLayoutId id="2147483735" r:id="rId17"/>
    <p:sldLayoutId id="2147483736" r:id="rId18"/>
    <p:sldLayoutId id="2147483720" r:id="rId19"/>
    <p:sldLayoutId id="2147483737" r:id="rId20"/>
    <p:sldLayoutId id="2147483738" r:id="rId21"/>
    <p:sldLayoutId id="2147483716" r:id="rId22"/>
    <p:sldLayoutId id="2147483715" r:id="rId23"/>
    <p:sldLayoutId id="2147483741" r:id="rId24"/>
    <p:sldLayoutId id="2147483749" r:id="rId25"/>
    <p:sldLayoutId id="2147483742" r:id="rId26"/>
    <p:sldLayoutId id="2147483744" r:id="rId27"/>
    <p:sldLayoutId id="2147483745" r:id="rId28"/>
    <p:sldLayoutId id="2147483655" r:id="rId2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accent4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00000"/>
        </a:lnSpc>
        <a:spcBef>
          <a:spcPts val="600"/>
        </a:spcBef>
        <a:buClr>
          <a:schemeClr val="accent2"/>
        </a:buClr>
        <a:buFont typeface="Wingdings" panose="05000000000000000000" pitchFamily="2" charset="2"/>
        <a:buChar char="§"/>
        <a:defRPr sz="2000" b="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100000"/>
        </a:lnSpc>
        <a:spcBef>
          <a:spcPts val="600"/>
        </a:spcBef>
        <a:buClr>
          <a:schemeClr val="accent2"/>
        </a:buClr>
        <a:buFont typeface="Wingdings" panose="05000000000000000000" pitchFamily="2" charset="2"/>
        <a:buChar char="§"/>
        <a:defRPr sz="1800" b="0" kern="1200">
          <a:solidFill>
            <a:schemeClr val="tx2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100000"/>
        </a:lnSpc>
        <a:spcBef>
          <a:spcPts val="600"/>
        </a:spcBef>
        <a:buClr>
          <a:schemeClr val="accent2"/>
        </a:buClr>
        <a:buFont typeface="Wingdings" panose="05000000000000000000" pitchFamily="2" charset="2"/>
        <a:buChar char="§"/>
        <a:defRPr sz="1600" b="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150000"/>
        </a:lnSpc>
        <a:spcBef>
          <a:spcPts val="500"/>
        </a:spcBef>
        <a:buFont typeface="+mj-lt"/>
        <a:buNone/>
        <a:defRPr sz="1600" kern="1200">
          <a:solidFill>
            <a:schemeClr val="tx2"/>
          </a:solidFill>
          <a:latin typeface="Calibri" panose="020F0502020204030204" pitchFamily="34" charset="0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150000"/>
        </a:lnSpc>
        <a:spcBef>
          <a:spcPts val="500"/>
        </a:spcBef>
        <a:buFont typeface="+mj-lt"/>
        <a:buNone/>
        <a:defRPr sz="1400" kern="1200" baseline="0">
          <a:solidFill>
            <a:srgbClr val="E6007C"/>
          </a:solidFill>
          <a:latin typeface="Calibri" panose="020F0502020204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200" dirty="0"/>
              <a:t>@</a:t>
            </a:r>
            <a:r>
              <a:rPr lang="fr-FR" sz="3200" dirty="0" err="1"/>
              <a:t>talentia</a:t>
            </a:r>
            <a:r>
              <a:rPr lang="fr-FR" sz="3200" dirty="0"/>
              <a:t>/components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366105" y="5813146"/>
            <a:ext cx="4810921" cy="753524"/>
          </a:xfrm>
        </p:spPr>
        <p:txBody>
          <a:bodyPr/>
          <a:lstStyle/>
          <a:p>
            <a:r>
              <a:rPr lang="fr-FR" dirty="0">
                <a:solidFill>
                  <a:schemeClr val="tx2"/>
                </a:solidFill>
              </a:rPr>
              <a:t>May 2020 Project </a:t>
            </a:r>
            <a:r>
              <a:rPr lang="fr-FR" dirty="0" err="1">
                <a:solidFill>
                  <a:schemeClr val="tx2"/>
                </a:solidFill>
              </a:rPr>
              <a:t>Status</a:t>
            </a:r>
            <a:r>
              <a:rPr lang="fr-FR" dirty="0">
                <a:solidFill>
                  <a:schemeClr val="tx2"/>
                </a:solidFill>
              </a:rPr>
              <a:t> </a:t>
            </a:r>
          </a:p>
          <a:p>
            <a:r>
              <a:rPr lang="fr-FR" dirty="0">
                <a:solidFill>
                  <a:schemeClr val="tx2"/>
                </a:solidFill>
              </a:rPr>
              <a:t>Gianluca Maggio</a:t>
            </a:r>
          </a:p>
        </p:txBody>
      </p:sp>
    </p:spTree>
    <p:extLst>
      <p:ext uri="{BB962C8B-B14F-4D97-AF65-F5344CB8AC3E}">
        <p14:creationId xmlns:p14="http://schemas.microsoft.com/office/powerpoint/2010/main" val="3439772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3">
            <a:extLst>
              <a:ext uri="{FF2B5EF4-FFF2-40B4-BE49-F238E27FC236}">
                <a16:creationId xmlns:a16="http://schemas.microsoft.com/office/drawing/2014/main" id="{8587668F-5615-4456-9706-240B87AF9962}"/>
              </a:ext>
            </a:extLst>
          </p:cNvPr>
          <p:cNvSpPr txBox="1">
            <a:spLocks/>
          </p:cNvSpPr>
          <p:nvPr/>
        </p:nvSpPr>
        <p:spPr>
          <a:xfrm>
            <a:off x="451465" y="395210"/>
            <a:ext cx="11349111" cy="66102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>
                <a:solidFill>
                  <a:schemeClr val="accent1"/>
                </a:solidFill>
              </a:rPr>
              <a:t>Project </a:t>
            </a:r>
            <a:r>
              <a:rPr lang="en-US" sz="3600" dirty="0">
                <a:solidFill>
                  <a:schemeClr val="accent1"/>
                </a:solidFill>
              </a:rPr>
              <a:t>footprint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B0E7127-36E0-4D85-8BF2-2CFC17BFCF8B}"/>
              </a:ext>
            </a:extLst>
          </p:cNvPr>
          <p:cNvSpPr/>
          <p:nvPr/>
        </p:nvSpPr>
        <p:spPr>
          <a:xfrm>
            <a:off x="451465" y="1268311"/>
            <a:ext cx="114091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endParaRPr lang="it-IT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C93CC8A-7CB8-4EFE-835F-8041EBE81855}"/>
              </a:ext>
            </a:extLst>
          </p:cNvPr>
          <p:cNvSpPr txBox="1"/>
          <p:nvPr/>
        </p:nvSpPr>
        <p:spPr>
          <a:xfrm>
            <a:off x="479053" y="1128241"/>
            <a:ext cx="11233894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accent1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Actual </a:t>
            </a:r>
            <a:r>
              <a:rPr lang="en-GB" sz="1600" b="1" u="sng" dirty="0">
                <a:solidFill>
                  <a:schemeClr val="accent1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constraints</a:t>
            </a:r>
            <a:r>
              <a:rPr lang="en-GB" sz="1600" dirty="0">
                <a:solidFill>
                  <a:schemeClr val="accent1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: 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accent1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FE Framework is delivered as a Web Application connected to backend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accent1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FE Framework is compound of:</a:t>
            </a:r>
          </a:p>
          <a:p>
            <a:pPr marL="1200150" lvl="2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accent1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An Angular Application (Client)</a:t>
            </a:r>
          </a:p>
          <a:p>
            <a:pPr marL="1200150" lvl="2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accent1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A Server Web Application (MVC) for serving Client and REST API</a:t>
            </a:r>
          </a:p>
          <a:p>
            <a:pPr marL="1200150" lvl="2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accent1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A Server Engine for generating dynamic pages (json-&gt;angular)</a:t>
            </a:r>
          </a:p>
          <a:p>
            <a:pPr marL="1200150" lvl="2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accent1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WCF Providers for connecting to BE services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1600" b="1" u="sng" dirty="0">
                <a:solidFill>
                  <a:schemeClr val="accent1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Components are part of the Framework Angular Application (Client)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GB" sz="1600" b="1" dirty="0">
              <a:solidFill>
                <a:schemeClr val="accent1"/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1600" b="1" dirty="0">
                <a:solidFill>
                  <a:schemeClr val="accent1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Goal</a:t>
            </a:r>
            <a:r>
              <a:rPr lang="en-GB" sz="1600" dirty="0">
                <a:solidFill>
                  <a:schemeClr val="accent1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: </a:t>
            </a:r>
            <a:r>
              <a:rPr lang="en-GB" sz="1600" b="1" u="sng" dirty="0">
                <a:solidFill>
                  <a:schemeClr val="accent1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reuse</a:t>
            </a:r>
            <a:r>
              <a:rPr lang="en-GB" sz="1600" dirty="0">
                <a:solidFill>
                  <a:schemeClr val="accent1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 as much as possible Front-End Framework in a </a:t>
            </a:r>
            <a:r>
              <a:rPr lang="en-GB" sz="1600" b="1" u="sng" dirty="0">
                <a:solidFill>
                  <a:schemeClr val="accent1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new Angular Application</a:t>
            </a:r>
            <a:r>
              <a:rPr lang="en-GB" sz="1600" dirty="0">
                <a:solidFill>
                  <a:schemeClr val="accent1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 by creating one or more angular libraries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GB" sz="1600" b="1" dirty="0">
              <a:solidFill>
                <a:schemeClr val="accent1"/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1600" b="1" u="sng" dirty="0">
                <a:solidFill>
                  <a:schemeClr val="accent1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Project milestones: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accent1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Phase 1 (“make it working”)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accent1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Phase 2 (“make it ergonomic and easy to use”)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accent1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Phase 3 (“refine and optimize”)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GB" sz="2000" dirty="0">
              <a:solidFill>
                <a:schemeClr val="accent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endParaRPr lang="en-GB" sz="1400" b="1" dirty="0">
              <a:solidFill>
                <a:schemeClr val="accent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endParaRPr lang="en-GB" sz="1400" b="1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endParaRPr lang="en-GB" sz="14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pic>
        <p:nvPicPr>
          <p:cNvPr id="6" name="Image 187">
            <a:extLst>
              <a:ext uri="{FF2B5EF4-FFF2-40B4-BE49-F238E27FC236}">
                <a16:creationId xmlns:a16="http://schemas.microsoft.com/office/drawing/2014/main" id="{91E0E2C9-7FC1-48DC-B9FC-4BD772B117E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9247" y="4244175"/>
            <a:ext cx="1801372" cy="1801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213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3">
            <a:extLst>
              <a:ext uri="{FF2B5EF4-FFF2-40B4-BE49-F238E27FC236}">
                <a16:creationId xmlns:a16="http://schemas.microsoft.com/office/drawing/2014/main" id="{8587668F-5615-4456-9706-240B87AF9962}"/>
              </a:ext>
            </a:extLst>
          </p:cNvPr>
          <p:cNvSpPr txBox="1">
            <a:spLocks/>
          </p:cNvSpPr>
          <p:nvPr/>
        </p:nvSpPr>
        <p:spPr>
          <a:xfrm>
            <a:off x="451465" y="395210"/>
            <a:ext cx="11349111" cy="66102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>
                <a:solidFill>
                  <a:schemeClr val="accent1"/>
                </a:solidFill>
              </a:rPr>
              <a:t>Phase 1 – « </a:t>
            </a:r>
            <a:r>
              <a:rPr lang="fr-FR" sz="3600" dirty="0" err="1">
                <a:solidFill>
                  <a:schemeClr val="accent1"/>
                </a:solidFill>
              </a:rPr>
              <a:t>make</a:t>
            </a:r>
            <a:r>
              <a:rPr lang="fr-FR" sz="3600" dirty="0">
                <a:solidFill>
                  <a:schemeClr val="accent1"/>
                </a:solidFill>
              </a:rPr>
              <a:t> </a:t>
            </a:r>
            <a:r>
              <a:rPr lang="fr-FR" sz="3600" dirty="0" err="1">
                <a:solidFill>
                  <a:schemeClr val="accent1"/>
                </a:solidFill>
              </a:rPr>
              <a:t>it</a:t>
            </a:r>
            <a:r>
              <a:rPr lang="fr-FR" sz="3600" dirty="0">
                <a:solidFill>
                  <a:schemeClr val="accent1"/>
                </a:solidFill>
              </a:rPr>
              <a:t> </a:t>
            </a:r>
            <a:r>
              <a:rPr lang="fr-FR" sz="3600" dirty="0" err="1">
                <a:solidFill>
                  <a:schemeClr val="accent1"/>
                </a:solidFill>
              </a:rPr>
              <a:t>working</a:t>
            </a:r>
            <a:r>
              <a:rPr lang="fr-FR" sz="3600" dirty="0">
                <a:solidFill>
                  <a:schemeClr val="accent1"/>
                </a:solidFill>
              </a:rPr>
              <a:t> »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B0E7127-36E0-4D85-8BF2-2CFC17BFCF8B}"/>
              </a:ext>
            </a:extLst>
          </p:cNvPr>
          <p:cNvSpPr/>
          <p:nvPr/>
        </p:nvSpPr>
        <p:spPr>
          <a:xfrm>
            <a:off x="451465" y="1268311"/>
            <a:ext cx="114091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endParaRPr lang="it-IT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C93CC8A-7CB8-4EFE-835F-8041EBE81855}"/>
              </a:ext>
            </a:extLst>
          </p:cNvPr>
          <p:cNvSpPr txBox="1"/>
          <p:nvPr/>
        </p:nvSpPr>
        <p:spPr>
          <a:xfrm>
            <a:off x="479053" y="1138289"/>
            <a:ext cx="9046783" cy="54661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accent1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Isolation of </a:t>
            </a:r>
            <a:r>
              <a:rPr lang="en-GB" sz="1600" b="1" u="sng" dirty="0">
                <a:solidFill>
                  <a:schemeClr val="accent1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base components</a:t>
            </a:r>
            <a:r>
              <a:rPr lang="en-GB" sz="1600" dirty="0">
                <a:solidFill>
                  <a:schemeClr val="accent1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 (6 components) - done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accent1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Isolation of </a:t>
            </a:r>
            <a:r>
              <a:rPr lang="en-GB" sz="1600" b="1" u="sng" dirty="0">
                <a:solidFill>
                  <a:schemeClr val="accent1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library components</a:t>
            </a:r>
            <a:r>
              <a:rPr lang="en-GB" sz="1600" dirty="0">
                <a:solidFill>
                  <a:schemeClr val="accent1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 (89 components/subcomponents) - done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accent1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Isolation of 21 general purpose </a:t>
            </a:r>
            <a:r>
              <a:rPr lang="en-GB" sz="1600" b="1" u="sng" dirty="0">
                <a:solidFill>
                  <a:schemeClr val="accent1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services</a:t>
            </a:r>
            <a:r>
              <a:rPr lang="en-GB" sz="1600" dirty="0">
                <a:solidFill>
                  <a:schemeClr val="accent1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 - done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accent1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Abstraction of </a:t>
            </a:r>
            <a:r>
              <a:rPr lang="en-GB" sz="1600" b="1" u="sng" dirty="0">
                <a:solidFill>
                  <a:schemeClr val="accent1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context</a:t>
            </a:r>
            <a:r>
              <a:rPr lang="en-GB" sz="1600" b="1" dirty="0">
                <a:solidFill>
                  <a:schemeClr val="accent1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GB" sz="1600" dirty="0">
                <a:solidFill>
                  <a:schemeClr val="accent1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services (translations, locale, formats) - done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accent1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Isolation of </a:t>
            </a:r>
            <a:r>
              <a:rPr lang="en-GB" sz="1600" b="1" u="sng" dirty="0">
                <a:solidFill>
                  <a:schemeClr val="accent1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Shell</a:t>
            </a:r>
            <a:r>
              <a:rPr lang="en-GB" sz="1600" dirty="0">
                <a:solidFill>
                  <a:schemeClr val="accent1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 components (10 components) – in progress (80%)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accent1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Isolation of </a:t>
            </a:r>
            <a:r>
              <a:rPr lang="en-GB" sz="1600" b="1" u="sng" dirty="0">
                <a:solidFill>
                  <a:schemeClr val="accent1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Style System</a:t>
            </a:r>
            <a:r>
              <a:rPr lang="en-GB" sz="1600" dirty="0">
                <a:solidFill>
                  <a:schemeClr val="accent1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 (theming based on bootstrap) – done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GB" sz="1600" b="1" dirty="0">
              <a:solidFill>
                <a:schemeClr val="accent1"/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1600" b="1" dirty="0">
                <a:solidFill>
                  <a:schemeClr val="accent1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Build</a:t>
            </a:r>
            <a:r>
              <a:rPr lang="en-GB" sz="1600" dirty="0">
                <a:solidFill>
                  <a:schemeClr val="accent1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, Watch &amp; Publish procedures - done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GB" sz="1600" b="1" u="sng" dirty="0">
              <a:solidFill>
                <a:schemeClr val="accent1"/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1600" b="1" u="sng" dirty="0">
                <a:solidFill>
                  <a:schemeClr val="accent1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Schematics</a:t>
            </a:r>
            <a:r>
              <a:rPr lang="en-GB" sz="1600" dirty="0">
                <a:solidFill>
                  <a:schemeClr val="accent1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 for adding the library and deps to new projects – in progress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accent1"/>
                </a:solidFill>
                <a:highlight>
                  <a:srgbClr val="C0C0C0"/>
                </a:highlight>
                <a:latin typeface="Consolas" panose="020B0609020204030204" pitchFamily="49" charset="0"/>
                <a:ea typeface="Open Sans Light" panose="020B0306030504020204" pitchFamily="34" charset="0"/>
                <a:cs typeface="Open Sans Light" panose="020B0306030504020204" pitchFamily="34" charset="0"/>
              </a:rPr>
              <a:t>ng add @</a:t>
            </a:r>
            <a:r>
              <a:rPr lang="en-GB" sz="1600" dirty="0" err="1">
                <a:solidFill>
                  <a:schemeClr val="accent1"/>
                </a:solidFill>
                <a:highlight>
                  <a:srgbClr val="C0C0C0"/>
                </a:highlight>
                <a:latin typeface="Consolas" panose="020B0609020204030204" pitchFamily="49" charset="0"/>
                <a:ea typeface="Open Sans Light" panose="020B0306030504020204" pitchFamily="34" charset="0"/>
                <a:cs typeface="Open Sans Light" panose="020B0306030504020204" pitchFamily="34" charset="0"/>
              </a:rPr>
              <a:t>talentia</a:t>
            </a:r>
            <a:r>
              <a:rPr lang="en-GB" sz="1600" dirty="0">
                <a:solidFill>
                  <a:schemeClr val="accent1"/>
                </a:solidFill>
                <a:highlight>
                  <a:srgbClr val="C0C0C0"/>
                </a:highlight>
                <a:latin typeface="Consolas" panose="020B0609020204030204" pitchFamily="49" charset="0"/>
                <a:ea typeface="Open Sans Light" panose="020B0306030504020204" pitchFamily="34" charset="0"/>
                <a:cs typeface="Open Sans Light" panose="020B0306030504020204" pitchFamily="34" charset="0"/>
              </a:rPr>
              <a:t>/components</a:t>
            </a:r>
          </a:p>
          <a:p>
            <a:pPr marL="1200150" lvl="2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accent1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dep: Libraries</a:t>
            </a:r>
          </a:p>
          <a:p>
            <a:pPr marL="1200150" lvl="2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accent1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dep: Scripts</a:t>
            </a:r>
          </a:p>
          <a:p>
            <a:pPr marL="1200150" lvl="2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accent1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dep: CSS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GB" sz="1600" b="1" dirty="0">
              <a:solidFill>
                <a:schemeClr val="accent1"/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1600" b="1" dirty="0">
                <a:solidFill>
                  <a:schemeClr val="accent1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Output</a:t>
            </a:r>
            <a:r>
              <a:rPr lang="en-GB" sz="1600" dirty="0">
                <a:solidFill>
                  <a:schemeClr val="accent1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: alpha version published on npm</a:t>
            </a:r>
          </a:p>
          <a:p>
            <a:endParaRPr lang="en-GB" sz="1400" b="1" dirty="0">
              <a:solidFill>
                <a:schemeClr val="accent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endParaRPr lang="en-GB" sz="1400" b="1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endParaRPr lang="en-GB" sz="14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pic>
        <p:nvPicPr>
          <p:cNvPr id="6" name="Image 193">
            <a:extLst>
              <a:ext uri="{FF2B5EF4-FFF2-40B4-BE49-F238E27FC236}">
                <a16:creationId xmlns:a16="http://schemas.microsoft.com/office/drawing/2014/main" id="{D4C9DDFD-E5E9-4AEB-9FCD-6EBBEB3166B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9247" y="4098294"/>
            <a:ext cx="1801372" cy="1801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329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3">
            <a:extLst>
              <a:ext uri="{FF2B5EF4-FFF2-40B4-BE49-F238E27FC236}">
                <a16:creationId xmlns:a16="http://schemas.microsoft.com/office/drawing/2014/main" id="{8587668F-5615-4456-9706-240B87AF9962}"/>
              </a:ext>
            </a:extLst>
          </p:cNvPr>
          <p:cNvSpPr txBox="1">
            <a:spLocks/>
          </p:cNvSpPr>
          <p:nvPr/>
        </p:nvSpPr>
        <p:spPr>
          <a:xfrm>
            <a:off x="451465" y="395210"/>
            <a:ext cx="11349111" cy="66102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>
                <a:solidFill>
                  <a:schemeClr val="accent1"/>
                </a:solidFill>
              </a:rPr>
              <a:t>Phase 2 - </a:t>
            </a:r>
            <a:r>
              <a:rPr lang="en-US" sz="3600" dirty="0">
                <a:solidFill>
                  <a:schemeClr val="accent1"/>
                </a:solidFill>
              </a:rPr>
              <a:t>« Ergonomic &amp; easy to use »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B0E7127-36E0-4D85-8BF2-2CFC17BFCF8B}"/>
              </a:ext>
            </a:extLst>
          </p:cNvPr>
          <p:cNvSpPr/>
          <p:nvPr/>
        </p:nvSpPr>
        <p:spPr>
          <a:xfrm>
            <a:off x="451465" y="1268311"/>
            <a:ext cx="114091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endParaRPr lang="it-IT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C93CC8A-7CB8-4EFE-835F-8041EBE81855}"/>
              </a:ext>
            </a:extLst>
          </p:cNvPr>
          <p:cNvSpPr txBox="1"/>
          <p:nvPr/>
        </p:nvSpPr>
        <p:spPr>
          <a:xfrm>
            <a:off x="479053" y="1128241"/>
            <a:ext cx="10095878" cy="3981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it-IT" sz="1600" b="1" dirty="0">
                <a:solidFill>
                  <a:schemeClr val="accent1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Online documentation</a:t>
            </a:r>
            <a:r>
              <a:rPr lang="it-IT" sz="1600" dirty="0">
                <a:solidFill>
                  <a:schemeClr val="accent1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 (document &amp; discover)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it-IT" sz="1600" dirty="0">
                <a:solidFill>
                  <a:schemeClr val="accent1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Wiki (markdown)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it-IT" sz="1600" dirty="0">
                <a:solidFill>
                  <a:schemeClr val="accent1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Feature by Example (a part is already available in the demo application)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it-IT" sz="1600" dirty="0">
                <a:solidFill>
                  <a:schemeClr val="accent1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Links to reference (typedoc generated)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it-IT" sz="1600" dirty="0">
                <a:solidFill>
                  <a:schemeClr val="accent1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Improve code comments for typedoc generation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it-IT" sz="1600" dirty="0">
              <a:solidFill>
                <a:schemeClr val="accent1"/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it-IT" sz="1600" b="1" dirty="0">
                <a:solidFill>
                  <a:schemeClr val="accent1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Pass 2 refactoring 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it-IT" sz="1600" dirty="0">
                <a:solidFill>
                  <a:schemeClr val="accent1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Refactoring of not ergonimic components (for example chosen)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it-IT" sz="1600" dirty="0">
                <a:solidFill>
                  <a:schemeClr val="accent1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Refactoring based on user voice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accent1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Creation of new Components in library (</a:t>
            </a:r>
            <a:r>
              <a:rPr lang="en-US" sz="1600" dirty="0">
                <a:solidFill>
                  <a:schemeClr val="accent1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splitter, dropdown tree-view, input with arrow)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GB" sz="1600" dirty="0">
              <a:solidFill>
                <a:schemeClr val="accent1"/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1600" b="1" dirty="0">
                <a:solidFill>
                  <a:schemeClr val="accent1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Output</a:t>
            </a:r>
            <a:r>
              <a:rPr lang="en-GB" sz="1600" dirty="0">
                <a:solidFill>
                  <a:schemeClr val="accent1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: beta version published on npm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it-IT" sz="2000" dirty="0">
              <a:solidFill>
                <a:schemeClr val="accent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pic>
        <p:nvPicPr>
          <p:cNvPr id="6" name="Image 194">
            <a:extLst>
              <a:ext uri="{FF2B5EF4-FFF2-40B4-BE49-F238E27FC236}">
                <a16:creationId xmlns:a16="http://schemas.microsoft.com/office/drawing/2014/main" id="{A497FA3C-1095-45C3-8486-BE2EE3DAA7A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9247" y="4064429"/>
            <a:ext cx="1801372" cy="1801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633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3">
            <a:extLst>
              <a:ext uri="{FF2B5EF4-FFF2-40B4-BE49-F238E27FC236}">
                <a16:creationId xmlns:a16="http://schemas.microsoft.com/office/drawing/2014/main" id="{8587668F-5615-4456-9706-240B87AF9962}"/>
              </a:ext>
            </a:extLst>
          </p:cNvPr>
          <p:cNvSpPr txBox="1">
            <a:spLocks/>
          </p:cNvSpPr>
          <p:nvPr/>
        </p:nvSpPr>
        <p:spPr>
          <a:xfrm>
            <a:off x="451465" y="395210"/>
            <a:ext cx="11349111" cy="66102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>
                <a:solidFill>
                  <a:schemeClr val="accent1"/>
                </a:solidFill>
              </a:rPr>
              <a:t>Phase 3 – </a:t>
            </a:r>
            <a:r>
              <a:rPr lang="fr-FR" sz="3600" dirty="0" err="1">
                <a:solidFill>
                  <a:schemeClr val="accent1"/>
                </a:solidFill>
              </a:rPr>
              <a:t>Refine</a:t>
            </a:r>
            <a:r>
              <a:rPr lang="fr-FR" sz="3600" dirty="0">
                <a:solidFill>
                  <a:schemeClr val="accent1"/>
                </a:solidFill>
              </a:rPr>
              <a:t> and </a:t>
            </a:r>
            <a:r>
              <a:rPr lang="fr-FR" sz="3600" dirty="0" err="1">
                <a:solidFill>
                  <a:schemeClr val="accent1"/>
                </a:solidFill>
              </a:rPr>
              <a:t>Optimize</a:t>
            </a:r>
            <a:endParaRPr lang="fr-FR" sz="3600" dirty="0">
              <a:solidFill>
                <a:schemeClr val="accent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B0E7127-36E0-4D85-8BF2-2CFC17BFCF8B}"/>
              </a:ext>
            </a:extLst>
          </p:cNvPr>
          <p:cNvSpPr/>
          <p:nvPr/>
        </p:nvSpPr>
        <p:spPr>
          <a:xfrm>
            <a:off x="451465" y="1268311"/>
            <a:ext cx="114091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endParaRPr lang="it-IT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C93CC8A-7CB8-4EFE-835F-8041EBE81855}"/>
              </a:ext>
            </a:extLst>
          </p:cNvPr>
          <p:cNvSpPr txBox="1"/>
          <p:nvPr/>
        </p:nvSpPr>
        <p:spPr>
          <a:xfrm>
            <a:off x="479053" y="1128241"/>
            <a:ext cx="11233894" cy="315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1"/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Optimization of bundle and dependencies (i.e. moment vs date-</a:t>
            </a:r>
            <a:r>
              <a:rPr lang="en-GB" dirty="0" err="1">
                <a:solidFill>
                  <a:schemeClr val="accent1"/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fns</a:t>
            </a:r>
            <a:r>
              <a:rPr lang="en-GB" dirty="0">
                <a:solidFill>
                  <a:schemeClr val="accent1"/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)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1"/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Removing global object dependencies (browser window, resize, scroll)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1"/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Reducing non Angular native dependencies (jQuery dependencies)</a:t>
            </a:r>
            <a:endParaRPr lang="en-GB" sz="2000" dirty="0">
              <a:solidFill>
                <a:schemeClr val="accent1"/>
              </a:solidFill>
              <a:latin typeface="+mj-lt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GB" sz="2000" b="1" dirty="0">
              <a:solidFill>
                <a:schemeClr val="accent1"/>
              </a:solidFill>
              <a:latin typeface="+mj-lt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GB" sz="2000" b="1" dirty="0">
              <a:solidFill>
                <a:schemeClr val="accent1"/>
              </a:solidFill>
              <a:latin typeface="+mj-lt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GB" sz="2000" b="1" dirty="0">
              <a:solidFill>
                <a:schemeClr val="accent1"/>
              </a:solidFill>
              <a:latin typeface="+mj-lt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GB" sz="2000" b="1" dirty="0">
              <a:solidFill>
                <a:schemeClr val="accent1"/>
              </a:solidFill>
              <a:latin typeface="+mj-lt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2000" b="1" dirty="0">
                <a:solidFill>
                  <a:schemeClr val="accent1"/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Output</a:t>
            </a:r>
            <a:r>
              <a:rPr lang="en-GB" sz="2000" dirty="0">
                <a:solidFill>
                  <a:schemeClr val="accent1"/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: stable version published on npm</a:t>
            </a:r>
          </a:p>
          <a:p>
            <a:endParaRPr lang="en-GB" sz="14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pic>
        <p:nvPicPr>
          <p:cNvPr id="6" name="Image 196">
            <a:extLst>
              <a:ext uri="{FF2B5EF4-FFF2-40B4-BE49-F238E27FC236}">
                <a16:creationId xmlns:a16="http://schemas.microsoft.com/office/drawing/2014/main" id="{0360DDE5-2ED7-49A5-9782-806773A132D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1616" y="4054256"/>
            <a:ext cx="1481331" cy="1801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069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3">
            <a:extLst>
              <a:ext uri="{FF2B5EF4-FFF2-40B4-BE49-F238E27FC236}">
                <a16:creationId xmlns:a16="http://schemas.microsoft.com/office/drawing/2014/main" id="{8587668F-5615-4456-9706-240B87AF9962}"/>
              </a:ext>
            </a:extLst>
          </p:cNvPr>
          <p:cNvSpPr txBox="1">
            <a:spLocks/>
          </p:cNvSpPr>
          <p:nvPr/>
        </p:nvSpPr>
        <p:spPr>
          <a:xfrm>
            <a:off x="451465" y="395210"/>
            <a:ext cx="11349111" cy="66102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>
                <a:solidFill>
                  <a:schemeClr val="accent1"/>
                </a:solidFill>
              </a:rPr>
              <a:t>Project planning</a:t>
            </a:r>
            <a:endParaRPr lang="en-US" sz="3600" dirty="0">
              <a:solidFill>
                <a:schemeClr val="accent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B0E7127-36E0-4D85-8BF2-2CFC17BFCF8B}"/>
              </a:ext>
            </a:extLst>
          </p:cNvPr>
          <p:cNvSpPr/>
          <p:nvPr/>
        </p:nvSpPr>
        <p:spPr>
          <a:xfrm>
            <a:off x="451465" y="1268311"/>
            <a:ext cx="114091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endParaRPr lang="it-IT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C93CC8A-7CB8-4EFE-835F-8041EBE81855}"/>
              </a:ext>
            </a:extLst>
          </p:cNvPr>
          <p:cNvSpPr txBox="1"/>
          <p:nvPr/>
        </p:nvSpPr>
        <p:spPr>
          <a:xfrm>
            <a:off x="479053" y="1128241"/>
            <a:ext cx="11233894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2000" b="1" dirty="0">
                <a:solidFill>
                  <a:schemeClr val="accent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Expected release and effort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accent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Phase 1 – 15</a:t>
            </a:r>
            <a:r>
              <a:rPr lang="en-GB" sz="2000" baseline="30000" dirty="0">
                <a:solidFill>
                  <a:schemeClr val="accent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</a:t>
            </a:r>
            <a:r>
              <a:rPr lang="en-GB" sz="2000" dirty="0">
                <a:solidFill>
                  <a:schemeClr val="accent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may (3 FTE)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accent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Phase 2 – Progressive (1 FTE) from 18</a:t>
            </a:r>
            <a:r>
              <a:rPr lang="en-GB" sz="2000" baseline="30000" dirty="0">
                <a:solidFill>
                  <a:schemeClr val="accent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</a:t>
            </a:r>
            <a:r>
              <a:rPr lang="en-GB" sz="2000" dirty="0">
                <a:solidFill>
                  <a:schemeClr val="accent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May to 15</a:t>
            </a:r>
            <a:r>
              <a:rPr lang="en-GB" sz="2000" baseline="30000" dirty="0">
                <a:solidFill>
                  <a:schemeClr val="accent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</a:t>
            </a:r>
            <a:r>
              <a:rPr lang="en-GB" sz="2000" dirty="0">
                <a:solidFill>
                  <a:schemeClr val="accent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June 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accent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Phase</a:t>
            </a:r>
            <a:r>
              <a:rPr lang="en-GB" dirty="0">
                <a:solidFill>
                  <a:schemeClr val="accent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3 – Continuous improvement until and after release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GB" sz="2000" b="1" dirty="0">
              <a:solidFill>
                <a:schemeClr val="accent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2000" b="1" dirty="0">
                <a:solidFill>
                  <a:schemeClr val="accent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Branching/Release: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accent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Stable release will be included in Front-End Framework Release 1.5.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accent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Previews will be available after phase 1 on npm (private packages)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GB" sz="2000" dirty="0">
              <a:solidFill>
                <a:schemeClr val="accent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endParaRPr lang="en-GB" sz="1400" b="1" dirty="0">
              <a:solidFill>
                <a:schemeClr val="accent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endParaRPr lang="en-GB" sz="1400" b="1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endParaRPr lang="en-GB" sz="14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pic>
        <p:nvPicPr>
          <p:cNvPr id="7" name="Image 193">
            <a:extLst>
              <a:ext uri="{FF2B5EF4-FFF2-40B4-BE49-F238E27FC236}">
                <a16:creationId xmlns:a16="http://schemas.microsoft.com/office/drawing/2014/main" id="{C95A843C-BD7F-4CC3-A67E-11DC75A847B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9247" y="4098294"/>
            <a:ext cx="1801372" cy="1801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474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3490005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2019 Talentia New Charter">
      <a:dk1>
        <a:srgbClr val="000000"/>
      </a:dk1>
      <a:lt1>
        <a:srgbClr val="FFFFFF"/>
      </a:lt1>
      <a:dk2>
        <a:srgbClr val="24135F"/>
      </a:dk2>
      <a:lt2>
        <a:srgbClr val="D0006F"/>
      </a:lt2>
      <a:accent1>
        <a:srgbClr val="24135F"/>
      </a:accent1>
      <a:accent2>
        <a:srgbClr val="D0006F"/>
      </a:accent2>
      <a:accent3>
        <a:srgbClr val="B1B3B3"/>
      </a:accent3>
      <a:accent4>
        <a:srgbClr val="440099"/>
      </a:accent4>
      <a:accent5>
        <a:srgbClr val="2DCCD3"/>
      </a:accent5>
      <a:accent6>
        <a:srgbClr val="FFFFFF"/>
      </a:accent6>
      <a:hlink>
        <a:srgbClr val="E6007C"/>
      </a:hlink>
      <a:folHlink>
        <a:srgbClr val="24135F"/>
      </a:folHlink>
    </a:clrScheme>
    <a:fontScheme name="Personnalisé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TM02900688[[fn=Facette]]</Template>
  <TotalTime>22659</TotalTime>
  <Words>453</Words>
  <Application>Microsoft Office PowerPoint</Application>
  <PresentationFormat>Widescreen</PresentationFormat>
  <Paragraphs>72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Consolas</vt:lpstr>
      <vt:lpstr>Open Sans Light</vt:lpstr>
      <vt:lpstr>Wingdings</vt:lpstr>
      <vt:lpstr>Thème Office</vt:lpstr>
      <vt:lpstr>@talentia/components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TSWE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subject/>
  <dc:creator>MARTINEZ OLMOS ROSA MARIA</dc:creator>
  <cp:keywords>Talentia Software</cp:keywords>
  <dc:description/>
  <cp:lastModifiedBy>MAGGIO Gianluca</cp:lastModifiedBy>
  <cp:revision>892</cp:revision>
  <dcterms:created xsi:type="dcterms:W3CDTF">2018-07-16T07:54:52Z</dcterms:created>
  <dcterms:modified xsi:type="dcterms:W3CDTF">2020-05-05T17:02:23Z</dcterms:modified>
  <cp:category>Talentia Software</cp:category>
</cp:coreProperties>
</file>