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3" r:id="rId4"/>
    <p:sldId id="264" r:id="rId5"/>
    <p:sldId id="300" r:id="rId6"/>
    <p:sldId id="282" r:id="rId7"/>
    <p:sldId id="293" r:id="rId8"/>
    <p:sldId id="265" r:id="rId9"/>
    <p:sldId id="297" r:id="rId10"/>
    <p:sldId id="298" r:id="rId11"/>
    <p:sldId id="280" r:id="rId12"/>
    <p:sldId id="281" r:id="rId13"/>
    <p:sldId id="30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29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ABBE-D5C5-4E54-AA86-C1C657B8B4B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1790-4758-41F7-BF5B-7E49ECB1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43729-40F3-46B4-AA80-92412D56157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E044-6F0F-4F84-8EE1-DD1FC0F4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5EA30D-5915-4727-A347-8088962329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5EA30D-5915-4727-A347-808896232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5EA30D-5915-4727-A347-8088962329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5EA30D-5915-4727-A347-8088962329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5EA30D-5915-4727-A347-8088962329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5EA30D-5915-4727-A347-8088962329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5EA30D-5915-4727-A347-8088962329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4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uESTGloba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engineering.quest-global.com/index.php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linkedin.com/company/quest-global/" TargetMode="External"/><Relationship Id="rId9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24" y="4034118"/>
            <a:ext cx="12188952" cy="282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"/>
            <a:ext cx="12192000" cy="6278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67" y="304800"/>
            <a:ext cx="1898657" cy="10999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86329" y="6369477"/>
            <a:ext cx="9593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QuEST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 The information in this document is the property of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 and may not be copied or communicated </a:t>
            </a:r>
          </a:p>
          <a:p>
            <a:pPr algn="ctr"/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third party or used for any purpose other than that for which it is supplied without the written consent of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  <a:endParaRPr lang="en-US" sz="10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/>
          <p:nvPr userDrawn="1"/>
        </p:nvSpPr>
        <p:spPr>
          <a:xfrm>
            <a:off x="0" y="5049159"/>
            <a:ext cx="5053013" cy="521061"/>
          </a:xfrm>
          <a:custGeom>
            <a:avLst/>
            <a:gdLst>
              <a:gd name="connsiteX0" fmla="*/ 0 w 5573486"/>
              <a:gd name="connsiteY0" fmla="*/ 0 h 1233714"/>
              <a:gd name="connsiteX1" fmla="*/ 5573486 w 5573486"/>
              <a:gd name="connsiteY1" fmla="*/ 0 h 1233714"/>
              <a:gd name="connsiteX2" fmla="*/ 5573486 w 5573486"/>
              <a:gd name="connsiteY2" fmla="*/ 1233714 h 1233714"/>
              <a:gd name="connsiteX3" fmla="*/ 0 w 5573486"/>
              <a:gd name="connsiteY3" fmla="*/ 1233714 h 1233714"/>
              <a:gd name="connsiteX4" fmla="*/ 0 w 5573486"/>
              <a:gd name="connsiteY4" fmla="*/ 0 h 1233714"/>
              <a:gd name="connsiteX0-1" fmla="*/ 0 w 5573486"/>
              <a:gd name="connsiteY0-2" fmla="*/ 0 h 1241334"/>
              <a:gd name="connsiteX1-3" fmla="*/ 5573486 w 5573486"/>
              <a:gd name="connsiteY1-4" fmla="*/ 0 h 1241334"/>
              <a:gd name="connsiteX2-5" fmla="*/ 4773386 w 5573486"/>
              <a:gd name="connsiteY2-6" fmla="*/ 1241334 h 1241334"/>
              <a:gd name="connsiteX3-7" fmla="*/ 0 w 5573486"/>
              <a:gd name="connsiteY3-8" fmla="*/ 1233714 h 1241334"/>
              <a:gd name="connsiteX4-9" fmla="*/ 0 w 5573486"/>
              <a:gd name="connsiteY4-10" fmla="*/ 0 h 1241334"/>
              <a:gd name="connsiteX0-11" fmla="*/ 0 w 5573486"/>
              <a:gd name="connsiteY0-12" fmla="*/ 0 h 1241334"/>
              <a:gd name="connsiteX1-13" fmla="*/ 5573486 w 5573486"/>
              <a:gd name="connsiteY1-14" fmla="*/ 0 h 1241334"/>
              <a:gd name="connsiteX2-15" fmla="*/ 5069221 w 5573486"/>
              <a:gd name="connsiteY2-16" fmla="*/ 1241334 h 1241334"/>
              <a:gd name="connsiteX3-17" fmla="*/ 0 w 5573486"/>
              <a:gd name="connsiteY3-18" fmla="*/ 1233714 h 1241334"/>
              <a:gd name="connsiteX4-19" fmla="*/ 0 w 5573486"/>
              <a:gd name="connsiteY4-20" fmla="*/ 0 h 1241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73486" h="1241334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+mn-lt"/>
            </a:endParaRPr>
          </a:p>
        </p:txBody>
      </p:sp>
      <p:sp>
        <p:nvSpPr>
          <p:cNvPr id="13" name="Rectangle 1"/>
          <p:cNvSpPr/>
          <p:nvPr userDrawn="1"/>
        </p:nvSpPr>
        <p:spPr>
          <a:xfrm>
            <a:off x="0" y="4337959"/>
            <a:ext cx="5573486" cy="660762"/>
          </a:xfrm>
          <a:custGeom>
            <a:avLst/>
            <a:gdLst>
              <a:gd name="connsiteX0" fmla="*/ 0 w 5573486"/>
              <a:gd name="connsiteY0" fmla="*/ 0 h 1233714"/>
              <a:gd name="connsiteX1" fmla="*/ 5573486 w 5573486"/>
              <a:gd name="connsiteY1" fmla="*/ 0 h 1233714"/>
              <a:gd name="connsiteX2" fmla="*/ 5573486 w 5573486"/>
              <a:gd name="connsiteY2" fmla="*/ 1233714 h 1233714"/>
              <a:gd name="connsiteX3" fmla="*/ 0 w 5573486"/>
              <a:gd name="connsiteY3" fmla="*/ 1233714 h 1233714"/>
              <a:gd name="connsiteX4" fmla="*/ 0 w 5573486"/>
              <a:gd name="connsiteY4" fmla="*/ 0 h 1233714"/>
              <a:gd name="connsiteX0-1" fmla="*/ 0 w 5573486"/>
              <a:gd name="connsiteY0-2" fmla="*/ 0 h 1241334"/>
              <a:gd name="connsiteX1-3" fmla="*/ 5573486 w 5573486"/>
              <a:gd name="connsiteY1-4" fmla="*/ 0 h 1241334"/>
              <a:gd name="connsiteX2-5" fmla="*/ 4773386 w 5573486"/>
              <a:gd name="connsiteY2-6" fmla="*/ 1241334 h 1241334"/>
              <a:gd name="connsiteX3-7" fmla="*/ 0 w 5573486"/>
              <a:gd name="connsiteY3-8" fmla="*/ 1233714 h 1241334"/>
              <a:gd name="connsiteX4-9" fmla="*/ 0 w 5573486"/>
              <a:gd name="connsiteY4-10" fmla="*/ 0 h 1241334"/>
              <a:gd name="connsiteX0-11" fmla="*/ 0 w 5573486"/>
              <a:gd name="connsiteY0-12" fmla="*/ 0 h 1241334"/>
              <a:gd name="connsiteX1-13" fmla="*/ 5573486 w 5573486"/>
              <a:gd name="connsiteY1-14" fmla="*/ 0 h 1241334"/>
              <a:gd name="connsiteX2-15" fmla="*/ 5069221 w 5573486"/>
              <a:gd name="connsiteY2-16" fmla="*/ 1241334 h 1241334"/>
              <a:gd name="connsiteX3-17" fmla="*/ 0 w 5573486"/>
              <a:gd name="connsiteY3-18" fmla="*/ 1233714 h 1241334"/>
              <a:gd name="connsiteX4-19" fmla="*/ 0 w 5573486"/>
              <a:gd name="connsiteY4-20" fmla="*/ 0 h 1241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73486" h="1241334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5" name="Rectangle 1"/>
          <p:cNvSpPr/>
          <p:nvPr userDrawn="1"/>
        </p:nvSpPr>
        <p:spPr>
          <a:xfrm>
            <a:off x="0" y="4279901"/>
            <a:ext cx="5573486" cy="665479"/>
          </a:xfrm>
          <a:custGeom>
            <a:avLst/>
            <a:gdLst>
              <a:gd name="connsiteX0" fmla="*/ 0 w 5573486"/>
              <a:gd name="connsiteY0" fmla="*/ 0 h 1233714"/>
              <a:gd name="connsiteX1" fmla="*/ 5573486 w 5573486"/>
              <a:gd name="connsiteY1" fmla="*/ 0 h 1233714"/>
              <a:gd name="connsiteX2" fmla="*/ 5573486 w 5573486"/>
              <a:gd name="connsiteY2" fmla="*/ 1233714 h 1233714"/>
              <a:gd name="connsiteX3" fmla="*/ 0 w 5573486"/>
              <a:gd name="connsiteY3" fmla="*/ 1233714 h 1233714"/>
              <a:gd name="connsiteX4" fmla="*/ 0 w 5573486"/>
              <a:gd name="connsiteY4" fmla="*/ 0 h 1233714"/>
              <a:gd name="connsiteX0-1" fmla="*/ 0 w 5573486"/>
              <a:gd name="connsiteY0-2" fmla="*/ 0 h 1241334"/>
              <a:gd name="connsiteX1-3" fmla="*/ 5573486 w 5573486"/>
              <a:gd name="connsiteY1-4" fmla="*/ 0 h 1241334"/>
              <a:gd name="connsiteX2-5" fmla="*/ 4773386 w 5573486"/>
              <a:gd name="connsiteY2-6" fmla="*/ 1241334 h 1241334"/>
              <a:gd name="connsiteX3-7" fmla="*/ 0 w 5573486"/>
              <a:gd name="connsiteY3-8" fmla="*/ 1233714 h 1241334"/>
              <a:gd name="connsiteX4-9" fmla="*/ 0 w 5573486"/>
              <a:gd name="connsiteY4-10" fmla="*/ 0 h 1241334"/>
              <a:gd name="connsiteX0-11" fmla="*/ 0 w 5573486"/>
              <a:gd name="connsiteY0-12" fmla="*/ 0 h 1241334"/>
              <a:gd name="connsiteX1-13" fmla="*/ 5573486 w 5573486"/>
              <a:gd name="connsiteY1-14" fmla="*/ 0 h 1241334"/>
              <a:gd name="connsiteX2-15" fmla="*/ 5069221 w 5573486"/>
              <a:gd name="connsiteY2-16" fmla="*/ 1241334 h 1241334"/>
              <a:gd name="connsiteX3-17" fmla="*/ 0 w 5573486"/>
              <a:gd name="connsiteY3-18" fmla="*/ 1233714 h 1241334"/>
              <a:gd name="connsiteX4-19" fmla="*/ 0 w 5573486"/>
              <a:gd name="connsiteY4-20" fmla="*/ 0 h 1241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73486" h="1241334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8058" y="4268651"/>
            <a:ext cx="5428343" cy="6945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457200" anchor="ctr">
            <a:norm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</a:p>
        </p:txBody>
      </p:sp>
      <p:sp>
        <p:nvSpPr>
          <p:cNvPr id="17" name="Rectangle 1"/>
          <p:cNvSpPr/>
          <p:nvPr userDrawn="1"/>
        </p:nvSpPr>
        <p:spPr>
          <a:xfrm>
            <a:off x="0" y="5016501"/>
            <a:ext cx="5035550" cy="515619"/>
          </a:xfrm>
          <a:custGeom>
            <a:avLst/>
            <a:gdLst>
              <a:gd name="connsiteX0" fmla="*/ 0 w 5573486"/>
              <a:gd name="connsiteY0" fmla="*/ 0 h 1233714"/>
              <a:gd name="connsiteX1" fmla="*/ 5573486 w 5573486"/>
              <a:gd name="connsiteY1" fmla="*/ 0 h 1233714"/>
              <a:gd name="connsiteX2" fmla="*/ 5573486 w 5573486"/>
              <a:gd name="connsiteY2" fmla="*/ 1233714 h 1233714"/>
              <a:gd name="connsiteX3" fmla="*/ 0 w 5573486"/>
              <a:gd name="connsiteY3" fmla="*/ 1233714 h 1233714"/>
              <a:gd name="connsiteX4" fmla="*/ 0 w 5573486"/>
              <a:gd name="connsiteY4" fmla="*/ 0 h 1233714"/>
              <a:gd name="connsiteX0-1" fmla="*/ 0 w 5573486"/>
              <a:gd name="connsiteY0-2" fmla="*/ 0 h 1241334"/>
              <a:gd name="connsiteX1-3" fmla="*/ 5573486 w 5573486"/>
              <a:gd name="connsiteY1-4" fmla="*/ 0 h 1241334"/>
              <a:gd name="connsiteX2-5" fmla="*/ 4773386 w 5573486"/>
              <a:gd name="connsiteY2-6" fmla="*/ 1241334 h 1241334"/>
              <a:gd name="connsiteX3-7" fmla="*/ 0 w 5573486"/>
              <a:gd name="connsiteY3-8" fmla="*/ 1233714 h 1241334"/>
              <a:gd name="connsiteX4-9" fmla="*/ 0 w 5573486"/>
              <a:gd name="connsiteY4-10" fmla="*/ 0 h 1241334"/>
              <a:gd name="connsiteX0-11" fmla="*/ 0 w 5573486"/>
              <a:gd name="connsiteY0-12" fmla="*/ 0 h 1241334"/>
              <a:gd name="connsiteX1-13" fmla="*/ 5573486 w 5573486"/>
              <a:gd name="connsiteY1-14" fmla="*/ 0 h 1241334"/>
              <a:gd name="connsiteX2-15" fmla="*/ 5069221 w 5573486"/>
              <a:gd name="connsiteY2-16" fmla="*/ 1241334 h 1241334"/>
              <a:gd name="connsiteX3-17" fmla="*/ 0 w 5573486"/>
              <a:gd name="connsiteY3-18" fmla="*/ 1233714 h 1241334"/>
              <a:gd name="connsiteX4-19" fmla="*/ 0 w 5573486"/>
              <a:gd name="connsiteY4-20" fmla="*/ 0 h 1241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73486" h="1241334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8059" y="5036456"/>
            <a:ext cx="4761592" cy="5370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457200" anchor="ctr">
            <a:norm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here to add sub title</a:t>
            </a:r>
          </a:p>
        </p:txBody>
      </p:sp>
      <p:sp>
        <p:nvSpPr>
          <p:cNvPr id="19" name="Rectangle 1"/>
          <p:cNvSpPr/>
          <p:nvPr userDrawn="1"/>
        </p:nvSpPr>
        <p:spPr>
          <a:xfrm>
            <a:off x="0" y="5620659"/>
            <a:ext cx="4562475" cy="521061"/>
          </a:xfrm>
          <a:custGeom>
            <a:avLst/>
            <a:gdLst>
              <a:gd name="connsiteX0" fmla="*/ 0 w 5573486"/>
              <a:gd name="connsiteY0" fmla="*/ 0 h 1233714"/>
              <a:gd name="connsiteX1" fmla="*/ 5573486 w 5573486"/>
              <a:gd name="connsiteY1" fmla="*/ 0 h 1233714"/>
              <a:gd name="connsiteX2" fmla="*/ 5573486 w 5573486"/>
              <a:gd name="connsiteY2" fmla="*/ 1233714 h 1233714"/>
              <a:gd name="connsiteX3" fmla="*/ 0 w 5573486"/>
              <a:gd name="connsiteY3" fmla="*/ 1233714 h 1233714"/>
              <a:gd name="connsiteX4" fmla="*/ 0 w 5573486"/>
              <a:gd name="connsiteY4" fmla="*/ 0 h 1233714"/>
              <a:gd name="connsiteX0-1" fmla="*/ 0 w 5573486"/>
              <a:gd name="connsiteY0-2" fmla="*/ 0 h 1241334"/>
              <a:gd name="connsiteX1-3" fmla="*/ 5573486 w 5573486"/>
              <a:gd name="connsiteY1-4" fmla="*/ 0 h 1241334"/>
              <a:gd name="connsiteX2-5" fmla="*/ 4773386 w 5573486"/>
              <a:gd name="connsiteY2-6" fmla="*/ 1241334 h 1241334"/>
              <a:gd name="connsiteX3-7" fmla="*/ 0 w 5573486"/>
              <a:gd name="connsiteY3-8" fmla="*/ 1233714 h 1241334"/>
              <a:gd name="connsiteX4-9" fmla="*/ 0 w 5573486"/>
              <a:gd name="connsiteY4-10" fmla="*/ 0 h 1241334"/>
              <a:gd name="connsiteX0-11" fmla="*/ 0 w 5573486"/>
              <a:gd name="connsiteY0-12" fmla="*/ 0 h 1241334"/>
              <a:gd name="connsiteX1-13" fmla="*/ 5573486 w 5573486"/>
              <a:gd name="connsiteY1-14" fmla="*/ 0 h 1241334"/>
              <a:gd name="connsiteX2-15" fmla="*/ 5069221 w 5573486"/>
              <a:gd name="connsiteY2-16" fmla="*/ 1241334 h 1241334"/>
              <a:gd name="connsiteX3-17" fmla="*/ 0 w 5573486"/>
              <a:gd name="connsiteY3-18" fmla="*/ 1233714 h 1241334"/>
              <a:gd name="connsiteX4-19" fmla="*/ 0 w 5573486"/>
              <a:gd name="connsiteY4-20" fmla="*/ 0 h 1241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73486" h="1241334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+mn-lt"/>
            </a:endParaRPr>
          </a:p>
        </p:txBody>
      </p:sp>
      <p:sp>
        <p:nvSpPr>
          <p:cNvPr id="20" name="Rectangle 1"/>
          <p:cNvSpPr/>
          <p:nvPr userDrawn="1"/>
        </p:nvSpPr>
        <p:spPr>
          <a:xfrm>
            <a:off x="0" y="5588001"/>
            <a:ext cx="4548188" cy="515619"/>
          </a:xfrm>
          <a:custGeom>
            <a:avLst/>
            <a:gdLst>
              <a:gd name="connsiteX0" fmla="*/ 0 w 5573486"/>
              <a:gd name="connsiteY0" fmla="*/ 0 h 1233714"/>
              <a:gd name="connsiteX1" fmla="*/ 5573486 w 5573486"/>
              <a:gd name="connsiteY1" fmla="*/ 0 h 1233714"/>
              <a:gd name="connsiteX2" fmla="*/ 5573486 w 5573486"/>
              <a:gd name="connsiteY2" fmla="*/ 1233714 h 1233714"/>
              <a:gd name="connsiteX3" fmla="*/ 0 w 5573486"/>
              <a:gd name="connsiteY3" fmla="*/ 1233714 h 1233714"/>
              <a:gd name="connsiteX4" fmla="*/ 0 w 5573486"/>
              <a:gd name="connsiteY4" fmla="*/ 0 h 1233714"/>
              <a:gd name="connsiteX0-1" fmla="*/ 0 w 5573486"/>
              <a:gd name="connsiteY0-2" fmla="*/ 0 h 1241334"/>
              <a:gd name="connsiteX1-3" fmla="*/ 5573486 w 5573486"/>
              <a:gd name="connsiteY1-4" fmla="*/ 0 h 1241334"/>
              <a:gd name="connsiteX2-5" fmla="*/ 4773386 w 5573486"/>
              <a:gd name="connsiteY2-6" fmla="*/ 1241334 h 1241334"/>
              <a:gd name="connsiteX3-7" fmla="*/ 0 w 5573486"/>
              <a:gd name="connsiteY3-8" fmla="*/ 1233714 h 1241334"/>
              <a:gd name="connsiteX4-9" fmla="*/ 0 w 5573486"/>
              <a:gd name="connsiteY4-10" fmla="*/ 0 h 1241334"/>
              <a:gd name="connsiteX0-11" fmla="*/ 0 w 5573486"/>
              <a:gd name="connsiteY0-12" fmla="*/ 0 h 1241334"/>
              <a:gd name="connsiteX1-13" fmla="*/ 5573486 w 5573486"/>
              <a:gd name="connsiteY1-14" fmla="*/ 0 h 1241334"/>
              <a:gd name="connsiteX2-15" fmla="*/ 5069221 w 5573486"/>
              <a:gd name="connsiteY2-16" fmla="*/ 1241334 h 1241334"/>
              <a:gd name="connsiteX3-17" fmla="*/ 0 w 5573486"/>
              <a:gd name="connsiteY3-18" fmla="*/ 1233714 h 1241334"/>
              <a:gd name="connsiteX4-19" fmla="*/ 0 w 5573486"/>
              <a:gd name="connsiteY4-20" fmla="*/ 0 h 1241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73486" h="1241334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+mn-lt"/>
            </a:endParaRP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8059" y="5607956"/>
            <a:ext cx="4309546" cy="5370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457200" anchor="ctr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here to add date/presenter’s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524" y="4034118"/>
            <a:ext cx="12188952" cy="282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" y="-43031"/>
            <a:ext cx="12187382" cy="6294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67" y="304800"/>
            <a:ext cx="1898657" cy="10999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99029" y="6325551"/>
            <a:ext cx="9593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QuEST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 The information in this document is the property of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 and may not be copied or communicated </a:t>
            </a:r>
          </a:p>
          <a:p>
            <a:pPr algn="ctr"/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third party or used for any purpose other than that for which it is supplied without the written consent of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  <a:endParaRPr lang="en-US" sz="10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"/>
          <p:cNvSpPr/>
          <p:nvPr userDrawn="1"/>
        </p:nvSpPr>
        <p:spPr>
          <a:xfrm>
            <a:off x="0" y="4886740"/>
            <a:ext cx="5573486" cy="660762"/>
          </a:xfrm>
          <a:custGeom>
            <a:avLst/>
            <a:gdLst>
              <a:gd name="connsiteX0" fmla="*/ 0 w 5573486"/>
              <a:gd name="connsiteY0" fmla="*/ 0 h 1233714"/>
              <a:gd name="connsiteX1" fmla="*/ 5573486 w 5573486"/>
              <a:gd name="connsiteY1" fmla="*/ 0 h 1233714"/>
              <a:gd name="connsiteX2" fmla="*/ 5573486 w 5573486"/>
              <a:gd name="connsiteY2" fmla="*/ 1233714 h 1233714"/>
              <a:gd name="connsiteX3" fmla="*/ 0 w 5573486"/>
              <a:gd name="connsiteY3" fmla="*/ 1233714 h 1233714"/>
              <a:gd name="connsiteX4" fmla="*/ 0 w 5573486"/>
              <a:gd name="connsiteY4" fmla="*/ 0 h 1233714"/>
              <a:gd name="connsiteX0-1" fmla="*/ 0 w 5573486"/>
              <a:gd name="connsiteY0-2" fmla="*/ 0 h 1241334"/>
              <a:gd name="connsiteX1-3" fmla="*/ 5573486 w 5573486"/>
              <a:gd name="connsiteY1-4" fmla="*/ 0 h 1241334"/>
              <a:gd name="connsiteX2-5" fmla="*/ 4773386 w 5573486"/>
              <a:gd name="connsiteY2-6" fmla="*/ 1241334 h 1241334"/>
              <a:gd name="connsiteX3-7" fmla="*/ 0 w 5573486"/>
              <a:gd name="connsiteY3-8" fmla="*/ 1233714 h 1241334"/>
              <a:gd name="connsiteX4-9" fmla="*/ 0 w 5573486"/>
              <a:gd name="connsiteY4-10" fmla="*/ 0 h 1241334"/>
              <a:gd name="connsiteX0-11" fmla="*/ 0 w 5573486"/>
              <a:gd name="connsiteY0-12" fmla="*/ 0 h 1241334"/>
              <a:gd name="connsiteX1-13" fmla="*/ 5573486 w 5573486"/>
              <a:gd name="connsiteY1-14" fmla="*/ 0 h 1241334"/>
              <a:gd name="connsiteX2-15" fmla="*/ 5069221 w 5573486"/>
              <a:gd name="connsiteY2-16" fmla="*/ 1241334 h 1241334"/>
              <a:gd name="connsiteX3-17" fmla="*/ 0 w 5573486"/>
              <a:gd name="connsiteY3-18" fmla="*/ 1233714 h 1241334"/>
              <a:gd name="connsiteX4-19" fmla="*/ 0 w 5573486"/>
              <a:gd name="connsiteY4-20" fmla="*/ 0 h 1241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73486" h="1241334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Rectangle 1"/>
          <p:cNvSpPr/>
          <p:nvPr userDrawn="1"/>
        </p:nvSpPr>
        <p:spPr>
          <a:xfrm>
            <a:off x="0" y="4828682"/>
            <a:ext cx="5573486" cy="665479"/>
          </a:xfrm>
          <a:custGeom>
            <a:avLst/>
            <a:gdLst>
              <a:gd name="connsiteX0" fmla="*/ 0 w 5573486"/>
              <a:gd name="connsiteY0" fmla="*/ 0 h 1233714"/>
              <a:gd name="connsiteX1" fmla="*/ 5573486 w 5573486"/>
              <a:gd name="connsiteY1" fmla="*/ 0 h 1233714"/>
              <a:gd name="connsiteX2" fmla="*/ 5573486 w 5573486"/>
              <a:gd name="connsiteY2" fmla="*/ 1233714 h 1233714"/>
              <a:gd name="connsiteX3" fmla="*/ 0 w 5573486"/>
              <a:gd name="connsiteY3" fmla="*/ 1233714 h 1233714"/>
              <a:gd name="connsiteX4" fmla="*/ 0 w 5573486"/>
              <a:gd name="connsiteY4" fmla="*/ 0 h 1233714"/>
              <a:gd name="connsiteX0-1" fmla="*/ 0 w 5573486"/>
              <a:gd name="connsiteY0-2" fmla="*/ 0 h 1241334"/>
              <a:gd name="connsiteX1-3" fmla="*/ 5573486 w 5573486"/>
              <a:gd name="connsiteY1-4" fmla="*/ 0 h 1241334"/>
              <a:gd name="connsiteX2-5" fmla="*/ 4773386 w 5573486"/>
              <a:gd name="connsiteY2-6" fmla="*/ 1241334 h 1241334"/>
              <a:gd name="connsiteX3-7" fmla="*/ 0 w 5573486"/>
              <a:gd name="connsiteY3-8" fmla="*/ 1233714 h 1241334"/>
              <a:gd name="connsiteX4-9" fmla="*/ 0 w 5573486"/>
              <a:gd name="connsiteY4-10" fmla="*/ 0 h 1241334"/>
              <a:gd name="connsiteX0-11" fmla="*/ 0 w 5573486"/>
              <a:gd name="connsiteY0-12" fmla="*/ 0 h 1241334"/>
              <a:gd name="connsiteX1-13" fmla="*/ 5573486 w 5573486"/>
              <a:gd name="connsiteY1-14" fmla="*/ 0 h 1241334"/>
              <a:gd name="connsiteX2-15" fmla="*/ 5069221 w 5573486"/>
              <a:gd name="connsiteY2-16" fmla="*/ 1241334 h 1241334"/>
              <a:gd name="connsiteX3-17" fmla="*/ 0 w 5573486"/>
              <a:gd name="connsiteY3-18" fmla="*/ 1233714 h 1241334"/>
              <a:gd name="connsiteX4-19" fmla="*/ 0 w 5573486"/>
              <a:gd name="connsiteY4-20" fmla="*/ 0 h 1241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73486" h="1241334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8058" y="4817432"/>
            <a:ext cx="5428343" cy="6945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457200" anchor="ctr"/>
          <a:lstStyle>
            <a:lvl1pPr marL="0" indent="0" algn="r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Thank You</a:t>
            </a:r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8" y="5646219"/>
            <a:ext cx="406659" cy="406659"/>
          </a:xfrm>
          <a:prstGeom prst="rect">
            <a:avLst/>
          </a:prstGeom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7" y="5647181"/>
            <a:ext cx="404734" cy="40473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75066" y="5647181"/>
            <a:ext cx="12978" cy="404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pic>
        <p:nvPicPr>
          <p:cNvPr id="8" name="Picture 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24" y="5654871"/>
            <a:ext cx="390247" cy="389354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338532" y="5647181"/>
            <a:ext cx="12978" cy="404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55320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E25B7-F68F-497E-A931-671C6751A391}" type="datetime5">
              <a:rPr lang="en-US"/>
              <a:t>16-Dec-20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5320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NeST Controlled/Confidential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610350"/>
            <a:ext cx="2844800" cy="247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7D9CE-A06D-44F2-9BBF-C24F2BF3EF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ro Engi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328" y="3980329"/>
            <a:ext cx="2496671" cy="2496671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4062211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8129788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2121197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2121197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1"/>
            <a:ext cx="2570215" cy="2121197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5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3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Aero Engines | Technical Case Study</a:t>
            </a:r>
          </a:p>
        </p:txBody>
      </p:sp>
      <p:sp>
        <p:nvSpPr>
          <p:cNvPr id="17" name="Snip Single Corner Rectangle 16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Snip Single Corner Rectangle 18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l &amp; Ga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26" y="4367589"/>
            <a:ext cx="2463273" cy="2104046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4062211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8129788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Oil and Gas | Technical Case Study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7" name="Snip Single Corner Rectangle 16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Snip Single Corner Rectangle 19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 Gener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256" y="4346089"/>
            <a:ext cx="2458744" cy="2130911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4062211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29788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Power Generation | Technical Case Study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nip Single Corner Rectangle 19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Snip Single Corner Rectangle 20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ro Stru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23" y="4615031"/>
            <a:ext cx="2445376" cy="187478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4062211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29788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Aero Structures | Technical Case Study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nip Single Corner Rectangle 19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Snip Single Corner Rectangle 20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rosystem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610" y="4593515"/>
            <a:ext cx="2453389" cy="1879796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4062211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29788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Aerosystems | Technical Case Study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nip Single Corner Rectangle 19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Snip Single Corner Rectangle 20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omo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68" y="4615031"/>
            <a:ext cx="2405932" cy="184956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4062211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29788" y="12709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Automotive | Technical Case Study</a:t>
            </a:r>
          </a:p>
        </p:txBody>
      </p:sp>
      <p:sp>
        <p:nvSpPr>
          <p:cNvPr id="19" name="Snip Single Corner Rectangle 18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nip Single Corner Rectangle 21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Snip Single Corner Rectangle 23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43316" y="3855159"/>
            <a:ext cx="247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Challenges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603113"/>
            <a:ext cx="2436824" cy="1873887"/>
          </a:xfrm>
          <a:prstGeom prst="rect">
            <a:avLst/>
          </a:prstGeom>
        </p:spPr>
      </p:pic>
      <p:cxnSp>
        <p:nvCxnSpPr>
          <p:cNvPr id="32" name="Straight Connector 31"/>
          <p:cNvCxnSpPr/>
          <p:nvPr userDrawn="1"/>
        </p:nvCxnSpPr>
        <p:spPr>
          <a:xfrm>
            <a:off x="4062211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129788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Industrial | Technical Case Study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7" name="Snip Single Corner Rectangle 16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Snip Single Corner Rectangle 18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a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4062211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129788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Medical Devices | Technical Case Study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5" name="Snip Single Corner Rectangle 14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nip Single Corner Rectangle 16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Snip Single Corner Rectangle 18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 descr="medical device ne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62303" y="4558188"/>
            <a:ext cx="2529697" cy="19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24" y="952500"/>
            <a:ext cx="12188952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75" y="2589213"/>
            <a:ext cx="9594850" cy="706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Section Name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98575" y="3408363"/>
            <a:ext cx="9594850" cy="592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Who what when 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icond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4062211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129788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Semiconductor | Technical Case Study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7" name="Snip Single Corner Rectangle 16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Snip Single Corner Rectangle 18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 descr="Semiconductor ne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22283" y="4466748"/>
            <a:ext cx="2669717" cy="20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 T&amp;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4062211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129788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Power  T&amp;D | Technical Case Study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pic>
        <p:nvPicPr>
          <p:cNvPr id="17" name="Picture 16" descr="pow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58855" y="4613033"/>
            <a:ext cx="2433145" cy="1876728"/>
          </a:xfrm>
          <a:prstGeom prst="rect">
            <a:avLst/>
          </a:prstGeom>
        </p:spPr>
      </p:pic>
      <p:sp>
        <p:nvSpPr>
          <p:cNvPr id="15" name="Snip Single Corner Rectangle 14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Snip Single Corner Rectangle 18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un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4062211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129788" y="1270957"/>
            <a:ext cx="0" cy="5169600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 smtClean="0"/>
              <a:t>Communication | Technical Case Study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878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01297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68872" y="1859132"/>
            <a:ext cx="2570215" cy="1430916"/>
          </a:xfrm>
          <a:prstGeom prst="rect">
            <a:avLst/>
          </a:prstGeom>
          <a:effectLst/>
        </p:spPr>
        <p:txBody>
          <a:bodyPr vert="horz" lIns="76200" tIns="38100" rIns="76200" bIns="38100" rtlCol="0" anchor="t" anchorCtr="0">
            <a:noAutofit/>
          </a:bodyPr>
          <a:lstStyle>
            <a:lvl1pPr marL="139065" marR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lang="en-US" sz="15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2645" b="1" i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2645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065" lvl="0" indent="-139065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</a:p>
          <a:p>
            <a:pPr marL="139065" marR="0" lvl="0" indent="-13906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Sample Text</a:t>
            </a:r>
            <a:endParaRPr lang="en-US" dirty="0"/>
          </a:p>
        </p:txBody>
      </p:sp>
      <p:sp>
        <p:nvSpPr>
          <p:cNvPr id="15" name="Snip Single Corner Rectangle 14"/>
          <p:cNvSpPr/>
          <p:nvPr userDrawn="1"/>
        </p:nvSpPr>
        <p:spPr>
          <a:xfrm>
            <a:off x="538878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nip Single Corner Rectangle 17"/>
          <p:cNvSpPr/>
          <p:nvPr userDrawn="1"/>
        </p:nvSpPr>
        <p:spPr>
          <a:xfrm>
            <a:off x="4301297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Snip Single Corner Rectangle 18"/>
          <p:cNvSpPr/>
          <p:nvPr userDrawn="1"/>
        </p:nvSpPr>
        <p:spPr>
          <a:xfrm>
            <a:off x="8368872" y="1289158"/>
            <a:ext cx="2570215" cy="387048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 descr="communication_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21824" y="4839444"/>
            <a:ext cx="2170175" cy="1673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086" y="1338470"/>
            <a:ext cx="10772015" cy="470355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 sz="1200" b="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latin typeface="PF DinText Pro" panose="02000506020000020004" pitchFamily="2" charset="0"/>
              </a:defRPr>
            </a:lvl6pPr>
          </a:lstStyle>
          <a:p>
            <a:r>
              <a:rPr lang="en-US" dirty="0" smtClean="0">
                <a:cs typeface="Arial" panose="020B0604020202020204" pitchFamily="34" charset="0"/>
              </a:rPr>
              <a:t>Heading (Arial 20 – Square Black Bullet)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Level one (Arial 18 – Round Black Bullet)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Level two (Arial 16 – Hollow Round Black Bullet)</a:t>
            </a:r>
          </a:p>
          <a:p>
            <a:pPr lvl="3"/>
            <a:r>
              <a:rPr lang="en-US" dirty="0" smtClean="0">
                <a:cs typeface="Arial" panose="020B0604020202020204" pitchFamily="34" charset="0"/>
              </a:rPr>
              <a:t>Level three (Arial 14 – Checkmark Black Bullet)</a:t>
            </a:r>
          </a:p>
          <a:p>
            <a:pPr marL="20574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cs typeface="Arial" panose="020B0604020202020204" pitchFamily="34" charset="0"/>
              </a:rPr>
              <a:t>Level four (Arial 12 – Square Black Bullet)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lang="en-US" dirty="0" smtClean="0">
              <a:cs typeface="Arial" panose="020B0604020202020204" pitchFamily="34" charset="0"/>
            </a:endParaRPr>
          </a:p>
          <a:p>
            <a:pPr lvl="2"/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Single Corner Rectangle 12"/>
          <p:cNvSpPr/>
          <p:nvPr/>
        </p:nvSpPr>
        <p:spPr>
          <a:xfrm>
            <a:off x="468086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Challenge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Snip Single Corner Rectangle 23"/>
          <p:cNvSpPr/>
          <p:nvPr userDrawn="1"/>
        </p:nvSpPr>
        <p:spPr>
          <a:xfrm>
            <a:off x="4217770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endParaRPr lang="en-US" sz="2000" b="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Snip Single Corner Rectangle 24"/>
          <p:cNvSpPr/>
          <p:nvPr userDrawn="1"/>
        </p:nvSpPr>
        <p:spPr>
          <a:xfrm>
            <a:off x="7977099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sz="2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  <a:endPara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H="1">
            <a:off x="9027885" y="4199126"/>
            <a:ext cx="3164112" cy="2658874"/>
          </a:xfrm>
          <a:custGeom>
            <a:avLst/>
            <a:gdLst>
              <a:gd name="connsiteX0" fmla="*/ 0 w 4499429"/>
              <a:gd name="connsiteY0" fmla="*/ 3780971 h 3780971"/>
              <a:gd name="connsiteX1" fmla="*/ 0 w 4499429"/>
              <a:gd name="connsiteY1" fmla="*/ 0 h 3780971"/>
              <a:gd name="connsiteX2" fmla="*/ 4499429 w 4499429"/>
              <a:gd name="connsiteY2" fmla="*/ 3780971 h 3780971"/>
              <a:gd name="connsiteX3" fmla="*/ 0 w 4499429"/>
              <a:gd name="connsiteY3" fmla="*/ 3780971 h 3780971"/>
              <a:gd name="connsiteX0-1" fmla="*/ 0 w 4499429"/>
              <a:gd name="connsiteY0-2" fmla="*/ 3780971 h 3780971"/>
              <a:gd name="connsiteX1-3" fmla="*/ 0 w 4499429"/>
              <a:gd name="connsiteY1-4" fmla="*/ 0 h 3780971"/>
              <a:gd name="connsiteX2-5" fmla="*/ 4499429 w 4499429"/>
              <a:gd name="connsiteY2-6" fmla="*/ 3780971 h 3780971"/>
              <a:gd name="connsiteX3-7" fmla="*/ 0 w 4499429"/>
              <a:gd name="connsiteY3-8" fmla="*/ 3780971 h 3780971"/>
              <a:gd name="connsiteX0-9" fmla="*/ 0 w 4499429"/>
              <a:gd name="connsiteY0-10" fmla="*/ 3780971 h 3780971"/>
              <a:gd name="connsiteX1-11" fmla="*/ 0 w 4499429"/>
              <a:gd name="connsiteY1-12" fmla="*/ 0 h 3780971"/>
              <a:gd name="connsiteX2-13" fmla="*/ 4499429 w 4499429"/>
              <a:gd name="connsiteY2-14" fmla="*/ 3780971 h 3780971"/>
              <a:gd name="connsiteX3-15" fmla="*/ 0 w 4499429"/>
              <a:gd name="connsiteY3-16" fmla="*/ 3780971 h 3780971"/>
              <a:gd name="connsiteX0-17" fmla="*/ 0 w 4499429"/>
              <a:gd name="connsiteY0-18" fmla="*/ 3780971 h 3780971"/>
              <a:gd name="connsiteX1-19" fmla="*/ 0 w 4499429"/>
              <a:gd name="connsiteY1-20" fmla="*/ 0 h 3780971"/>
              <a:gd name="connsiteX2-21" fmla="*/ 4499429 w 4499429"/>
              <a:gd name="connsiteY2-22" fmla="*/ 3780971 h 3780971"/>
              <a:gd name="connsiteX3-23" fmla="*/ 0 w 4499429"/>
              <a:gd name="connsiteY3-24" fmla="*/ 3780971 h 3780971"/>
              <a:gd name="connsiteX0-25" fmla="*/ 0 w 4499429"/>
              <a:gd name="connsiteY0-26" fmla="*/ 3780971 h 3780971"/>
              <a:gd name="connsiteX1-27" fmla="*/ 0 w 4499429"/>
              <a:gd name="connsiteY1-28" fmla="*/ 0 h 3780971"/>
              <a:gd name="connsiteX2-29" fmla="*/ 4499429 w 4499429"/>
              <a:gd name="connsiteY2-30" fmla="*/ 3780971 h 3780971"/>
              <a:gd name="connsiteX3-31" fmla="*/ 0 w 4499429"/>
              <a:gd name="connsiteY3-32" fmla="*/ 3780971 h 3780971"/>
              <a:gd name="connsiteX0-33" fmla="*/ 0 w 4499429"/>
              <a:gd name="connsiteY0-34" fmla="*/ 3780971 h 3780971"/>
              <a:gd name="connsiteX1-35" fmla="*/ 0 w 4499429"/>
              <a:gd name="connsiteY1-36" fmla="*/ 0 h 3780971"/>
              <a:gd name="connsiteX2-37" fmla="*/ 4499429 w 4499429"/>
              <a:gd name="connsiteY2-38" fmla="*/ 3780971 h 3780971"/>
              <a:gd name="connsiteX3-39" fmla="*/ 0 w 4499429"/>
              <a:gd name="connsiteY3-40" fmla="*/ 3780971 h 3780971"/>
              <a:gd name="connsiteX0-41" fmla="*/ 0 w 4499429"/>
              <a:gd name="connsiteY0-42" fmla="*/ 3780971 h 3780971"/>
              <a:gd name="connsiteX1-43" fmla="*/ 0 w 4499429"/>
              <a:gd name="connsiteY1-44" fmla="*/ 0 h 3780971"/>
              <a:gd name="connsiteX2-45" fmla="*/ 4499429 w 4499429"/>
              <a:gd name="connsiteY2-46" fmla="*/ 3780971 h 3780971"/>
              <a:gd name="connsiteX3-47" fmla="*/ 0 w 4499429"/>
              <a:gd name="connsiteY3-48" fmla="*/ 3780971 h 3780971"/>
              <a:gd name="connsiteX0-49" fmla="*/ 0 w 4499429"/>
              <a:gd name="connsiteY0-50" fmla="*/ 3780971 h 3780971"/>
              <a:gd name="connsiteX1-51" fmla="*/ 0 w 4499429"/>
              <a:gd name="connsiteY1-52" fmla="*/ 0 h 3780971"/>
              <a:gd name="connsiteX2-53" fmla="*/ 4499429 w 4499429"/>
              <a:gd name="connsiteY2-54" fmla="*/ 3780971 h 3780971"/>
              <a:gd name="connsiteX3-55" fmla="*/ 0 w 4499429"/>
              <a:gd name="connsiteY3-56" fmla="*/ 3780971 h 3780971"/>
              <a:gd name="connsiteX0-57" fmla="*/ 0 w 4499429"/>
              <a:gd name="connsiteY0-58" fmla="*/ 3780971 h 3780971"/>
              <a:gd name="connsiteX1-59" fmla="*/ 0 w 4499429"/>
              <a:gd name="connsiteY1-60" fmla="*/ 0 h 3780971"/>
              <a:gd name="connsiteX2-61" fmla="*/ 4499429 w 4499429"/>
              <a:gd name="connsiteY2-62" fmla="*/ 3780971 h 3780971"/>
              <a:gd name="connsiteX3-63" fmla="*/ 0 w 4499429"/>
              <a:gd name="connsiteY3-64" fmla="*/ 3780971 h 37809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99429" h="3780971">
                <a:moveTo>
                  <a:pt x="0" y="3780971"/>
                </a:moveTo>
                <a:lnTo>
                  <a:pt x="0" y="0"/>
                </a:lnTo>
                <a:cubicBezTo>
                  <a:pt x="1064382" y="2435981"/>
                  <a:pt x="2404533" y="3275390"/>
                  <a:pt x="4499429" y="3780971"/>
                </a:cubicBezTo>
                <a:lnTo>
                  <a:pt x="0" y="378097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b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68086" y="2066925"/>
            <a:ext cx="3163824" cy="27051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PF DinText Pro Thin" panose="02000000000000000000" pitchFamily="2" charset="0"/>
              </a:defRPr>
            </a:lvl2pPr>
            <a:lvl3pPr>
              <a:defRPr>
                <a:latin typeface="PF DinText Pro Thin" panose="02000000000000000000" pitchFamily="2" charset="0"/>
              </a:defRPr>
            </a:lvl3pPr>
            <a:lvl4pPr>
              <a:defRPr>
                <a:latin typeface="PF DinText Pro Thin" panose="02000000000000000000" pitchFamily="2" charset="0"/>
              </a:defRPr>
            </a:lvl4pPr>
            <a:lvl5pPr>
              <a:defRPr>
                <a:latin typeface="PF DinText Pro Thin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add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217770" y="2066925"/>
            <a:ext cx="3163824" cy="27051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PF DinText Pro Thin" panose="02000000000000000000" pitchFamily="2" charset="0"/>
              </a:defRPr>
            </a:lvl2pPr>
            <a:lvl3pPr>
              <a:defRPr>
                <a:latin typeface="PF DinText Pro Thin" panose="02000000000000000000" pitchFamily="2" charset="0"/>
              </a:defRPr>
            </a:lvl3pPr>
            <a:lvl4pPr>
              <a:defRPr>
                <a:latin typeface="PF DinText Pro Thin" panose="02000000000000000000" pitchFamily="2" charset="0"/>
              </a:defRPr>
            </a:lvl4pPr>
            <a:lvl5pPr>
              <a:defRPr>
                <a:latin typeface="PF DinText Pro Thin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977099" y="2066925"/>
            <a:ext cx="3163824" cy="27051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PF DinText Pro Thin" panose="02000000000000000000" pitchFamily="2" charset="0"/>
              </a:defRPr>
            </a:lvl2pPr>
            <a:lvl3pPr>
              <a:defRPr>
                <a:latin typeface="PF DinText Pro Thin" panose="02000000000000000000" pitchFamily="2" charset="0"/>
              </a:defRPr>
            </a:lvl3pPr>
            <a:lvl4pPr>
              <a:defRPr>
                <a:latin typeface="PF DinText Pro Thin" panose="02000000000000000000" pitchFamily="2" charset="0"/>
              </a:defRPr>
            </a:lvl4pPr>
            <a:lvl5pPr>
              <a:defRPr>
                <a:latin typeface="PF DinText Pro Thin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add text</a:t>
            </a:r>
          </a:p>
        </p:txBody>
      </p:sp>
      <p:sp>
        <p:nvSpPr>
          <p:cNvPr id="20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2362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 bwMode="auto">
          <a:xfrm>
            <a:off x="468086" y="4950413"/>
            <a:ext cx="3163824" cy="128016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935211" y="13725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7672588" y="1372557"/>
            <a:ext cx="0" cy="5168404"/>
          </a:xfrm>
          <a:prstGeom prst="line">
            <a:avLst/>
          </a:prstGeom>
          <a:ln>
            <a:solidFill>
              <a:srgbClr val="ACACAE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Courier New" panose="02070309020205020404" pitchFamily="49" charset="0"/>
              <a:buChar char="o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Courier New" panose="02070309020205020404" pitchFamily="49" charset="0"/>
              <a:buChar char="o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5"/>
          <p:cNvSpPr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79565"/>
            <a:ext cx="5157787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03477"/>
            <a:ext cx="5157787" cy="36845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Courier New" panose="02070309020205020404" pitchFamily="49" charset="0"/>
              <a:buChar char="o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79565"/>
            <a:ext cx="5183188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03477"/>
            <a:ext cx="5183188" cy="36845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Courier New" panose="02070309020205020404" pitchFamily="49" charset="0"/>
              <a:buChar char="o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Placeholder 15"/>
          <p:cNvSpPr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84" y="1344705"/>
            <a:ext cx="3932237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b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7163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PF DinText Pro Thin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84" y="24892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4084" y="164174"/>
            <a:ext cx="9360000" cy="6567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800" b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114300" indent="0">
              <a:buNone/>
              <a:defRPr lang="en-US" sz="3600" smtClean="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marL="571500" indent="0">
              <a:buNone/>
              <a:defRPr lang="en-US" sz="3600" smtClean="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marL="1143000" indent="0">
              <a:buNone/>
              <a:defRPr lang="en-US" sz="3600" smtClean="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marL="1600200" indent="0">
              <a:buNone/>
              <a:defRPr lang="en-US"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84" y="1447800"/>
            <a:ext cx="3932237" cy="90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5256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84" y="25146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4084" y="174933"/>
            <a:ext cx="10003258" cy="6567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2800" b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114300" indent="0">
              <a:buNone/>
              <a:defRPr lang="en-US" sz="3600" smtClean="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marL="571500" indent="0">
              <a:buNone/>
              <a:defRPr lang="en-US" sz="3600" smtClean="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marL="1143000" indent="0">
              <a:buNone/>
              <a:defRPr lang="en-US" sz="3600" smtClean="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marL="1600200" indent="0">
              <a:buNone/>
              <a:defRPr lang="en-US"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3" y="130629"/>
            <a:ext cx="1291853" cy="74839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966854"/>
            <a:ext cx="12192000" cy="36576"/>
          </a:xfrm>
          <a:prstGeom prst="rect">
            <a:avLst/>
          </a:prstGeom>
          <a:gradFill>
            <a:gsLst>
              <a:gs pos="0">
                <a:srgbClr val="0078AF"/>
              </a:gs>
              <a:gs pos="33000">
                <a:schemeClr val="accent1">
                  <a:lumMod val="60000"/>
                  <a:lumOff val="40000"/>
                </a:schemeClr>
              </a:gs>
              <a:gs pos="68000">
                <a:srgbClr val="00B0F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41086" y="1296296"/>
            <a:ext cx="10515600" cy="49963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Heading (Arial - 20)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Level one (Arial - 18 – Round Black Bullet)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Level two (Arial – 16 – Hallow Round Black Bullet)</a:t>
            </a:r>
          </a:p>
          <a:p>
            <a:pPr lvl="3"/>
            <a:r>
              <a:rPr lang="en-US" dirty="0" smtClean="0">
                <a:cs typeface="Arial" panose="020B0604020202020204" pitchFamily="34" charset="0"/>
              </a:rPr>
              <a:t>Level three (Arial 14 – Checkmark Black Bullet)</a:t>
            </a:r>
          </a:p>
          <a:p>
            <a:pPr marL="20574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cs typeface="Arial" panose="020B0604020202020204" pitchFamily="34" charset="0"/>
              </a:rPr>
              <a:t>Level four (Arial 12 – Square Black Bullet)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lang="en-US" dirty="0" smtClean="0">
              <a:cs typeface="Arial" panose="020B0604020202020204" pitchFamily="34" charset="0"/>
            </a:endParaRPr>
          </a:p>
          <a:p>
            <a:pPr lvl="2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41087" y="6538912"/>
            <a:ext cx="30498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1E85AE-BAD8-414F-8A2B-BAA1689ED435}" type="slidenum">
              <a:rPr lang="en-US" sz="1000" b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‹#›</a:t>
            </a:fld>
            <a:r>
              <a:rPr lang="en-US" sz="10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|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© 2018 QuEST Global Services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Pte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Ltd. 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822953" y="6538912"/>
            <a:ext cx="30498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Confidential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Tx/>
        <a:buFont typeface="Wingdings" panose="05000000000000000000" pitchFamily="2" charset="2"/>
        <a:buNone/>
        <a:defRPr sz="2000" b="0" kern="1200" baseline="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marR="0" indent="-34290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marR="0" indent="-34290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Tx/>
        <a:buFont typeface="Courier New" panose="02070309020205020404" pitchFamily="49" charset="0"/>
        <a:buChar char="o"/>
        <a:defRPr sz="16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rgbClr val="404040"/>
        </a:buClr>
        <a:buSzPct val="80000"/>
        <a:buFont typeface="Wingdings" panose="05000000000000000000" pitchFamily="2" charset="2"/>
        <a:buChar char="ü"/>
        <a:defRPr sz="14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100" kern="1200" baseline="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1087" y="6538912"/>
            <a:ext cx="30498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1E85AE-BAD8-414F-8A2B-BAA1689ED435}" type="slidenum">
              <a:rPr lang="en-US" sz="1000" b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‹#›</a:t>
            </a:fld>
            <a:r>
              <a:rPr lang="en-US" sz="1000" b="0" baseline="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| 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© 2017 QuEST Global Services </a:t>
            </a:r>
            <a:r>
              <a:rPr lang="en-US" sz="1000" b="0" dirty="0" err="1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Pte</a:t>
            </a: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Ltd. </a:t>
            </a:r>
            <a:endParaRPr lang="en-US" sz="1000" b="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822953" y="6538912"/>
            <a:ext cx="30498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00" b="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Confidential</a:t>
            </a:r>
            <a:endParaRPr lang="en-US" sz="1000" b="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itle Placeholder 15"/>
          <p:cNvSpPr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3" y="130629"/>
            <a:ext cx="1291853" cy="748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966854"/>
            <a:ext cx="12192000" cy="36576"/>
          </a:xfrm>
          <a:prstGeom prst="rect">
            <a:avLst/>
          </a:prstGeom>
          <a:gradFill>
            <a:gsLst>
              <a:gs pos="0">
                <a:srgbClr val="0078AF"/>
              </a:gs>
              <a:gs pos="33000">
                <a:schemeClr val="accent1">
                  <a:lumMod val="60000"/>
                  <a:lumOff val="40000"/>
                </a:schemeClr>
              </a:gs>
              <a:gs pos="68000">
                <a:srgbClr val="00B0F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rgbClr val="23629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lang="en-US" sz="1665" b="0" kern="1200" dirty="0" smtClean="0">
          <a:solidFill>
            <a:schemeClr val="bg1"/>
          </a:solidFill>
          <a:latin typeface="PF Din Text Cond Pro Medium" panose="02000500000000020004" pitchFamily="2" charset="0"/>
          <a:ea typeface="Adobe Fan Heiti Std B" panose="020B0700000000000000" pitchFamily="34" charset="-128"/>
          <a:cs typeface="Adobe Arabic" panose="02040503050201020203" pitchFamily="18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l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l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&lt;Project Name&gt;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Team 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&lt;date&gt;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</a:t>
            </a:r>
            <a:r>
              <a:rPr lang="en-US" dirty="0"/>
              <a:t>&amp; how it addressed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7D9CE-A06D-44F2-9BBF-C24F2BF3EF1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gained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7D9CE-A06D-44F2-9BBF-C24F2BF3EF1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demo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7D9CE-A06D-44F2-9BBF-C24F2BF3E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Coverage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marL="342900" lvl="1"/>
            <a:r>
              <a:rPr lang="en-US" sz="2000" dirty="0">
                <a:cs typeface="+mn-cs"/>
              </a:rPr>
              <a:t>Overview of the project</a:t>
            </a:r>
          </a:p>
          <a:p>
            <a:pPr marL="342900" lvl="1"/>
            <a:r>
              <a:rPr lang="en-US" sz="2000" dirty="0" smtClean="0">
                <a:cs typeface="+mn-cs"/>
              </a:rPr>
              <a:t>Requirement &amp; GUIs</a:t>
            </a:r>
          </a:p>
          <a:p>
            <a:pPr marL="342900" lvl="1"/>
            <a:r>
              <a:rPr lang="en-US" sz="2000" dirty="0" smtClean="0">
                <a:cs typeface="+mn-cs"/>
              </a:rPr>
              <a:t>High Level Design</a:t>
            </a:r>
            <a:endParaRPr lang="en-US" sz="2000" dirty="0">
              <a:cs typeface="+mn-cs"/>
            </a:endParaRPr>
          </a:p>
          <a:p>
            <a:pPr marL="342900" lvl="1"/>
            <a:r>
              <a:rPr lang="en-US" sz="2000" dirty="0">
                <a:cs typeface="+mn-cs"/>
              </a:rPr>
              <a:t>Individual contribution</a:t>
            </a:r>
          </a:p>
          <a:p>
            <a:pPr marL="342900" lvl="1"/>
            <a:r>
              <a:rPr lang="en-US" sz="2000" dirty="0">
                <a:cs typeface="+mn-cs"/>
              </a:rPr>
              <a:t>Challenges faced &amp; how it addressed </a:t>
            </a:r>
          </a:p>
          <a:p>
            <a:pPr marL="342900" lvl="1"/>
            <a:r>
              <a:rPr lang="en-US" sz="2000" dirty="0">
                <a:cs typeface="+mn-cs"/>
              </a:rPr>
              <a:t>Experience gained</a:t>
            </a:r>
          </a:p>
          <a:p>
            <a:pPr lvl="1"/>
            <a:endParaRPr lang="en-US" sz="2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A10D6-01CF-4F48-8D1F-311F1D87B7E6}" type="slidenum">
              <a:rPr lang="en-US" smtClean="0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7D9CE-A06D-44F2-9BBF-C24F2BF3EF1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7D9CE-A06D-44F2-9BBF-C24F2BF3EF14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&amp;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995" y="1253490"/>
            <a:ext cx="11353022" cy="4351338"/>
          </a:xfrm>
        </p:spPr>
        <p:txBody>
          <a:bodyPr/>
          <a:lstStyle/>
          <a:p>
            <a:pPr algn="just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Snippets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CMFCJobManagerApp</a:t>
            </a:r>
            <a:r>
              <a:rPr lang="en-US" dirty="0"/>
              <a:t>::</a:t>
            </a:r>
            <a:r>
              <a:rPr lang="en-US" dirty="0" err="1"/>
              <a:t>InitInstance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CWinApp</a:t>
            </a:r>
            <a:r>
              <a:rPr lang="en-US" dirty="0"/>
              <a:t>::</a:t>
            </a:r>
            <a:r>
              <a:rPr lang="en-US" dirty="0" err="1"/>
              <a:t>InitInstance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CmyNewDialog</a:t>
            </a:r>
            <a:r>
              <a:rPr lang="en-US" dirty="0"/>
              <a:t> *</a:t>
            </a:r>
            <a:r>
              <a:rPr lang="en-US" dirty="0" err="1"/>
              <a:t>ObjDlg</a:t>
            </a:r>
            <a:r>
              <a:rPr lang="en-US" dirty="0"/>
              <a:t> = new </a:t>
            </a:r>
            <a:r>
              <a:rPr lang="en-US" dirty="0" err="1"/>
              <a:t>CMyNewDialog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ObjDlg</a:t>
            </a:r>
            <a:r>
              <a:rPr lang="en-US" dirty="0"/>
              <a:t>-&gt;Create(IDD_DIALOG1);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ObjDlg</a:t>
            </a:r>
            <a:r>
              <a:rPr lang="en-US" dirty="0"/>
              <a:t>-&gt;</a:t>
            </a:r>
            <a:r>
              <a:rPr lang="en-US" dirty="0" err="1"/>
              <a:t>ShowWindow</a:t>
            </a:r>
            <a:r>
              <a:rPr lang="en-US" dirty="0"/>
              <a:t>(SW_SHOW);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n-US" sz="2800" b="1" kern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Individual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smtClean="0"/>
              <a:t>XXXXXXX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bbbbb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bbbbbbbb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YYYYYYY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mmmmm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gggggg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EST Corporate Template">
  <a:themeElements>
    <a:clrScheme name="QUEST JULY 2014">
      <a:dk1>
        <a:srgbClr val="000000"/>
      </a:dk1>
      <a:lt1>
        <a:srgbClr val="FFFFFF"/>
      </a:lt1>
      <a:dk2>
        <a:srgbClr val="0070C0"/>
      </a:dk2>
      <a:lt2>
        <a:srgbClr val="E5E5E5"/>
      </a:lt2>
      <a:accent1>
        <a:srgbClr val="C5DEED"/>
      </a:accent1>
      <a:accent2>
        <a:srgbClr val="2E73A7"/>
      </a:accent2>
      <a:accent3>
        <a:srgbClr val="90C26E"/>
      </a:accent3>
      <a:accent4>
        <a:srgbClr val="D5E24D"/>
      </a:accent4>
      <a:accent5>
        <a:srgbClr val="D48544"/>
      </a:accent5>
      <a:accent6>
        <a:srgbClr val="D1D1D1"/>
      </a:accent6>
      <a:hlink>
        <a:srgbClr val="9C9C9C"/>
      </a:hlink>
      <a:folHlink>
        <a:srgbClr val="4B4B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se Study Desig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EST CORPORATE TEMPLATE FONTS">
      <a:majorFont>
        <a:latin typeface="PF DinText Pro Medium"/>
        <a:ea typeface=""/>
        <a:cs typeface=""/>
      </a:majorFont>
      <a:minorFont>
        <a:latin typeface="PF Din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152</TotalTime>
  <Words>87</Words>
  <Application>Microsoft Office PowerPoint</Application>
  <PresentationFormat>Custom</PresentationFormat>
  <Paragraphs>51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QuEST Corporate Template</vt:lpstr>
      <vt:lpstr>Case Study Designs</vt:lpstr>
      <vt:lpstr>PowerPoint Presentation</vt:lpstr>
      <vt:lpstr>Coverage</vt:lpstr>
      <vt:lpstr>Overview</vt:lpstr>
      <vt:lpstr>High Level Design</vt:lpstr>
      <vt:lpstr>High level design</vt:lpstr>
      <vt:lpstr>Sample Code Snippets</vt:lpstr>
      <vt:lpstr>Requirement &amp; GUIs</vt:lpstr>
      <vt:lpstr>Sample Code Snippets</vt:lpstr>
      <vt:lpstr>Individual contribution</vt:lpstr>
      <vt:lpstr>Challenges faced &amp; how it addressed </vt:lpstr>
      <vt:lpstr>Experience gained</vt:lpstr>
      <vt:lpstr>Demo</vt:lpstr>
      <vt:lpstr>PowerPoint Presentation</vt:lpstr>
    </vt:vector>
  </TitlesOfParts>
  <Company>Quest-Global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Sankar S S</dc:creator>
  <cp:lastModifiedBy>ismail - [2010]</cp:lastModifiedBy>
  <cp:revision>27</cp:revision>
  <dcterms:created xsi:type="dcterms:W3CDTF">2018-10-17T04:56:00Z</dcterms:created>
  <dcterms:modified xsi:type="dcterms:W3CDTF">2020-12-16T04:35:54Z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