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hbH0IWHosOVgxZyYiQ2K/rvEu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C1E36-A8AA-4240-87EF-1D7BC8B8BBE1}">
  <a:tblStyle styleId="{497C1E36-A8AA-4240-87EF-1D7BC8B8B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92893F8-D879-41A6-B3C7-463A246D0CA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12DD061-0163-4D1D-8C0C-A081F206554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a635b69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a635b69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a635b69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9303d5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9303d5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19303d5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hyperlink" Target="http://www.linkedin.com/company/quest-global/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hyperlink" Target="http://engineering.quest-global.com/index.php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www.facebook.com/QuESTGlobal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">
  <p:cSld name="Title S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25"/>
            <a:ext cx="12192000" cy="627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/>
          <p:nvPr/>
        </p:nvSpPr>
        <p:spPr>
          <a:xfrm>
            <a:off x="1286329" y="6369477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0" y="5049159"/>
            <a:ext cx="5053013" cy="521061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/>
          <p:nvPr/>
        </p:nvSpPr>
        <p:spPr>
          <a:xfrm>
            <a:off x="0" y="4337959"/>
            <a:ext cx="5573486" cy="660762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0" y="4279901"/>
            <a:ext cx="5573486" cy="665479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21"/>
          <p:cNvSpPr/>
          <p:nvPr/>
        </p:nvSpPr>
        <p:spPr>
          <a:xfrm>
            <a:off x="0" y="5016501"/>
            <a:ext cx="5035550" cy="515619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21"/>
          <p:cNvSpPr/>
          <p:nvPr/>
        </p:nvSpPr>
        <p:spPr>
          <a:xfrm>
            <a:off x="0" y="5620659"/>
            <a:ext cx="4562475" cy="521061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/>
          <p:nvPr/>
        </p:nvSpPr>
        <p:spPr>
          <a:xfrm>
            <a:off x="0" y="5588001"/>
            <a:ext cx="4548188" cy="515619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 txBox="1"/>
          <p:nvPr>
            <p:ph idx="3" type="body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324084" y="1344705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5183188" y="142716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  <a:defRPr b="0"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324084" y="24892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Google Shape;93;p30"/>
          <p:cNvSpPr txBox="1"/>
          <p:nvPr>
            <p:ph idx="3" type="body"/>
          </p:nvPr>
        </p:nvSpPr>
        <p:spPr>
          <a:xfrm>
            <a:off x="324084" y="164174"/>
            <a:ext cx="9360000" cy="656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b="1" sz="28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>
            <p:ph type="title"/>
          </p:nvPr>
        </p:nvSpPr>
        <p:spPr>
          <a:xfrm>
            <a:off x="324084" y="1447800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/>
          <p:nvPr>
            <p:ph idx="2" type="pic"/>
          </p:nvPr>
        </p:nvSpPr>
        <p:spPr>
          <a:xfrm>
            <a:off x="5183188" y="1452563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324084" y="25146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9" name="Google Shape;99;p31"/>
          <p:cNvSpPr txBox="1"/>
          <p:nvPr>
            <p:ph idx="3" type="body"/>
          </p:nvPr>
        </p:nvSpPr>
        <p:spPr>
          <a:xfrm>
            <a:off x="324084" y="174933"/>
            <a:ext cx="10003258" cy="656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b="1" sz="28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203200" y="655320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165600" y="655320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9042400" y="6610350"/>
            <a:ext cx="28448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yout">
  <p:cSld name="Content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oto Sans Symbols"/>
              <a:buChar char="✔"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▪"/>
              <a:defRPr b="0" sz="1200"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b="0" sz="1400"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b="0" sz="1200">
                <a:latin typeface="Arial"/>
                <a:ea typeface="Arial"/>
                <a:cs typeface="Arial"/>
                <a:sym typeface="Arial"/>
              </a:defRPr>
            </a:lvl4pPr>
            <a:lvl5pPr indent="-2819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b="0" sz="1050"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b="0" sz="1400"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b="0" sz="1200">
                <a:latin typeface="Arial"/>
                <a:ea typeface="Arial"/>
                <a:cs typeface="Arial"/>
                <a:sym typeface="Arial"/>
              </a:defRPr>
            </a:lvl4pPr>
            <a:lvl5pPr indent="-2819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b="0" sz="1050"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9" y="-43031"/>
            <a:ext cx="12187382" cy="629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5"/>
          <p:cNvSpPr/>
          <p:nvPr/>
        </p:nvSpPr>
        <p:spPr>
          <a:xfrm>
            <a:off x="1299029" y="6325551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0" y="4886740"/>
            <a:ext cx="5573486" cy="660762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0" y="4828682"/>
            <a:ext cx="5573486" cy="665479"/>
          </a:xfrm>
          <a:custGeom>
            <a:rect b="b" l="l" r="r" t="t"/>
            <a:pathLst>
              <a:path extrusionOk="0" h="1241334" w="5573486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pic>
        <p:nvPicPr>
          <p:cNvPr id="55" name="Google Shape;55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958" y="5646219"/>
            <a:ext cx="406659" cy="40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417" y="5647181"/>
            <a:ext cx="404734" cy="4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5"/>
          <p:cNvSpPr/>
          <p:nvPr/>
        </p:nvSpPr>
        <p:spPr>
          <a:xfrm>
            <a:off x="775066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3424" y="5654871"/>
            <a:ext cx="390247" cy="3893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5"/>
          <p:cNvSpPr/>
          <p:nvPr/>
        </p:nvSpPr>
        <p:spPr>
          <a:xfrm>
            <a:off x="1338532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>
  <p:cSld name="Section Break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1524" y="952500"/>
            <a:ext cx="12188952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1298575" y="2589213"/>
            <a:ext cx="9594850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3200"/>
              <a:buNone/>
              <a:defRPr b="1" sz="32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1298575" y="3408363"/>
            <a:ext cx="9594850" cy="59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0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468086" y="1408982"/>
            <a:ext cx="3163824" cy="464457"/>
          </a:xfrm>
          <a:prstGeom prst="snip1Rect">
            <a:avLst>
              <a:gd fmla="val 50000" name="adj"/>
            </a:avLst>
          </a:prstGeom>
          <a:solidFill>
            <a:srgbClr val="0081B8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/>
          <p:nvPr/>
        </p:nvSpPr>
        <p:spPr>
          <a:xfrm>
            <a:off x="4217770" y="1408982"/>
            <a:ext cx="3163824" cy="464457"/>
          </a:xfrm>
          <a:prstGeom prst="snip1Rect">
            <a:avLst>
              <a:gd fmla="val 50000" name="adj"/>
            </a:avLst>
          </a:prstGeom>
          <a:solidFill>
            <a:srgbClr val="60606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7977099" y="1408982"/>
            <a:ext cx="3163824" cy="464457"/>
          </a:xfrm>
          <a:prstGeom prst="snip1Rect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 flipH="1">
            <a:off x="9027885" y="4199126"/>
            <a:ext cx="3164112" cy="2658874"/>
          </a:xfrm>
          <a:custGeom>
            <a:rect b="b" l="l" r="r" t="t"/>
            <a:pathLst>
              <a:path extrusionOk="0" h="3780971" w="4499429">
                <a:moveTo>
                  <a:pt x="0" y="3780971"/>
                </a:moveTo>
                <a:lnTo>
                  <a:pt x="0" y="0"/>
                </a:lnTo>
                <a:cubicBezTo>
                  <a:pt x="1064382" y="2435981"/>
                  <a:pt x="2404533" y="3275390"/>
                  <a:pt x="4499429" y="3780971"/>
                </a:cubicBezTo>
                <a:lnTo>
                  <a:pt x="0" y="37809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68086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4217770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7977099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36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68086" y="4950413"/>
            <a:ext cx="3163824" cy="1280160"/>
          </a:xfrm>
          <a:prstGeom prst="rect">
            <a:avLst/>
          </a:prstGeom>
          <a:noFill/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</p:sp>
      <p:cxnSp>
        <p:nvCxnSpPr>
          <p:cNvPr id="76" name="Google Shape;76;p27"/>
          <p:cNvCxnSpPr/>
          <p:nvPr/>
        </p:nvCxnSpPr>
        <p:spPr>
          <a:xfrm>
            <a:off x="3935211" y="1372557"/>
            <a:ext cx="0" cy="5168404"/>
          </a:xfrm>
          <a:prstGeom prst="straightConnector1">
            <a:avLst/>
          </a:prstGeom>
          <a:noFill/>
          <a:ln cap="rnd" cmpd="sng" w="12700">
            <a:solidFill>
              <a:srgbClr val="ACACAE"/>
            </a:solidFill>
            <a:prstDash val="dot"/>
            <a:round/>
            <a:headEnd len="med" w="med" type="diamond"/>
            <a:tailEnd len="med" w="med" type="diamond"/>
          </a:ln>
        </p:spPr>
      </p:cxnSp>
      <p:cxnSp>
        <p:nvCxnSpPr>
          <p:cNvPr id="77" name="Google Shape;77;p27"/>
          <p:cNvCxnSpPr/>
          <p:nvPr/>
        </p:nvCxnSpPr>
        <p:spPr>
          <a:xfrm>
            <a:off x="7672588" y="1372557"/>
            <a:ext cx="0" cy="5168404"/>
          </a:xfrm>
          <a:prstGeom prst="straightConnector1">
            <a:avLst/>
          </a:prstGeom>
          <a:noFill/>
          <a:ln cap="rnd" cmpd="sng" w="12700">
            <a:solidFill>
              <a:srgbClr val="ACACAE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839788" y="157956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b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839788" y="240347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b="0" sz="1200"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3" type="body"/>
          </p:nvPr>
        </p:nvSpPr>
        <p:spPr>
          <a:xfrm>
            <a:off x="6172200" y="157956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b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28"/>
          <p:cNvSpPr txBox="1"/>
          <p:nvPr>
            <p:ph idx="4" type="body"/>
          </p:nvPr>
        </p:nvSpPr>
        <p:spPr>
          <a:xfrm>
            <a:off x="6172200" y="240347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b="0" sz="1200"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80913" y="130629"/>
            <a:ext cx="1291853" cy="74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0"/>
          <p:cNvSpPr/>
          <p:nvPr/>
        </p:nvSpPr>
        <p:spPr>
          <a:xfrm>
            <a:off x="0" y="966854"/>
            <a:ext cx="12192000" cy="36576"/>
          </a:xfrm>
          <a:prstGeom prst="rect">
            <a:avLst/>
          </a:prstGeom>
          <a:gradFill>
            <a:gsLst>
              <a:gs pos="0">
                <a:srgbClr val="0078AF"/>
              </a:gs>
              <a:gs pos="33000">
                <a:srgbClr val="DBEAF3"/>
              </a:gs>
              <a:gs pos="68000">
                <a:srgbClr val="00B0F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120"/>
              <a:buFont typeface="Noto Sans Symbols"/>
              <a:buChar char="✔"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►"/>
              <a:defRPr b="0" i="0" sz="11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/>
          <p:nvPr/>
        </p:nvSpPr>
        <p:spPr>
          <a:xfrm>
            <a:off x="341087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| © 2018 QuEST Global Services Pte Ltd. 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/>
          <p:nvPr/>
        </p:nvSpPr>
        <p:spPr>
          <a:xfrm>
            <a:off x="8822953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b="0" i="0" sz="1000" u="none" cap="none" strike="noStrik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1" type="body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 Flight Booking System</a:t>
            </a:r>
            <a:endParaRPr/>
          </a:p>
        </p:txBody>
      </p:sp>
      <p:sp>
        <p:nvSpPr>
          <p:cNvPr id="106" name="Google Shape;106;p1"/>
          <p:cNvSpPr txBox="1"/>
          <p:nvPr>
            <p:ph idx="2" type="body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Group 1</a:t>
            </a:r>
            <a:endParaRPr/>
          </a:p>
        </p:txBody>
      </p:sp>
      <p:sp>
        <p:nvSpPr>
          <p:cNvPr id="107" name="Google Shape;107;p1"/>
          <p:cNvSpPr txBox="1"/>
          <p:nvPr>
            <p:ph idx="3" type="body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January 4,2022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635b696f_1_0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76" name="Google Shape;176;g10a635b696f_1_0"/>
          <p:cNvSpPr txBox="1"/>
          <p:nvPr>
            <p:ph idx="1" type="body"/>
          </p:nvPr>
        </p:nvSpPr>
        <p:spPr>
          <a:xfrm>
            <a:off x="341086" y="1296296"/>
            <a:ext cx="10515600" cy="4996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/>
              <a:t>Class TicketBooking</a:t>
            </a:r>
            <a:endParaRPr b="1" sz="2400"/>
          </a:p>
        </p:txBody>
      </p:sp>
      <p:graphicFrame>
        <p:nvGraphicFramePr>
          <p:cNvPr id="177" name="Google Shape;177;g10a635b696f_1_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{497C1E36-A8AA-4240-87EF-1D7BC8B8BBE1}</a:tableStyleId>
              </a:tblPr>
              <a:tblGrid>
                <a:gridCol w="5143500"/>
                <a:gridCol w="5143500"/>
              </a:tblGrid>
              <a:tr h="6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Functionality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Passenger can check the available flights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Book Seats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Passenger can book the available seats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Cancel Booking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Passenger can cancel the booked seats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461375" y="1484025"/>
            <a:ext cx="371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 Table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1354925" y="24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{B12DD061-0163-4D1D-8C0C-A081F206554E}</a:tableStyleId>
              </a:tblPr>
              <a:tblGrid>
                <a:gridCol w="1540775"/>
                <a:gridCol w="1540775"/>
                <a:gridCol w="1540775"/>
                <a:gridCol w="1540775"/>
                <a:gridCol w="1540775"/>
                <a:gridCol w="1540775"/>
              </a:tblGrid>
              <a:tr h="3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Module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Scenario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Expected 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Actual 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Pass/Fail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Login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Verify Login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Validate Username and 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Successfully Logged 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Successfully Logged 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View Flight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Check Availability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View Available Flights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View Flight Data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View Flight Data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Passenger Login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Verify Login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Validate Username and 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Passenger Successfully Logged 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Passenger Successfully Logged 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Search Flight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Check Info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Check Available flights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Flights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Flights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Book Flight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Check Availability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View Available Flights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Seats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Seats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Ticket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Book Ticket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Book ticket based on seat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Successful Ticket Booking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Successful Ticket Booking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Cancel Ticket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Cancel Ticket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Cancel tickets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Successful Ticket Canceling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Successful Ticket Canceling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25" y="1027275"/>
            <a:ext cx="10158501" cy="54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62050"/>
            <a:ext cx="10158501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Requirement &amp; GUIs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234895" y="1861290"/>
            <a:ext cx="1135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Visual Studio : Code and Build Software</a:t>
            </a:r>
            <a:endParaRPr sz="2400"/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Sql Databases</a:t>
            </a:r>
            <a:endParaRPr sz="2400"/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System Specifications : </a:t>
            </a:r>
            <a:endParaRPr sz="2400"/>
          </a:p>
          <a:p>
            <a:pPr indent="-3810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OS :Windows 10</a:t>
            </a:r>
            <a:endParaRPr sz="2400"/>
          </a:p>
          <a:p>
            <a:pPr indent="-3810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Processor : Intel i5</a:t>
            </a:r>
            <a:endParaRPr sz="2400"/>
          </a:p>
          <a:p>
            <a:pPr indent="-3810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Ram : 8 GB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341086" y="167957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rPr>
              <a:t>Individual contribution</a:t>
            </a:r>
            <a:endParaRPr b="1" sz="2800">
              <a:solidFill>
                <a:srgbClr val="2256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341075" y="1338475"/>
            <a:ext cx="10772100" cy="5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80180"/>
              <a:buNone/>
            </a:pPr>
            <a:r>
              <a:rPr lang="en-US" sz="2220"/>
              <a:t>	</a:t>
            </a:r>
            <a:r>
              <a:rPr lang="en-US" sz="3050"/>
              <a:t>Samyuktha Ganesh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Noto Sans Symbols"/>
              <a:buChar char="□"/>
            </a:pPr>
            <a:r>
              <a:rPr lang="en-US" sz="3050"/>
              <a:t>User Interface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SRS</a:t>
            </a:r>
            <a:endParaRPr sz="3050"/>
          </a:p>
          <a:p>
            <a:pPr indent="-319722" lvl="2" marL="1200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Design Document</a:t>
            </a:r>
            <a:endParaRPr sz="3050"/>
          </a:p>
          <a:p>
            <a:pPr indent="-319722" lvl="2" marL="1200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Flight Module</a:t>
            </a:r>
            <a:endParaRPr sz="3050"/>
          </a:p>
          <a:p>
            <a:pPr indent="-319722" lvl="2" marL="1200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Database</a:t>
            </a:r>
            <a:endParaRPr sz="3050"/>
          </a:p>
          <a:p>
            <a:pPr indent="-342900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7431"/>
              <a:buNone/>
            </a:pPr>
            <a:r>
              <a:t/>
            </a:r>
            <a:endParaRPr sz="3050"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7431"/>
              <a:buNone/>
            </a:pPr>
            <a:r>
              <a:rPr lang="en-US" sz="3050"/>
              <a:t>Anju Rajeev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Noto Sans Symbols"/>
              <a:buChar char="□"/>
            </a:pPr>
            <a:r>
              <a:rPr lang="en-US" sz="3050"/>
              <a:t>User Interface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SRS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Design Document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Passenger</a:t>
            </a:r>
            <a:endParaRPr sz="3050"/>
          </a:p>
          <a:p>
            <a:pPr indent="-376872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/>
              <a:t>Database</a:t>
            </a:r>
            <a:endParaRPr sz="3050"/>
          </a:p>
          <a:p>
            <a:pPr indent="-241300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6666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9303d5d6_0_0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rPr>
              <a:t>Individual contribution</a:t>
            </a:r>
            <a:endParaRPr/>
          </a:p>
        </p:txBody>
      </p:sp>
      <p:sp>
        <p:nvSpPr>
          <p:cNvPr id="217" name="Google Shape;217;gd19303d5d6_0_0"/>
          <p:cNvSpPr txBox="1"/>
          <p:nvPr>
            <p:ph idx="1" type="body"/>
          </p:nvPr>
        </p:nvSpPr>
        <p:spPr>
          <a:xfrm>
            <a:off x="341086" y="1338470"/>
            <a:ext cx="10772100" cy="4703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en-US" sz="2220"/>
              <a:t>          </a:t>
            </a:r>
            <a:r>
              <a:rPr lang="en-US" sz="2100"/>
              <a:t> </a:t>
            </a:r>
            <a:r>
              <a:rPr lang="en-US" sz="2100"/>
              <a:t>Aiswarya A</a:t>
            </a:r>
            <a:endParaRPr sz="2100"/>
          </a:p>
          <a:p>
            <a:pPr indent="-374650" lvl="2" marL="12573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□"/>
            </a:pPr>
            <a:r>
              <a:rPr lang="en-US" sz="2100"/>
              <a:t>User Interface</a:t>
            </a:r>
            <a:endParaRPr sz="2100"/>
          </a:p>
          <a:p>
            <a:pPr indent="-374650" lvl="2" marL="12573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□"/>
            </a:pPr>
            <a:r>
              <a:rPr lang="en-US" sz="2100"/>
              <a:t>SRS</a:t>
            </a:r>
            <a:endParaRPr sz="2100"/>
          </a:p>
          <a:p>
            <a:pPr indent="-374650" lvl="2" marL="12573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□"/>
            </a:pPr>
            <a:r>
              <a:rPr lang="en-US" sz="2100"/>
              <a:t>Design Document</a:t>
            </a:r>
            <a:endParaRPr sz="2100"/>
          </a:p>
          <a:p>
            <a:pPr indent="-374650" lvl="2" marL="12573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□"/>
            </a:pPr>
            <a:r>
              <a:rPr lang="en-US" sz="2100"/>
              <a:t>Ticket Booking</a:t>
            </a:r>
            <a:endParaRPr sz="2100"/>
          </a:p>
          <a:p>
            <a:pPr indent="-374650" lvl="2" marL="12573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□"/>
            </a:pPr>
            <a:r>
              <a:rPr lang="en-US" sz="2100"/>
              <a:t>Database</a:t>
            </a:r>
            <a:endParaRPr sz="2100"/>
          </a:p>
          <a:p>
            <a:pPr indent="-2857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faced &amp; how it addressed 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341086" y="12278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US" sz="2400">
                <a:solidFill>
                  <a:schemeClr val="dk1"/>
                </a:solidFill>
              </a:rPr>
              <a:t>Developing Control Flow 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US" sz="2400">
                <a:solidFill>
                  <a:schemeClr val="dk1"/>
                </a:solidFill>
              </a:rPr>
              <a:t>DataBase   Management : Key constraints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US" sz="2400">
                <a:solidFill>
                  <a:schemeClr val="dk1"/>
                </a:solidFill>
              </a:rPr>
              <a:t>Finalizing Seat Reservation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Experience gained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341086" y="16139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Database management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UI designing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Handling problems using Three Tier Architecture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Team coordination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Time management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Problem solving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□"/>
            </a:pPr>
            <a:r>
              <a:rPr lang="en-US" sz="2400"/>
              <a:t>Proper usage of programming conventions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350" y="1487275"/>
            <a:ext cx="7944275" cy="45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Coverage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Overview of the project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Requirement &amp; GUIs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High Level Design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Individual contribution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Challenges faced &amp; how it addressed 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Experience gained</a:t>
            </a:r>
            <a:endParaRPr sz="2000"/>
          </a:p>
          <a:p>
            <a:pPr indent="-342900" lvl="1" marL="927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sz="2000"/>
          </a:p>
          <a:p>
            <a:pPr indent="-2286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2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341086" y="1227883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t/>
            </a:r>
            <a:endParaRPr sz="2800"/>
          </a:p>
          <a:p>
            <a:pPr indent="-36388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2300"/>
              <a:t>Develop a Flight Booking System using .NET framework</a:t>
            </a:r>
            <a:endParaRPr sz="2300"/>
          </a:p>
          <a:p>
            <a:pPr indent="-36388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2300"/>
              <a:t>Project functionalities </a:t>
            </a:r>
            <a:endParaRPr sz="2300"/>
          </a:p>
          <a:p>
            <a:pPr indent="-36388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Record Flight</a:t>
            </a:r>
            <a:endParaRPr sz="2300"/>
          </a:p>
          <a:p>
            <a:pPr indent="-36388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Book Ticket </a:t>
            </a:r>
            <a:endParaRPr sz="2300"/>
          </a:p>
          <a:p>
            <a:pPr indent="-36388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Cancel Ticket</a:t>
            </a:r>
            <a:endParaRPr sz="2300"/>
          </a:p>
          <a:p>
            <a:pPr indent="-36388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2300"/>
              <a:t>UI : Winforms</a:t>
            </a:r>
            <a:endParaRPr sz="2300"/>
          </a:p>
          <a:p>
            <a:pPr indent="-36388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2300"/>
              <a:t>Users concerned: </a:t>
            </a:r>
            <a:endParaRPr sz="2300"/>
          </a:p>
          <a:p>
            <a:pPr indent="-36388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Admin </a:t>
            </a:r>
            <a:endParaRPr sz="2300"/>
          </a:p>
          <a:p>
            <a:pPr indent="-36388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300"/>
              <a:t>Passengers</a:t>
            </a:r>
            <a:endParaRPr sz="23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606"/>
              <a:buNone/>
            </a:pPr>
            <a:r>
              <a:t/>
            </a:r>
            <a:endParaRPr sz="23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606"/>
              <a:buNone/>
            </a:pPr>
            <a:r>
              <a:rPr lang="en-US" sz="2300"/>
              <a:t>        </a:t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220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446875" y="1289100"/>
            <a:ext cx="304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1.Use Case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25" y="979704"/>
            <a:ext cx="6822159" cy="571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412500" y="1271900"/>
            <a:ext cx="354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Sequence Diagram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250" y="1685450"/>
            <a:ext cx="7111576" cy="5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292200" y="1203150"/>
            <a:ext cx="37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UML Diagram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947750"/>
            <a:ext cx="8362951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412500" y="1271900"/>
            <a:ext cx="336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4.Table Design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00" y="1903400"/>
            <a:ext cx="8470800" cy="40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38200" y="4176875"/>
            <a:ext cx="1968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516300" y="12112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Class :</a:t>
            </a:r>
            <a:r>
              <a:rPr b="1" lang="en-US" sz="2400">
                <a:solidFill>
                  <a:schemeClr val="dk1"/>
                </a:solidFill>
              </a:rPr>
              <a:t>Flights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161" name="Google Shape;161;p9"/>
          <p:cNvGraphicFramePr/>
          <p:nvPr/>
        </p:nvGraphicFramePr>
        <p:xfrm>
          <a:off x="952500" y="17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{497C1E36-A8AA-4240-87EF-1D7BC8B8BBE1}</a:tableStyleId>
              </a:tblPr>
              <a:tblGrid>
                <a:gridCol w="5143500"/>
                <a:gridCol w="5143500"/>
              </a:tblGrid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Chart or Record 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system allows the admin to add or chart flights.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 recorded 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system allows the admin to update flights details.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 recorded 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system allows the admin to view all the flight details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Delete or Cancel 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system allows the admin to delete or cancel flights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 passenger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system allows the admin to view all the passenger details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 booking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 system allows the admin to view all the booking details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1324950" y="26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{192893F8-D879-41A6-B3C7-463A246D0CA8}</a:tableStyleId>
              </a:tblPr>
              <a:tblGrid>
                <a:gridCol w="3543300"/>
                <a:gridCol w="3543300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Functionality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Registration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New Passengers can register and login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Login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Existing Passengers can login 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3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Update details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system</a:t>
                      </a:r>
                      <a:r>
                        <a:rPr lang="en-US" sz="1100"/>
                        <a:t> allows the passenger to update their details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View details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system allows the passenger to view their details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Book Ticket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system allows the passenger to book tickets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View scheduled flights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system allows the passenger to view scheduled flights to book tickets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Cancel Tickets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system allows the passenger to cancel their tickets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9" name="Google Shape;169;p10"/>
          <p:cNvSpPr txBox="1"/>
          <p:nvPr/>
        </p:nvSpPr>
        <p:spPr>
          <a:xfrm>
            <a:off x="660675" y="1881775"/>
            <a:ext cx="34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Class: </a:t>
            </a:r>
            <a:r>
              <a:rPr b="1" lang="en-US" sz="2400">
                <a:solidFill>
                  <a:schemeClr val="dk1"/>
                </a:solidFill>
              </a:rPr>
              <a:t>Passenger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EST Corporate Template">
  <a:themeElements>
    <a:clrScheme name="QUEST JULY 2014">
      <a:dk1>
        <a:srgbClr val="000000"/>
      </a:dk1>
      <a:lt1>
        <a:srgbClr val="FFFFFF"/>
      </a:lt1>
      <a:dk2>
        <a:srgbClr val="0070C0"/>
      </a:dk2>
      <a:lt2>
        <a:srgbClr val="E5E5E5"/>
      </a:lt2>
      <a:accent1>
        <a:srgbClr val="C5DEED"/>
      </a:accent1>
      <a:accent2>
        <a:srgbClr val="2E73A7"/>
      </a:accent2>
      <a:accent3>
        <a:srgbClr val="90C26E"/>
      </a:accent3>
      <a:accent4>
        <a:srgbClr val="D5E24D"/>
      </a:accent4>
      <a:accent5>
        <a:srgbClr val="D48544"/>
      </a:accent5>
      <a:accent6>
        <a:srgbClr val="D1D1D1"/>
      </a:accent6>
      <a:hlink>
        <a:srgbClr val="9C9C9C"/>
      </a:hlink>
      <a:folHlink>
        <a:srgbClr val="4B4B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2018-10-17T04:56:00Z</dcterms:created>
  <dc:creator>Uma Sankar S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A980F9A0749C4090859963F27D295BFE</vt:lpwstr>
  </property>
</Properties>
</file>