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D293C-D951-4188-BF50-328BB17CE0E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03F80-B2FD-46CB-9AE6-D0789FD2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26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B02AC-DCAA-4614-8517-BD87BDE6EA73}" type="datetime1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Bonsai Mess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0F90-D4EA-4FDD-A5DE-842DDB8E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3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CA96-3F69-4610-9978-1B359D1F6C97}" type="datetime1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Bonsai Mess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0F90-D4EA-4FDD-A5DE-842DDB8E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4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BBBB-BC39-43A9-99A4-0AEC422FF718}" type="datetime1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Bonsai Mess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0F90-D4EA-4FDD-A5DE-842DDB8E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0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2349-182D-4979-AF78-F03422B82A06}" type="datetime1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Bonsai Mess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0F90-D4EA-4FDD-A5DE-842DDB8E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9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17DD-98B8-4A90-86D7-E59CE9818131}" type="datetime1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Bonsai Mess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0F90-D4EA-4FDD-A5DE-842DDB8E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4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2532-42A7-4B0E-A517-06540AD31DBF}" type="datetime1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Bonsai Mess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0F90-D4EA-4FDD-A5DE-842DDB8E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0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C299-3029-4F9D-92A6-2B143E5E4CD4}" type="datetime1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Bonsai Mess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0F90-D4EA-4FDD-A5DE-842DDB8E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8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F943-A34B-4BB7-8CC5-75451F32B2D1}" type="datetime1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Bonsai Mess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0F90-D4EA-4FDD-A5DE-842DDB8E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8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700E-7B66-4982-B468-75C86DA84C26}" type="datetime1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Bonsai Mess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0F90-D4EA-4FDD-A5DE-842DDB8E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6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707C-8EA3-405A-BA3D-D5368916368A}" type="datetime1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Bonsai Mess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0F90-D4EA-4FDD-A5DE-842DDB8E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4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2BC8-39C9-40D1-9C7A-61ADA1FCE097}" type="datetime1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Bonsai Mess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0F90-D4EA-4FDD-A5DE-842DDB8E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3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3E00-74AC-4DDD-B556-9D053ED5E5ED}" type="datetime1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Bonsai Mess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E0F90-D4EA-4FDD-A5DE-842DDB8E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4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Presentation.xlsx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Presentation.xlsx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Presentation.xls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02728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B3EA5-8583-4DAF-8F12-4AAD93C10750}" type="datetime1">
              <a:rPr lang="en-US" sz="1800" smtClean="0"/>
              <a:t>10/20/2024</a:t>
            </a:fld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/>
              <a:t>Bonsai Mess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24926" y="6356349"/>
            <a:ext cx="2743200" cy="365125"/>
          </a:xfrm>
        </p:spPr>
        <p:txBody>
          <a:bodyPr/>
          <a:lstStyle/>
          <a:p>
            <a:fld id="{BC6E0F90-D4EA-4FDD-A5DE-842DDB8E8157}" type="slidenum">
              <a:rPr lang="en-US" sz="1800" smtClean="0"/>
              <a:t>1</a:t>
            </a:fld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424594" y="2200117"/>
            <a:ext cx="156828" cy="3474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99510" y="2004646"/>
            <a:ext cx="140677" cy="3910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13511" y="2460149"/>
            <a:ext cx="353342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Presenting to,</a:t>
            </a:r>
          </a:p>
          <a:p>
            <a:endParaRPr lang="en-US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Md.Mahbub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-E-Noor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20288" y="2460149"/>
            <a:ext cx="331317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Presenting by,</a:t>
            </a:r>
          </a:p>
          <a:p>
            <a:endParaRPr lang="en-US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1.Md.Al-Amin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Golder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Botany.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Barishal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47471" y="160248"/>
            <a:ext cx="970407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Presentation on Excel worksheet </a:t>
            </a:r>
          </a:p>
          <a:p>
            <a:pPr algn="ctr"/>
            <a:endParaRPr lang="en-US" sz="4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58275" y="2200117"/>
            <a:ext cx="156828" cy="3474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chemeClr val="accent6">
                <a:lumMod val="60000"/>
                <a:lumOff val="40000"/>
              </a:schemeClr>
            </a:gs>
            <a:gs pos="68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6000">
              <a:srgbClr val="A5C1E5"/>
            </a:gs>
            <a:gs pos="87000">
              <a:srgbClr val="C1D9EF"/>
            </a:gs>
            <a:gs pos="80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700E-7B66-4982-B468-75C86DA84C26}" type="datetime1">
              <a:rPr lang="en-US" sz="1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10/20/2024</a:t>
            </a:fld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Bonsai Mess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0F90-D4EA-4FDD-A5DE-842DDB8E8157}" type="slidenum">
              <a:rPr lang="en-US" sz="1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fld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5572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41148" y="-75337"/>
            <a:ext cx="814113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Bar Chart According to Product Name</a:t>
            </a:r>
            <a:endParaRPr lang="en-US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57213"/>
            <a:ext cx="9491662" cy="54219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22914" y="616566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file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3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700E-7B66-4982-B468-75C86DA84C26}" type="datetime1">
              <a:rPr lang="en-US" sz="1800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10/20/2024</a:t>
            </a:fld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Bonsai Mess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0F90-D4EA-4FDD-A5DE-842DDB8E8157}" type="slidenum">
              <a:rPr lang="en-US" sz="1800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fld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65" y="671127"/>
            <a:ext cx="11965070" cy="55157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-55264"/>
            <a:ext cx="12192000" cy="7263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33334" y="-153733"/>
            <a:ext cx="35200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en-US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Dashboard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2952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accent6">
                <a:lumMod val="60000"/>
                <a:lumOff val="40000"/>
              </a:schemeClr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6000">
              <a:srgbClr val="A5C1E5"/>
            </a:gs>
            <a:gs pos="4000">
              <a:srgbClr val="C1D9EF"/>
            </a:gs>
            <a:gs pos="69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700E-7B66-4982-B468-75C86DA84C26}" type="datetime1">
              <a:rPr lang="en-US" sz="1800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10/20/2024</a:t>
            </a:fld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Bonsai Mess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0F90-D4EA-4FDD-A5DE-842DDB8E8157}" type="slidenum">
              <a:rPr lang="en-US" sz="1800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fld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-55264"/>
            <a:ext cx="12192000" cy="7263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89645" y="-153734"/>
            <a:ext cx="98114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Formulas that use in this Project 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14638" y="1885950"/>
            <a:ext cx="67579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DATAVALUE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IF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TEXT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AND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VLOOKUP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PIVOT TABLE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060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700E-7B66-4982-B468-75C86DA84C26}" type="datetime1">
              <a:rPr lang="en-US" sz="1800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10/20/2024</a:t>
            </a:fld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Bonsai Mess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0F90-D4EA-4FDD-A5DE-842DDB8E8157}" type="slidenum">
              <a:rPr lang="en-US" sz="1800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13</a:t>
            </a:fld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73331" y="2201347"/>
            <a:ext cx="501816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b="1" dirty="0" smtClean="0">
                <a:solidFill>
                  <a:srgbClr val="C000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Thank You</a:t>
            </a:r>
            <a:endParaRPr lang="en-US" sz="8800" b="1" dirty="0">
              <a:solidFill>
                <a:srgbClr val="C0000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507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419850"/>
            <a:ext cx="2743200" cy="365125"/>
          </a:xfrm>
        </p:spPr>
        <p:txBody>
          <a:bodyPr/>
          <a:lstStyle/>
          <a:p>
            <a:fld id="{07EF700E-7B66-4982-B468-75C86DA84C26}" type="datetime1">
              <a:rPr lang="en-US" sz="1800" b="1" smtClean="0">
                <a:solidFill>
                  <a:schemeClr val="bg1"/>
                </a:solidFill>
              </a:rPr>
              <a:t>10/20/2024</a:t>
            </a:fld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Bonsai Mess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148013" cy="365125"/>
          </a:xfrm>
        </p:spPr>
        <p:txBody>
          <a:bodyPr/>
          <a:lstStyle/>
          <a:p>
            <a:fld id="{BC6E0F90-D4EA-4FDD-A5DE-842DDB8E8157}" type="slidenum">
              <a:rPr lang="en-US" sz="1800" smtClean="0">
                <a:solidFill>
                  <a:schemeClr val="bg1"/>
                </a:solidFill>
              </a:rPr>
              <a:t>2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10983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defTabSz="457200">
              <a:defRPr/>
            </a:pPr>
            <a:r>
              <a:rPr lang="en-US" sz="5400" b="1" dirty="0">
                <a:ln w="12700">
                  <a:solidFill>
                    <a:srgbClr val="44546A">
                      <a:lumMod val="75000"/>
                    </a:srgb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44546A">
                      <a:lumMod val="75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Calibri Light" panose="020F0302020204030204"/>
              </a:rPr>
              <a:t>Welcome </a:t>
            </a:r>
          </a:p>
          <a:p>
            <a:pPr lvl="0" algn="ctr" defTabSz="457200">
              <a:defRPr/>
            </a:pPr>
            <a:r>
              <a:rPr lang="en-US" sz="5400" b="1" dirty="0">
                <a:ln w="12700">
                  <a:solidFill>
                    <a:srgbClr val="44546A">
                      <a:lumMod val="75000"/>
                    </a:srgb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44546A">
                      <a:lumMod val="75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Calibri Light" panose="020F0302020204030204"/>
              </a:rPr>
              <a:t>to </a:t>
            </a:r>
          </a:p>
          <a:p>
            <a:pPr lvl="0" algn="ctr" defTabSz="457200">
              <a:defRPr/>
            </a:pPr>
            <a:r>
              <a:rPr lang="en-US" sz="5400" b="1" dirty="0">
                <a:ln w="12700">
                  <a:solidFill>
                    <a:srgbClr val="44546A">
                      <a:lumMod val="75000"/>
                    </a:srgb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44546A">
                      <a:lumMod val="75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Calibri Light" panose="020F0302020204030204"/>
              </a:rPr>
              <a:t>Our Presentation</a:t>
            </a:r>
            <a:endParaRPr lang="en-US" sz="5400" b="1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rgbClr val="44546A">
                    <a:lumMod val="75000"/>
                  </a:srgbClr>
                </a:outerShdw>
                <a:reflection blurRad="6350" stA="55000" endA="300" endPos="45500" dir="5400000" sy="-100000" algn="bl" rotWithShape="0"/>
              </a:effectLst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074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60162">
              <a:srgbClr val="C1D9EF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700E-7B66-4982-B468-75C86DA84C26}" type="datetime1">
              <a:rPr lang="en-US" sz="1800" smtClean="0">
                <a:solidFill>
                  <a:schemeClr val="bg1"/>
                </a:solidFill>
              </a:rPr>
              <a:t>10/20/2024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Bonsai Mess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105151" cy="365125"/>
          </a:xfrm>
        </p:spPr>
        <p:txBody>
          <a:bodyPr/>
          <a:lstStyle/>
          <a:p>
            <a:fld id="{BC6E0F90-D4EA-4FDD-A5DE-842DDB8E8157}" type="slidenum">
              <a:rPr lang="en-US" sz="1800" smtClean="0">
                <a:solidFill>
                  <a:schemeClr val="bg1"/>
                </a:solidFill>
              </a:rPr>
              <a:t>3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71525"/>
            <a:ext cx="45719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6286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41015" y="-70396"/>
            <a:ext cx="610865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Bazar list of Bonsai Mess</a:t>
            </a:r>
            <a:endParaRPr lang="en-US" sz="4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72063" y="5958930"/>
            <a:ext cx="187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file"/>
              </a:rPr>
              <a:t>Link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3" y="628650"/>
            <a:ext cx="9429749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1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6000">
              <a:schemeClr val="accent6">
                <a:lumMod val="60000"/>
                <a:lumOff val="40000"/>
              </a:scheme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6000">
              <a:srgbClr val="A5C1E5"/>
            </a:gs>
            <a:gs pos="87000">
              <a:srgbClr val="C1D9EF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700E-7B66-4982-B468-75C86DA84C26}" type="datetime1">
              <a:rPr lang="en-US" sz="1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10/20/2024</a:t>
            </a:fld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Bonsai Mess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0F90-D4EA-4FDD-A5DE-842DDB8E8157}" type="slidenum">
              <a:rPr lang="en-US" sz="1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fld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0" y="0"/>
            <a:ext cx="12192000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Yearwise</a:t>
            </a:r>
            <a:r>
              <a:rPr 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Changes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950"/>
            <a:ext cx="8267700" cy="525819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3143250" y="2514600"/>
            <a:ext cx="5872163" cy="234315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15413" y="4690782"/>
            <a:ext cx="24235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Yearwise</a:t>
            </a:r>
            <a:r>
              <a:rPr lang="en-US" sz="2400" b="1" dirty="0" smtClean="0"/>
              <a:t>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14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6000">
              <a:schemeClr val="accent6">
                <a:lumMod val="60000"/>
                <a:lumOff val="40000"/>
              </a:scheme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6000">
              <a:srgbClr val="A5C1E5"/>
            </a:gs>
            <a:gs pos="87000">
              <a:srgbClr val="C1D9EF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700E-7B66-4982-B468-75C86DA84C26}" type="datetime1">
              <a:rPr lang="en-US" sz="1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10/20/2024</a:t>
            </a:fld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Bonsai Mess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0F90-D4EA-4FDD-A5DE-842DDB8E8157}" type="slidenum">
              <a:rPr lang="en-US" sz="1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fld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331"/>
            <a:ext cx="8610600" cy="5512432"/>
          </a:xfrm>
          <a:prstGeom prst="rect">
            <a:avLst/>
          </a:prstGeom>
          <a:gradFill>
            <a:gsLst>
              <a:gs pos="40730">
                <a:srgbClr val="D2E4F4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96000">
                <a:srgbClr val="A5C1E5"/>
              </a:gs>
              <a:gs pos="60162">
                <a:srgbClr val="C1D9EF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</p:pic>
      <p:sp>
        <p:nvSpPr>
          <p:cNvPr id="6" name="Rounded Rectangle 5"/>
          <p:cNvSpPr/>
          <p:nvPr/>
        </p:nvSpPr>
        <p:spPr>
          <a:xfrm>
            <a:off x="-114298" y="-5450"/>
            <a:ext cx="12192000" cy="530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77547" y="-58000"/>
            <a:ext cx="406553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Monthwise</a:t>
            </a:r>
            <a:r>
              <a:rPr lang="en-US" sz="3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Changes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500314" y="2728913"/>
            <a:ext cx="6315074" cy="2085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15388" y="4399389"/>
            <a:ext cx="2100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Monthwise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Changes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06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6000">
              <a:schemeClr val="accent6">
                <a:lumMod val="60000"/>
                <a:lumOff val="40000"/>
              </a:scheme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6000">
              <a:srgbClr val="A5C1E5"/>
            </a:gs>
            <a:gs pos="87000">
              <a:srgbClr val="C1D9EF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700E-7B66-4982-B468-75C86DA84C26}" type="datetime1">
              <a:rPr lang="en-US" sz="1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10/20/2024</a:t>
            </a:fld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Bonsai Mess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0F90-D4EA-4FDD-A5DE-842DDB8E8157}" type="slidenum">
              <a:rPr lang="en-US" sz="1800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fld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727081" cy="5672138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10" idx="1"/>
          </p:cNvCxnSpPr>
          <p:nvPr/>
        </p:nvCxnSpPr>
        <p:spPr>
          <a:xfrm flipH="1" flipV="1">
            <a:off x="4443413" y="342900"/>
            <a:ext cx="5117229" cy="2526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560642" y="2577209"/>
            <a:ext cx="1721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Function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3" idx="1"/>
          </p:cNvCxnSpPr>
          <p:nvPr/>
        </p:nvCxnSpPr>
        <p:spPr>
          <a:xfrm flipH="1" flipV="1">
            <a:off x="2714625" y="2400300"/>
            <a:ext cx="6846017" cy="277526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60642" y="4483071"/>
            <a:ext cx="26313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Changes name according to month &amp; Year </a:t>
            </a:r>
            <a:endParaRPr 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97680" y="6113417"/>
            <a:ext cx="83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file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81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6000">
              <a:srgbClr val="A5C1E5"/>
            </a:gs>
            <a:gs pos="87000">
              <a:srgbClr val="C1D9EF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700E-7B66-4982-B468-75C86DA84C26}" type="datetime1">
              <a:rPr lang="en-US" sz="1800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10/20/2024</a:t>
            </a:fld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Bonsai Mess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0F90-D4EA-4FDD-A5DE-842DDB8E8157}" type="slidenum">
              <a:rPr lang="en-US" sz="1800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fld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5572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01543" y="-75337"/>
            <a:ext cx="25889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Pivot Table</a:t>
            </a:r>
            <a:endParaRPr lang="en-US" sz="4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62" y="758596"/>
            <a:ext cx="6434137" cy="539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2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35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6000">
              <a:srgbClr val="A5C1E5"/>
            </a:gs>
            <a:gs pos="87000">
              <a:srgbClr val="C1D9EF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700E-7B66-4982-B468-75C86DA84C26}" type="datetime1">
              <a:rPr lang="en-US" sz="1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10/20/2024</a:t>
            </a:fld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Bonsai Mess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0F90-D4EA-4FDD-A5DE-842DDB8E8157}" type="slidenum">
              <a:rPr lang="en-US" sz="1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fld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857250"/>
            <a:ext cx="9515475" cy="43961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5572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4160" y="0"/>
            <a:ext cx="633231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Column Chart According to Date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999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000">
              <a:schemeClr val="accent6">
                <a:lumMod val="60000"/>
                <a:lumOff val="40000"/>
              </a:schemeClr>
            </a:gs>
            <a:gs pos="58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6000">
              <a:srgbClr val="A5C1E5"/>
            </a:gs>
            <a:gs pos="87000">
              <a:srgbClr val="C1D9EF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700E-7B66-4982-B468-75C86DA84C26}" type="datetime1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10/20/2024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Bonsai Mess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0F90-D4EA-4FDD-A5DE-842DDB8E8157}" type="slidenum">
              <a:rPr lang="en-US" sz="1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fld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5572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98056" y="-75337"/>
            <a:ext cx="619720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Pie Chart According to Area</a:t>
            </a:r>
            <a:endParaRPr lang="en-US" sz="4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2549"/>
            <a:ext cx="8715375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7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143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25</cp:revision>
  <dcterms:created xsi:type="dcterms:W3CDTF">2024-06-04T02:56:23Z</dcterms:created>
  <dcterms:modified xsi:type="dcterms:W3CDTF">2024-10-20T16:42:12Z</dcterms:modified>
</cp:coreProperties>
</file>