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Métodos de Ordenação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Estrutura de dados avançadas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4515376" y="5469466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smtClean="0"/>
              <a:t>Gabriel Malaquias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dirty="0" smtClean="0"/>
              <a:t>Luiz Fernando dos Santos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6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Bubble 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9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Insertion</a:t>
            </a:r>
            <a:r>
              <a:rPr lang="pt-BR" dirty="0"/>
              <a:t> Sort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5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Quick</a:t>
            </a:r>
            <a:r>
              <a:rPr lang="pt-BR" dirty="0" smtClean="0"/>
              <a:t> 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6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Gnome 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HeapSort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2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Merge 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1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0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TM03457496[[fn=Paralaxe]]</Template>
  <TotalTime>5</TotalTime>
  <Words>25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Paralaxe</vt:lpstr>
      <vt:lpstr>Métodos de Ordenação</vt:lpstr>
      <vt:lpstr>Bubble Sort</vt:lpstr>
      <vt:lpstr>Insertion Sort</vt:lpstr>
      <vt:lpstr>Quick Sort</vt:lpstr>
      <vt:lpstr>Gnome Sort</vt:lpstr>
      <vt:lpstr>HeapSort</vt:lpstr>
      <vt:lpstr>Merge Sort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Ordenação</dc:title>
  <dc:creator>Gabriel Malaquias</dc:creator>
  <cp:lastModifiedBy>Gabriel Malaquias</cp:lastModifiedBy>
  <cp:revision>1</cp:revision>
  <dcterms:created xsi:type="dcterms:W3CDTF">2015-03-19T02:12:37Z</dcterms:created>
  <dcterms:modified xsi:type="dcterms:W3CDTF">2015-03-19T02:18:35Z</dcterms:modified>
</cp:coreProperties>
</file>