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31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66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5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 de dados avançadas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15376" y="54694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Gabriel Malaquias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Luiz Fernando dos </a:t>
            </a:r>
            <a:r>
              <a:rPr lang="pt-BR" dirty="0" smtClean="0"/>
              <a:t>Santos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Vinicius Veiga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Bubble Sort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27" y="1104114"/>
            <a:ext cx="3344576" cy="50459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6" y="1694678"/>
            <a:ext cx="2095500" cy="17716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7" y="3466328"/>
            <a:ext cx="2857500" cy="17145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68411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975ms;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428ms;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954ms.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Sort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90" y="1665737"/>
            <a:ext cx="2071194" cy="181359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7" y="3503226"/>
            <a:ext cx="2857500" cy="1714500"/>
          </a:xfrm>
          <a:prstGeom prst="rect">
            <a:avLst/>
          </a:prstGeom>
        </p:spPr>
      </p:pic>
      <p:pic>
        <p:nvPicPr>
          <p:cNvPr id="6" name="Imagem 5" descr="C:\Users\Gabriel Malaquias\Desktop\insert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1" y="1607751"/>
            <a:ext cx="4191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677334" y="50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Média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273ms;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&lt;1ms;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538ms.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</a:t>
            </a:r>
            <a:r>
              <a:rPr lang="pt-BR" dirty="0" smtClean="0"/>
              <a:t> Sort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30" y="1573427"/>
            <a:ext cx="2292254" cy="18762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86" y="1136822"/>
            <a:ext cx="4933070" cy="4767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7" y="3520476"/>
            <a:ext cx="2857500" cy="17145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334" y="51136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1ms.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Gnome Sort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2" y="1536076"/>
            <a:ext cx="4249314" cy="3881437"/>
          </a:xfrm>
        </p:spPr>
      </p:pic>
      <p:sp>
        <p:nvSpPr>
          <p:cNvPr id="5" name="Retângulo 4"/>
          <p:cNvSpPr/>
          <p:nvPr/>
        </p:nvSpPr>
        <p:spPr>
          <a:xfrm>
            <a:off x="677334" y="50231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Baixa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687ms;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&lt;1ms;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1363ms.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HeapSort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10" y="1244139"/>
            <a:ext cx="6373692" cy="45457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77334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3ms;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2ms;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2ms.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" y="3098148"/>
            <a:ext cx="2857500" cy="1714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Merge Sort</a:t>
            </a:r>
            <a:endParaRPr lang="pt-BR" dirty="0"/>
          </a:p>
        </p:txBody>
      </p:sp>
      <p:pic>
        <p:nvPicPr>
          <p:cNvPr id="4" name="Imagem 3" descr="C:\Users\Gabriel Malaquias\Desktop\Merge_sort_algorithm_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195860"/>
            <a:ext cx="5581393" cy="4784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677334" y="49894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Alta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Randômico: 44ms;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Crescente: 99ms;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 Decrescente: 98ms.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7" y="1407571"/>
            <a:ext cx="1892871" cy="16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6188" y="178211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QuickSort</a:t>
            </a:r>
            <a:r>
              <a:rPr lang="pt-BR" dirty="0"/>
              <a:t> &lt;http://www.knoow.net/ciencinformtelec/informatica/quicksort.htm&gt; Acesso em: 20/03/2015.</a:t>
            </a:r>
          </a:p>
          <a:p>
            <a:r>
              <a:rPr lang="pt-BR" dirty="0" err="1"/>
              <a:t>GnomeSort</a:t>
            </a:r>
            <a:r>
              <a:rPr lang="pt-BR" dirty="0"/>
              <a:t> &lt;</a:t>
            </a:r>
            <a:r>
              <a:rPr lang="pt-BR" u="sng" dirty="0"/>
              <a:t>http://rosettacode.org/wiki/Sorting_algorithms/Gnome_sort</a:t>
            </a:r>
            <a:r>
              <a:rPr lang="pt-BR" dirty="0"/>
              <a:t> Acesso em: 20/03/2015.</a:t>
            </a:r>
          </a:p>
          <a:p>
            <a:r>
              <a:rPr lang="pt-BR" dirty="0"/>
              <a:t>Explicação </a:t>
            </a:r>
            <a:r>
              <a:rPr lang="pt-BR" dirty="0" err="1"/>
              <a:t>HeapSort</a:t>
            </a:r>
            <a:r>
              <a:rPr lang="pt-BR" dirty="0"/>
              <a:t> &lt;</a:t>
            </a:r>
            <a:r>
              <a:rPr lang="pt-BR" u="sng" dirty="0"/>
              <a:t>https://www.youtube.com/watch?v=bj-H47puSU</a:t>
            </a:r>
            <a:r>
              <a:rPr lang="pt-BR" dirty="0"/>
              <a:t>&gt; Acesso em: 20/03/2015.</a:t>
            </a:r>
          </a:p>
          <a:p>
            <a:r>
              <a:rPr lang="pt-BR" dirty="0" err="1"/>
              <a:t>HeapSort</a:t>
            </a:r>
            <a:r>
              <a:rPr lang="pt-BR" dirty="0"/>
              <a:t> &lt;</a:t>
            </a:r>
            <a:r>
              <a:rPr lang="pt-BR" u="sng" dirty="0"/>
              <a:t>http://www.ebah.com.br/content/ABAAAAn6EAC/ordenacao-dados-heapsort</a:t>
            </a:r>
            <a:r>
              <a:rPr lang="pt-BR" dirty="0"/>
              <a:t>&gt; Acesso em: 20/03/2015.</a:t>
            </a:r>
          </a:p>
          <a:p>
            <a:r>
              <a:rPr lang="pt-BR" dirty="0"/>
              <a:t>Estudo Merge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u="sng" dirty="0"/>
              <a:t>http://pt.slideshare.net/luizaguerra/estudo-do-algoritmo-de-ordenao-mergesort</a:t>
            </a:r>
            <a:r>
              <a:rPr lang="pt-BR" dirty="0"/>
              <a:t>&gt; Acesso em: 21/03/2015.</a:t>
            </a:r>
          </a:p>
          <a:p>
            <a:r>
              <a:rPr lang="pt-BR" dirty="0" err="1"/>
              <a:t>QuickSort</a:t>
            </a:r>
            <a:r>
              <a:rPr lang="pt-BR" dirty="0"/>
              <a:t> &lt;</a:t>
            </a:r>
            <a:r>
              <a:rPr lang="pt-BR" u="sng" dirty="0"/>
              <a:t>http://www.algostructure.com/sorting/quicksort.php</a:t>
            </a:r>
            <a:r>
              <a:rPr lang="pt-BR" dirty="0"/>
              <a:t>&gt; Acesso em: 21/03/2015.</a:t>
            </a:r>
          </a:p>
          <a:p>
            <a:r>
              <a:rPr lang="pt-BR" dirty="0"/>
              <a:t>Estudo de métodos de ordenação &lt;</a:t>
            </a:r>
            <a:r>
              <a:rPr lang="pt-BR" u="sng" dirty="0"/>
              <a:t>http://nicholasandre.com.br/sorting</a:t>
            </a:r>
            <a:r>
              <a:rPr lang="pt-BR" dirty="0"/>
              <a:t>&gt; Acesso em: 21/03/2015.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0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261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Trebuchet MS</vt:lpstr>
      <vt:lpstr>Wingdings 3</vt:lpstr>
      <vt:lpstr>Facetado</vt:lpstr>
      <vt:lpstr>Métodos de Ordenação</vt:lpstr>
      <vt:lpstr>Bubble Sort</vt:lpstr>
      <vt:lpstr>Insertion Sort</vt:lpstr>
      <vt:lpstr>Quick Sort</vt:lpstr>
      <vt:lpstr>Gnome Sort</vt:lpstr>
      <vt:lpstr>HeapSort</vt:lpstr>
      <vt:lpstr>Merge Sort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</dc:title>
  <dc:creator>Gabriel Malaquias</dc:creator>
  <cp:lastModifiedBy>Gabriel Malaquias</cp:lastModifiedBy>
  <cp:revision>16</cp:revision>
  <dcterms:created xsi:type="dcterms:W3CDTF">2015-03-19T02:12:37Z</dcterms:created>
  <dcterms:modified xsi:type="dcterms:W3CDTF">2015-03-22T03:23:55Z</dcterms:modified>
</cp:coreProperties>
</file>