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1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0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431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7662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89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151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6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79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9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6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23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3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8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7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61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37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Métodos de Ordenação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Estrutura de dados avançadas</a:t>
            </a:r>
            <a:endParaRPr lang="pt-B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4515376" y="5469466"/>
            <a:ext cx="6987645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 smtClean="0"/>
              <a:t>Gabriel Malaquias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 smtClean="0"/>
              <a:t>Luiz Fernando dos Santos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 smtClean="0"/>
              <a:t>Vinicius Veiga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66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Bubble Sort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627" y="1104114"/>
            <a:ext cx="3344576" cy="504594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526" y="1694678"/>
            <a:ext cx="2095500" cy="177165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667" y="3466328"/>
            <a:ext cx="2857500" cy="171450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568411" y="510367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Complexidade: Baixa</a:t>
            </a:r>
          </a:p>
          <a:p>
            <a:pPr algn="just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Performance: Baixa</a:t>
            </a:r>
          </a:p>
          <a:p>
            <a:pPr algn="just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 de Execução: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 Randômico: 975ms;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 Crescente: 428ms;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 Decrescente: 954ms.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91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Insertion</a:t>
            </a:r>
            <a:r>
              <a:rPr lang="pt-BR" dirty="0"/>
              <a:t> Sort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90" y="1665737"/>
            <a:ext cx="2071194" cy="181359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37" y="3503226"/>
            <a:ext cx="2857500" cy="1714500"/>
          </a:xfrm>
          <a:prstGeom prst="rect">
            <a:avLst/>
          </a:prstGeom>
        </p:spPr>
      </p:pic>
      <p:pic>
        <p:nvPicPr>
          <p:cNvPr id="6" name="Imagem 5" descr="C:\Users\Gabriel Malaquias\Desktop\insertion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861" y="1607751"/>
            <a:ext cx="4191000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ângulo 7"/>
          <p:cNvSpPr/>
          <p:nvPr/>
        </p:nvSpPr>
        <p:spPr>
          <a:xfrm>
            <a:off x="677334" y="503622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Complexidade: Baixa</a:t>
            </a:r>
          </a:p>
          <a:p>
            <a:pPr algn="just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Performance: Média</a:t>
            </a:r>
          </a:p>
          <a:p>
            <a:pPr algn="just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 de Execução: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 Randômico: 273ms;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 Crescente: &lt;1ms;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 Decrescente: 538ms.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Quick</a:t>
            </a:r>
            <a:r>
              <a:rPr lang="pt-BR" dirty="0" smtClean="0"/>
              <a:t> Sort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130" y="1573427"/>
            <a:ext cx="2292254" cy="187625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586" y="1136822"/>
            <a:ext cx="4933070" cy="476730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47" y="3520476"/>
            <a:ext cx="2857500" cy="171450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677334" y="511363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Complexidade: Alta</a:t>
            </a:r>
          </a:p>
          <a:p>
            <a:pPr algn="just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Performance: Alta</a:t>
            </a:r>
          </a:p>
          <a:p>
            <a:pPr algn="just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 de Execução: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 Randômico: 3ms;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 Crescente: 1ms;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 Decrescente: 1ms.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64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Gnome Sort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92" y="1536076"/>
            <a:ext cx="4249314" cy="3881437"/>
          </a:xfrm>
        </p:spPr>
      </p:pic>
      <p:sp>
        <p:nvSpPr>
          <p:cNvPr id="5" name="Retângulo 4"/>
          <p:cNvSpPr/>
          <p:nvPr/>
        </p:nvSpPr>
        <p:spPr>
          <a:xfrm>
            <a:off x="677334" y="502318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Complexidade: Baixa</a:t>
            </a:r>
          </a:p>
          <a:p>
            <a:pPr algn="just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Performance: Baixa</a:t>
            </a:r>
          </a:p>
          <a:p>
            <a:pPr algn="just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 de Execução: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 Randômico: 687ms;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 Crescente: &lt;1ms;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 Decrescente: 1363ms.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87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HeapSort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10" y="1244139"/>
            <a:ext cx="6373692" cy="4545797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77334" y="510367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Complexidade: Alta</a:t>
            </a:r>
          </a:p>
          <a:p>
            <a:pPr algn="just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Performance: Alta</a:t>
            </a:r>
          </a:p>
          <a:p>
            <a:pPr algn="just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 de Execução: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 Randômico: 3ms;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 Crescente: 2ms;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 Decrescente: 2ms.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21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08" y="3098148"/>
            <a:ext cx="2857500" cy="17145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Merge Sort</a:t>
            </a:r>
            <a:endParaRPr lang="pt-BR" dirty="0"/>
          </a:p>
        </p:txBody>
      </p:sp>
      <p:pic>
        <p:nvPicPr>
          <p:cNvPr id="4" name="Imagem 3" descr="C:\Users\Gabriel Malaquias\Desktop\Merge_sort_algorithm_diagra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1195860"/>
            <a:ext cx="5581393" cy="47845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ângulo 4"/>
          <p:cNvSpPr/>
          <p:nvPr/>
        </p:nvSpPr>
        <p:spPr>
          <a:xfrm>
            <a:off x="677334" y="498944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Complexidade: Alta</a:t>
            </a:r>
          </a:p>
          <a:p>
            <a:pPr algn="just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Performance: Alta</a:t>
            </a:r>
          </a:p>
          <a:p>
            <a:pPr algn="just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 de Execução: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 Randômico: 44ms;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 Crescente: 99ms;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 Decrescente: 98ms.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67" y="1407571"/>
            <a:ext cx="1892871" cy="160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1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graphicFrame>
        <p:nvGraphicFramePr>
          <p:cNvPr id="9" name="Espaço Reservado para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276911"/>
              </p:ext>
            </p:extLst>
          </p:nvPr>
        </p:nvGraphicFramePr>
        <p:xfrm>
          <a:off x="1135842" y="2112008"/>
          <a:ext cx="3688080" cy="11930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7130"/>
                <a:gridCol w="1260475"/>
                <a:gridCol w="126047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Posição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Nome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Tempo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1º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Quick Sort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3ms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1º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HeapSort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3ms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2º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Merge Sort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44ms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3º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Insertion Sort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273ms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4º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Gnome Sort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687ms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5º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Bubble Sort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975ms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820414"/>
              </p:ext>
            </p:extLst>
          </p:nvPr>
        </p:nvGraphicFramePr>
        <p:xfrm>
          <a:off x="1120458" y="3900168"/>
          <a:ext cx="3688080" cy="11930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7130"/>
                <a:gridCol w="1260475"/>
                <a:gridCol w="126047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Posição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Nome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Tempo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1º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Insertion Sort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&lt;1ms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1º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Gnome Sort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&lt;1ms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2º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Quick Sort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1ms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3º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HeapSort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2ms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4º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Merge Sort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99ms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5º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Bubble Sort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428ms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342326"/>
              </p:ext>
            </p:extLst>
          </p:nvPr>
        </p:nvGraphicFramePr>
        <p:xfrm>
          <a:off x="5306219" y="2112008"/>
          <a:ext cx="3688080" cy="11930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7130"/>
                <a:gridCol w="1260475"/>
                <a:gridCol w="126047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Posição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Nome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Tempo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1º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Quick Sort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1ms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2º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HeapSort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2ms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3º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Merge Sort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98ms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4º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Insertion Sort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538ms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5º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Bubble Sort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954ms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6º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Gnome Sort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1363ms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87263"/>
              </p:ext>
            </p:extLst>
          </p:nvPr>
        </p:nvGraphicFramePr>
        <p:xfrm>
          <a:off x="5285899" y="3879848"/>
          <a:ext cx="3688080" cy="11930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7130"/>
                <a:gridCol w="1260475"/>
                <a:gridCol w="126047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Posição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Nome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Tempo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1º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Quick Sort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2ms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2º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HeapSort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3ms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3º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Merge Sort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80ms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4º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Insertion Sort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270ms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5º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Gnome Sort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779ms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6º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Bubble Sort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785ms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4" name="Retângulo 13"/>
          <p:cNvSpPr/>
          <p:nvPr/>
        </p:nvSpPr>
        <p:spPr>
          <a:xfrm>
            <a:off x="1034327" y="1736052"/>
            <a:ext cx="175150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b="1" smtClean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Vetor Randômico</a:t>
            </a:r>
            <a:endParaRPr lang="pt-BR" b="1" dirty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034327" y="3519132"/>
            <a:ext cx="163365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Vetor Crescente</a:t>
            </a:r>
            <a:endParaRPr lang="pt-BR" b="1" dirty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5309203" y="1736052"/>
            <a:ext cx="185807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Vetor Decrescente</a:t>
            </a:r>
            <a:endParaRPr lang="pt-BR" b="1" dirty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309203" y="3519132"/>
            <a:ext cx="226837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Média das Ordenações</a:t>
            </a:r>
            <a:endParaRPr lang="pt-BR" b="1" dirty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68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76188" y="1782119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pt-BR" dirty="0" err="1"/>
              <a:t>QuickSort</a:t>
            </a:r>
            <a:r>
              <a:rPr lang="pt-BR" dirty="0"/>
              <a:t> &lt;http://www.knoow.net/ciencinformtelec/informatica/quicksort.htm&gt; Acesso em: 20/03/2015.</a:t>
            </a:r>
          </a:p>
          <a:p>
            <a:r>
              <a:rPr lang="pt-BR" dirty="0" err="1"/>
              <a:t>GnomeSort</a:t>
            </a:r>
            <a:r>
              <a:rPr lang="pt-BR" dirty="0"/>
              <a:t> &lt;</a:t>
            </a:r>
            <a:r>
              <a:rPr lang="pt-BR" u="sng" dirty="0"/>
              <a:t>http://rosettacode.org/wiki/Sorting_algorithms/Gnome_sort</a:t>
            </a:r>
            <a:r>
              <a:rPr lang="pt-BR" dirty="0"/>
              <a:t> Acesso em: 20/03/2015.</a:t>
            </a:r>
          </a:p>
          <a:p>
            <a:r>
              <a:rPr lang="pt-BR" dirty="0"/>
              <a:t>Explicação </a:t>
            </a:r>
            <a:r>
              <a:rPr lang="pt-BR" dirty="0" err="1"/>
              <a:t>HeapSort</a:t>
            </a:r>
            <a:r>
              <a:rPr lang="pt-BR" dirty="0"/>
              <a:t> &lt;</a:t>
            </a:r>
            <a:r>
              <a:rPr lang="pt-BR" u="sng" dirty="0"/>
              <a:t>https://www.youtube.com/watch?v=bj-H47puSU</a:t>
            </a:r>
            <a:r>
              <a:rPr lang="pt-BR" dirty="0"/>
              <a:t>&gt; Acesso em: 20/03/2015.</a:t>
            </a:r>
          </a:p>
          <a:p>
            <a:r>
              <a:rPr lang="pt-BR" dirty="0" err="1"/>
              <a:t>HeapSort</a:t>
            </a:r>
            <a:r>
              <a:rPr lang="pt-BR" dirty="0"/>
              <a:t> &lt;</a:t>
            </a:r>
            <a:r>
              <a:rPr lang="pt-BR" u="sng" dirty="0"/>
              <a:t>http://www.ebah.com.br/content/ABAAAAn6EAC/ordenacao-dados-heapsort</a:t>
            </a:r>
            <a:r>
              <a:rPr lang="pt-BR" dirty="0"/>
              <a:t>&gt; Acesso em: 20/03/2015.</a:t>
            </a:r>
          </a:p>
          <a:p>
            <a:r>
              <a:rPr lang="pt-BR" dirty="0"/>
              <a:t>Estudo Merge </a:t>
            </a:r>
            <a:r>
              <a:rPr lang="pt-BR" dirty="0" err="1"/>
              <a:t>Sort</a:t>
            </a:r>
            <a:r>
              <a:rPr lang="pt-BR" dirty="0"/>
              <a:t> </a:t>
            </a:r>
            <a:r>
              <a:rPr lang="pt-BR" u="sng" dirty="0"/>
              <a:t>http://pt.slideshare.net/luizaguerra/estudo-do-algoritmo-de-ordenao-mergesort</a:t>
            </a:r>
            <a:r>
              <a:rPr lang="pt-BR" dirty="0"/>
              <a:t>&gt; Acesso em: 21/03/2015.</a:t>
            </a:r>
          </a:p>
          <a:p>
            <a:r>
              <a:rPr lang="pt-BR" dirty="0" err="1"/>
              <a:t>QuickSort</a:t>
            </a:r>
            <a:r>
              <a:rPr lang="pt-BR" dirty="0"/>
              <a:t> &lt;</a:t>
            </a:r>
            <a:r>
              <a:rPr lang="pt-BR" u="sng" dirty="0"/>
              <a:t>http://www.algostructure.com/sorting/quicksort.php</a:t>
            </a:r>
            <a:r>
              <a:rPr lang="pt-BR" dirty="0"/>
              <a:t>&gt; Acesso em: 21/03/2015.</a:t>
            </a:r>
          </a:p>
          <a:p>
            <a:r>
              <a:rPr lang="pt-BR" dirty="0"/>
              <a:t>Estudo de métodos de ordenação &lt;</a:t>
            </a:r>
            <a:r>
              <a:rPr lang="pt-BR" u="sng" dirty="0"/>
              <a:t>http://nicholasandre.com.br/sorting</a:t>
            </a:r>
            <a:r>
              <a:rPr lang="pt-BR" dirty="0"/>
              <a:t>&gt; Acesso em: 21/03/2015.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601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377</Words>
  <Application>Microsoft Office PowerPoint</Application>
  <PresentationFormat>Widescreen</PresentationFormat>
  <Paragraphs>144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Trebuchet MS</vt:lpstr>
      <vt:lpstr>Wingdings 3</vt:lpstr>
      <vt:lpstr>Facetado</vt:lpstr>
      <vt:lpstr>Métodos de Ordenação</vt:lpstr>
      <vt:lpstr>Bubble Sort</vt:lpstr>
      <vt:lpstr>Insertion Sort</vt:lpstr>
      <vt:lpstr>Quick Sort</vt:lpstr>
      <vt:lpstr>Gnome Sort</vt:lpstr>
      <vt:lpstr>HeapSort</vt:lpstr>
      <vt:lpstr>Merge Sort</vt:lpstr>
      <vt:lpstr>Conclusão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de Ordenação</dc:title>
  <dc:creator>Gabriel Malaquias</dc:creator>
  <cp:lastModifiedBy>Gabriel Malaquias</cp:lastModifiedBy>
  <cp:revision>18</cp:revision>
  <dcterms:created xsi:type="dcterms:W3CDTF">2015-03-19T02:12:37Z</dcterms:created>
  <dcterms:modified xsi:type="dcterms:W3CDTF">2015-03-23T17:39:05Z</dcterms:modified>
</cp:coreProperties>
</file>