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58" r:id="rId4"/>
    <p:sldId id="260" r:id="rId5"/>
    <p:sldId id="257" r:id="rId6"/>
    <p:sldId id="261" r:id="rId7"/>
    <p:sldId id="263" r:id="rId8"/>
    <p:sldId id="262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1:59:5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15471,'-10'27'640,"7"-24"-351,3 0-129,0 0-737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9641,'0'0'1767,"-2"17"571,-6 20-1458,-1-1-368,1 1-1,3 0 0,-3 51 1,8-77-459,0-2-41,0 1-1,0-1 1,1 0 0,0 0 0,5 18-1,-5-24-16,1 0-1,-1 1 0,1-1 0,1 0 0,-1 0 0,0 0 0,1 0 0,-1 0 0,1-1 0,0 1 0,0-1 0,0 0 0,0 1 0,0-1 0,0-1 0,1 1 0,5 2 0,8 1 46,-1-1 0,0-1 1,1 0-1,0-1 0,-1-1 1,1 0-1,0-1 0,17-3 1,-32 3-81,0-1 1,0 1 0,0 0-1,0-1 1,0 0-1,0 1 1,0-1 0,0 0-1,0 0 1,-1 0 0,1 0-1,0 0 1,-1-1-1,1 1 1,-1 0 0,1-1-1,-1 1 1,0-1-1,0 1 1,1-1 0,-1 0-1,0 1 1,0-1 0,-1 0-1,2-3 1,5-33-3448,-7 23-1109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10442,'0'-3'1537,"0"-3"-1377,27 0 417,12-6-193,4 0-384,-3 0-993,-33 6-3619,-1-3-2595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38 230 5894,'-33'-139'4831,"28"115"-3790,10 20-705,21 2-237,1-1 1,-1-2-1,52-15 1,-50 12-51,-1 0 1,2 2 0,-1 2-1,33-2 1,-60 6-41,1 0 0,-1 0 0,1 1 0,-1-1 0,1 1 0,-1-1 0,0 1 1,1-1-1,-1 1 0,0 0 0,1 0 0,-1 0 0,0-1 0,0 1 0,0 0 0,0 1 0,0-1 0,0 0 0,0 0 0,0 0 0,0 1 0,0-1 0,-1 0 0,1 1 0,-1-1 1,1 1-1,-1-1 0,1 0 0,-1 2 0,8 53 518,-6-37-333,14 334 2972,-16-352-2894,1-8 54,5-17-417,0 0 0,1 1 1,2 0-1,0 0 1,22-37-1,-2 13-721,52-68 0,-77 109 799,1-1 1,0 1-1,0 0 0,0 1 0,1-1 0,0 1 1,0 0-1,0 1 0,1-1 0,-1 1 0,1 0 0,0 1 1,0 0-1,1 0 0,-1 0 0,1 1 0,-1 0 1,1 1-1,10-2 0,-16 4 38,0 0 1,-1-1-1,1 1 1,0 0-1,-1 0 1,1 0-1,-1 0 1,1 0-1,-1 0 1,0 0-1,1 1 1,-1-1-1,0 0 1,0 1-1,0-1 1,0 1-1,0-1 1,0 1-1,0 0 1,-1-1-1,1 1 1,-1 0-1,1 0 1,-1-1-1,1 1 1,-1 4-1,8 56 591,-7-58-553,2 239 1314,-5-135-1537,2-106-791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6534,'0'15'5029,"0"36"-3331,0 8-994,0 4 289,-3-1-480,-3-8 127,-1-10-512,4-11-96,3-12-32,0-12-64,0-6 64,-4-3-1121,1 0 192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9609,'0'-24'3908,"0"6"-3684,47 1 128,19-1-127,10 0 543,7 0-736,-7 3 0,-17 3-32,-12 3-96,-11 0-512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11659,'-4'1'277,"-1"0"0,0 0 0,1 1-1,-1 0 1,1 0 0,-1 0 0,1 0 0,0 1 0,0 0-1,0 0 1,0 0 0,1 0 0,-1 0 0,-5 8 0,-55 68-601,49-58 707,8-13-379,0 0 10,-1 1 1,2 0 0,-1 0-1,1 0 1,0 1-1,1 0 1,0 0 0,1 1-1,0-1 1,0 1-1,2 0 1,-1 0 0,-1 11-1,7-20-25,0-1-1,-1 0 0,1 0 1,0 0-1,0 0 0,0-1 1,0 1-1,0-1 0,0 0 1,0 0-1,0 0 0,-1 0 1,1 0-1,5-1 1,1 0 4,-5 1 0,0 0 1,0 0 0,0 0 0,0 0 0,1 1-1,-1-1 1,0 1 0,0 0 0,0 0-1,0 1 1,5 1 0,-7-1 9,-1 0-1,1 0 1,-1 0 0,1 1-1,-1-1 1,0 0 0,0 1-1,0-1 1,0 0 0,0 1-1,-1-1 1,1 1 0,-1-1-1,1 1 1,-1-1 0,0 1-1,0 0 1,0-1 0,-1 4-1,1-1 68,0-1 0,0 0 0,0 1 0,-1-1 1,0 0-1,0 1 0,0-1 0,0 0 0,0 0 0,-1 0 0,0 0 0,0 0 0,-4 5 0,1-3 73,0-1 0,-1 0 0,1 0 0,-1 0 0,0-1 0,-1 0 0,-8 4 0,-44 19 936,25-23-2268,33-5 923,0 1 0,-1 0-1,1 0 1,0-1 0,0 1 0,0 0-1,-1-1 1,1 1 0,0-1 0,0 0-1,0 1 1,0-1 0,0 0 0,0 0-1,0 0 1,0 1 0,0-1-1,1 0 1,-1 0 0,-1-2 0,-4-6-5884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6246,'0'0'153,"-1"0"1,1 1-1,0-1 0,-1 0 0,1 1 1,0-1-1,0 0 0,-1 1 1,1-1-1,0 0 0,0 1 1,0-1-1,0 0 0,-1 1 1,1-1-1,0 1 0,0-1 1,0 1-1,0-1 0,0 0 1,0 1-1,0-1 0,0 1 0,0-1 1,0 0-1,0 1 0,0-1 1,1 1-1,-1-1 0,0 1 1,0-1-1,0 0 0,0 1 1,1-1-1,-1 0 0,0 1 1,0-1-1,1 0 0,-1 1 0,0-1 1,1 0-1,-1 0 0,0 1 1,1-1-1,28 8 1679,47-5-2480,-66-3 1416,115 0 249,671-21 1730,-307-6-2183,-268 24-6857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 5733,'-22'-9'6289,"21"9"-6001,1 15 967,1 233 875,7-214-1814,-8-33-378,0 0-1,0-1 1,0 1-1,0 0 1,1-1-1,-1 1 1,0-1-1,0 1 1,0 0-1,1-1 1,-1 1-1,0-1 1,1 1-1,-1-1 1,0 1-1,1-1 1,-1 1-1,1-1 1,-1 1-1,1-1 1,-1 0-1,1 1 1,-1-1 0,1 0-1,-1 1 1,1-1-1,0 0 1,-1 0-1,1 1 1,-1-1-1,1 0 1,0 0-1,-1 0 1,1 0-1,0 0 1,-1 0-1,1 0 1,-1 0-1,1 0 1,0 0-1,-1 0 1,1 0-1,-1-1 1,1 1-1,0 0 1,-1 0-1,1-1 1,-1 1-1,2-1 1,-2-4-2244,0-10-2702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67 9769,'-6'-11'978,"4"8"-672,0 0 0,1 0 0,-1-1 0,1 1 0,-1 0 0,1-1 0,0 1 0,0-1 0,1 0 0,-1 1 0,1-6 0,1 8-266,-1 0 0,1 1-1,0-1 1,0 0 0,-1 1 0,1-1 0,0 0-1,0 1 1,0-1 0,0 1 0,0 0 0,0-1-1,0 1 1,0 0 0,0-1 0,0 1 0,0 0-1,0 0 1,0 0 0,0 0 0,0 0 0,0 0-1,1 0 1,35 0 21,-31 0 7,5 0-33,0 0 1,-1 0 0,1 1-1,0 1 1,-1 0-1,1 0 1,-1 1 0,0 1-1,11 4 1,-16-5-19,0 0 0,0 1 0,0-1 0,-1 1 0,1 1 0,-1-1 0,0 0 0,0 1 0,0 0 0,-1 0 0,0 0 0,0 0 0,0 1 0,-1-1 0,1 1 0,-1 0 0,2 11 0,1 4 200,-1 0 1,-1 0-1,0 24 1,-2-38-157,-1 0 0,0 0 0,-1 0 0,1 0 0,-1 0 0,-1-1 0,1 1 0,-1 0 0,0-1 0,-1 1 0,0-1 0,0 1 0,-5 7 0,0-4-52,1-1 0,-1-1 0,-1 1 0,1-1 0,-1-1 0,-1 0 0,1 0 1,-1-1-1,-19 9 0,25-14-2155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 9609,'-16'0'392,"-1"-1"-1,1 2 1,0 0-1,-1 1 1,1 1-1,0 0 0,0 2 1,0-1-1,1 2 1,0 0-1,-17 9 1,10-2-137,1 0 0,0 2 0,1 0 0,1 1 0,1 1 0,0 0-1,-29 39 1,36-40-121,1 0-1,1 1 1,0 0-1,1 1 1,1-1-1,1 2 0,1-1 1,0 1-1,1-1 1,-2 37-1,4-36-90,0 3 43,1-1 0,1 1-1,3 27 1,-2-45-86,0 1 1,-1 0-1,1-1 0,1 1 0,-1-1 0,1 1 0,0-1 1,0 0-1,0 0 0,0 0 0,1 0 0,0 0 1,0 0-1,0-1 0,0 1 0,0-1 0,1 0 0,0 0 1,-1 0-1,7 3 0,9 1 17,0-1 0,0-1 0,0-1 0,1-1 0,-1 0 0,1-2 0,0 0 1,-1-1-1,38-5 0,-54 5-33,1 0 1,-1-1-1,1 1 1,-1-1-1,0 0 1,1 0-1,-1 0 1,0-1-1,0 1 1,0-1-1,0 0 1,0 0-1,0 0 1,0 0-1,0 0 1,-1 0-1,1-1 1,-1 1-1,0-1 1,0 0-1,0 0 1,0 0-1,0 0 1,0 0-1,-1 0 1,2-6-1,1-5-1020,-2 1 0,0-1 1,0 0-1,-1 0 0,-1-19 0,0 21-792,0 3-5234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6598,'-33'17'2915,"19"-14"-2210,-2 3-449,3 0-288,3 3 96,0 0-64,10-3 0,-3-3-64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 1666,'-1'-1'260,"0"1"0,0 0 0,1 0 1,-1-1-1,0 1 0,1 0 1,-1-1-1,0 1 0,1-1 1,-1 1-1,0-1 0,1 1 1,-1-1-1,1 0 0,-1 1 0,1-1 1,-1 0-1,1 1 0,-1-1 1,1 0-1,0 1 0,0-1 1,-1 0-1,1 0 0,0 1 0,0-1 1,0 0-1,-1 0 0,1 0 1,0 1-1,0-1 0,1 0 1,-1 0-1,0 0 0,0 1 1,0-1-1,0 0 0,1-1 0,1 1-100,0-1-1,0 1 1,0 0-1,0 0 0,1 0 1,-1 0-1,0 0 0,1 0 1,-1 1-1,1-1 1,-1 1-1,4-1 0,4 0-175,1 0 1,-1 1-1,1 0 0,-1 0 0,1 1 0,11 3 0,-17-1 43,0 0 0,-1 0-1,1 0 1,-1 1-1,0-1 1,0 1-1,0 0 1,0 0 0,-1 1-1,0-1 1,1 1-1,-2 0 1,1-1 0,-1 2-1,1-1 1,-1 0-1,1 7 1,5 12 264,-2 0-1,5 36 1,-4 11 622,-3 101 0,-4-133-887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34 173 3619,'-2'68'7516,"-3"31"-4006,-2 63-1788,7-163-1713,0 1 0,0 0 0,0-1 0,0 1 0,0-1-1,0 1 1,0 0 0,0-1 0,0 1 0,-1 0 0,1-1 0,0 1-1,0 0 1,0-1 0,-1 1 0,1 0 0,0 0 0,0-1-1,-1 1 1,1 0 0,0 0 0,-1-1 0,1 1 0,0 0-1,-1 0 1,1 0 0,0 0 0,-1-1 0,1 1 0,0 0-1,-1 0 1,1 0 0,0 0 0,-1 0 0,1 0 0,-1 0-1,1 0 1,0 0 0,-1 0 0,1 0 0,0 0 0,-1 0-1,1 1 1,-1-1 0,1 0 0,0 0 0,-1 0 0,1 0-1,0 1 1,0-1 0,-1 0 0,1 0 0,0 1 0,-1-1-1,1 0 1,0 0 0,-1 1 0,-2-39-82,2 0 1,2 0 0,1 0-1,1 0 1,13-54-1,-13 80 15,0 1-1,1 0 1,0 0 0,0 0-1,1 0 1,1 1-1,0 0 1,0 0 0,1 0-1,0 1 1,0 0-1,1 0 1,1 1 0,-1 0-1,1 0 1,1 1 0,-1 0-1,1 1 1,0 0-1,1 1 1,0 0 0,15-5-1,-12 6 107,0 2 0,0 0 0,0 0 0,25 1 1,-38 2-41,0-1 1,-1 0 0,1 1-1,-1-1 1,1 0 0,-1 1-1,1-1 1,-1 0 0,0 1-1,1-1 1,-1 1 0,1-1 0,-1 1-1,0-1 1,0 1 0,1 0-1,-1-1 1,0 1 0,0-1-1,1 1 1,-1-1 0,0 1-1,0 0 1,0-1 0,0 1 0,0 0-1,0-1 1,0 1 0,0 0-1,0 27 61,-1-21 2,0 2 21,-1 1-1,0-2 1,0 1-1,-1 0 1,0 0 0,-1-1-1,0 0 1,0 0-1,-1 0 1,-9 13 0,6-10 19,1 2 0,0-1 0,1 1 1,-7 16-1,9-6 55,0-1-1,1 1 1,1 0-1,2 0 0,0-1 1,3 25-1,-2-43-165,-1 0 0,1 0 0,-1 0-1,1 0 1,1 0 0,-1-1-1,0 1 1,1 0 0,0-1 0,0 1-1,0-1 1,0 0 0,0 1-1,1-1 1,-1 0 0,1-1-1,0 1 1,0 0 0,0-1 0,0 1-1,0-1 1,1 0 0,-1 0-1,1-1 1,0 1 0,-1-1 0,7 2-1,6 1-125,1-1-1,1 0 1,-1-2-1,33 0 1,-45-1 28,0 0 0,0 0 0,1-1 1,-1 0-1,0 0 0,0 0 0,0-1 0,0 1 1,5-4-1,-8 4-177,1 0 1,-1-1-1,0 1 1,0-1-1,0 0 1,0 0-1,0 0 1,-1 0-1,1 0 1,0 0-1,-1 0 1,0 0-1,1-1 1,-1 1-1,0 0 1,0-1-1,0 1 1,-1-1-1,1 0 1,0-4-1,0-19-10006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90 9385,'-9'13'431,"1"0"1,0 1-1,1 0 1,0 0-1,1 0 1,1 1 0,0 0-1,-4 25 1,5-20-45,2 0 1,0 1 0,1-1 0,1 1 0,1-1-1,3 23 1,-3-41-389,0 0 1,-1 0-1,1 0 1,0 0-1,0 0 0,0 0 1,0-1-1,1 1 0,-1 0 1,0 0-1,1-1 0,-1 1 1,1-1-1,-1 0 0,1 1 1,0-1-1,0 0 0,0 0 1,-1 0-1,1 0 0,0 0 1,0-1-1,0 1 1,1 0-1,-1-1 0,0 0 1,4 1-1,8 0 5,-1 0 0,1-1 0,17-2 0,-18 1 14,-3-1 10,1 0 0,0-1-1,-1-1 1,0 1 0,0-2 0,0 1-1,0-2 1,0 1 0,-1-1 0,0 0-1,-1-1 1,1 0 0,-1-1-1,-1 0 1,10-11 0,-6 7-9,-1-2-1,0 1 1,-1-1-1,0 0 1,-1-1 0,0 0-1,-2-1 1,0 1-1,6-24 1,-9 28 26,-1 1-1,-1-1 1,0 0-1,0 0 0,-1 0 1,-1 1-1,-3-22 1,3 29-37,0-1 0,0 1 0,-1-1 0,1 1 0,-1-1 0,0 1 0,0 0 0,0 0 0,-1 0 0,1 0 0,-1 1 0,1-1 0,-1 1 0,0-1 0,0 1 0,0 0-1,-1 0 1,1 0 0,0 1 0,-1-1 0,1 1 0,-1-1 0,1 1 0,-8-1 0,-6-1 11,-1 0 0,1 0 0,-1 2 0,-34 1 0,47 0-119,1 0-1,-1 1 1,1-1-1,0 1 1,-1 0-1,1 0 1,0 0-1,0 1 0,0 0 1,0-1-1,0 1 1,0 1-1,0-1 1,1 0-1,-1 1 1,1 0-1,0 0 1,-1 0-1,1 0 1,1 0-1,-1 1 1,0 0-1,1-1 1,-3 6-1,4-2-3550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 6342,'-24'98'5939,"18"-76"-5477,0 1 1,1 0-1,-3 31 1,7-39-300,-1 13 19,1 0 0,2 1 0,4 35 0,-4-61-174,0 1 0,0-1 0,1 0 1,-1 1-1,1-1 0,0 0 0,0 0 0,0 0 0,0 0 0,1 0 0,-1-1 0,1 1 0,0-1 1,0 1-1,0-1 0,0 0 0,0 0 0,0-1 0,0 1 0,0 0 0,1-1 0,-1 0 0,7 1 0,-4 0 47,0 0-1,1-1 0,-1-1 0,1 1 0,-1-1 0,1 0 0,-1 0 0,1-1 0,-1 0 0,1 0 0,-1 0 0,12-5 0,-8 1 53,-1-1 1,0 0-1,1-1 0,-2 0 0,1-1 1,-1 0-1,-1 0 0,1 0 0,-1-1 1,-1 0-1,11-19 0,0-4 110,-1 0 0,17-50 0,-32 80-202,8-22 117,-1 1-1,-1-2 1,-1 1 0,-1-1 0,3-36 0,-8 61-171,0 0-1,0 0 1,0-1 0,0 1 0,0 0-1,0 0 1,0-1 0,0 1 0,0 0-1,0 0 1,1 0 0,-1-1 0,0 1-1,0 0 1,0 0 0,0 0 0,1-1-1,-1 1 1,0 0 0,0 0 0,0 0-1,1 0 1,-1 0 0,0-1 0,0 1-1,1 0 1,-1 0 0,0 0 0,0 0-1,1 0 1,-1 0 0,0 0 0,0 0-1,1 0 1,-1 0 0,0 0 0,0 0-1,1 0 1,-1 0 0,0 0 0,0 0-1,1 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185 179 9513,'-17'27'749,"2"0"-1,0 1 1,2 1-1,1 0 1,-14 56-1,-19 158 915,20-86-973,16-131-508,8-27-165,0 1 0,1-1 0,-1 0 1,1 0-1,-1 0 0,1 0 1,-1 0-1,1 0 0,-1 0 0,1 0 1,0 0-1,0 0 0,0 0 1,-1 0-1,1 0 0,0 0 0,0 0 1,0 0-1,0 0 0,1 0 1,-1 0-1,0 0 0,0 0 0,1-1 1,-1-54 59,-2 3-137,2 0 0,3 1-1,2-1 1,20-86 0,-15 105-161,1 1 1,2 0 0,1 1 0,1 0-1,36-52 1,-43 72 155,1 0 0,1 1 1,0 0-1,0 1 0,1 0 0,1 1 0,-1 0 0,1 0 1,1 2-1,0-1 0,0 2 0,0-1 0,1 2 0,0 0 1,0 1-1,21-5 0,-8 6 223,0 0 1,53 3-1,-79 0-131,1 1 1,0-1-1,-1 1 1,1 0-1,0-1 1,-1 1-1,1 0 0,-1 0 1,1 0-1,-1 0 1,1 0-1,-1 0 1,0 1-1,0-1 1,1 0-1,-1 1 0,0-1 1,0 1-1,0-1 1,-1 1-1,1-1 1,0 1-1,0 0 0,-1-1 1,1 1-1,-1 0 1,0 0-1,1-1 1,-1 1-1,0 0 0,0 2 1,0 3 72,1 0-1,-1 0 1,0 0 0,-1 0 0,0 0 0,0 0-1,-3 8 1,2-9-41,-1 1 0,0-1 0,-1-1 0,0 1 0,1 0-1,-2-1 1,1 0 0,-1 0 0,1 0 0,-1 0 0,-7 4 0,-66 41 418,62-40-331,-219 114 30,232-122-854,9-2-58,-1-1 1,0 1-1,1 0 1,-1-1-1,0 0 1,0-1-1,1 1 1,5-3-1,18-10-5814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10858,'-14'1'317,"1"0"-1,-1 1 1,1 1-1,-1 0 1,1 0-1,0 2 0,0 0 1,0 0-1,1 1 1,0 0-1,0 1 1,0 1-1,1 0 1,0 0-1,1 1 0,0 1 1,-12 13-1,20-21-315,0 1-1,1-1 0,-1 1 1,0-1-1,1 1 1,0 0-1,0-1 0,0 1 1,0 0-1,0 0 0,0 0 1,1 0-1,-1 0 0,1 0 1,0 0-1,0 0 1,0 0-1,0 0 0,1 0 1,-1-1-1,1 1 0,0 0 1,-1 0-1,1 0 0,1 0 1,-1-1-1,0 1 1,1 0-1,-1-1 0,1 1 1,0-1-1,0 0 0,0 1 1,0-1-1,0 0 0,0 0 1,1-1-1,-1 1 0,1 0 1,-1-1-1,1 1 1,-1-1-1,6 2 0,32 12-198,-19-8 89,0 1 0,34 19 0,-51-25 115,0 0 0,-1 0 0,1 1 0,-1-1-1,1 1 1,-1 0 0,0 0 0,-1 0 0,1 0 0,0 0 0,-1 1 0,0-1 0,1 1 0,-1 0 0,-1 0 0,1 0 0,-1-1 0,1 2 0,-1-1 0,1 6 0,-2-3 78,1 0 1,-1 0-1,0-1 0,-1 1 1,0 0-1,0 0 1,0 0-1,-1 0 0,0-1 1,0 1-1,-1 0 0,-4 7 1,2-6 25,-1-1-1,0 1 1,-1-1 0,0 0 0,0-1 0,-1 1-1,-16 9 1,7-3 126,-2-2-1,-32 15 0,44-22-298,0-2-1,-1 1 0,1-1 0,-1 0 1,1-1-1,-1 0 0,0 0 1,0-1-1,1 0 0,-16-1 1,21 1-48,1 0 1,-1-1 0,1 1 0,-1 0 0,1-1 0,0 1 0,-1-1 0,1 1 0,-1-1 0,1 1 0,0-1 0,0 0 0,-1 0 0,1 0 0,0 0 0,0 0 0,0 0 0,0 0 0,0 0 0,0 0 0,0 0 0,1-1 0,-1 1 0,0 0 0,1-1-1,-1 1 1,1 0 0,-1-1 0,1 1 0,-1-2 0,-3-23-3611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1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12684,'50'-6'448,"3"-2"449,6-1-224,11 0 480,-1 6-737,-16 0-255,-13 3-97,-24 0-64,-36 0-4677,-13 0-736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1:58:2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64,'0'12'11563,"0"-6"-11563,0-3-1666,0 0 1346,10 3-192,-7-6-1763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1136 534 5445,'5'5'4099,"22"-4"-2405,-19-1 1103,-9-28-1730,-1 19-1000,-1 1-1,0-1 1,0 1-1,-1-1 1,0 1-1,-1 0 1,0 1-1,-7-10 1,-50-56 239,55 66-298,-24-25 48,-1 2 0,-2 2 0,-1 0 0,-1 3 0,-1 0 0,-1 3 1,-2 1-1,0 2 0,0 2 0,-46-13 0,12 10 57,0 3 1,-1 4 0,-1 3 0,-149-1-1,197 10-117,-27 3-168,54 0 30,0-1 1,1 0-1,-1 0 0,0 1 0,0-1 0,0 0 0,1 1 1,-1-1-1,1 0 0,-1 1 0,1-1 0,0 1 1,-1-1-1,1 1 0,0-1 0,0 1 0,0-1 1,0 1-1,0 0 0,1-1 0,-1 1 0,0-1 1,1 0-1,-1 1 0,1-1 0,-1 1 0,1-1 1,0 0-1,-1 1 0,1-1 0,1 2 0,18 8-4433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 4324,'0'-6'5285,"-7"6"-3940,-2 0-1217,-11 15 257,-7 30 63,-6 17 161,-3 9 31,-1 4-287,4-7 95,7-5-288,6-16 161,3-11-193,4-12-96,0-9-32,3-12-288,10-30-7848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71 6246,'-75'86'2103,"60"-68"3657,18-18-5637,8-2-179,-1 0 1,1 0-1,-1-1 0,0 0 0,1-1 0,-2 0 0,1 0 1,0-1-1,-1-1 0,15-11 0,24-11-221,-14 11-106,-11 6-592,0-1 1,-1-1-1,31-22 0,-49 28-2260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89 6662,'2'-7'656,"1"1"0,-1-1 1,-1 0-1,1 0 0,-1 0 0,0 1 0,0-1 0,-1 0 0,-1-10 0,1 16-606,-1 0-1,0 1 1,0-1 0,0 0-1,0 0 1,0 1 0,0-1-1,0 0 1,0 1 0,0-1-1,0 1 1,0-1 0,0 1-1,0 0 1,0-1 0,0 1-1,-1 0 1,1 0 0,0 0-1,0 0 1,0 0 0,-3 0-1,-37 1 189,28-1-86,-2 0-95,0 1-1,0 1 1,0 0-1,1 0 1,-1 2-1,0 0 1,1 1-1,0 0 1,0 1 0,0 0-1,1 1 1,0 1-1,0 0 1,1 1-1,0 0 1,-19 20-1,26-24-44,1 0 0,-1 1 0,1-1 0,1 1 1,-1-1-1,1 1 0,0 0 0,0 0 0,1 1 0,0-1 0,0 1 0,-2 12 0,2 2 34,1 1-1,2 35 1,0-35-46,-1-17 3,0 0 0,1 0 0,-1 0 0,1 1 0,0-1 0,0 0 0,1 0 0,0 0 0,0-1 0,0 1 0,0 0 0,1-1 0,-1 1 1,1-1-1,1 0 0,-1 0 0,7 6 0,-5-6-45,-1-1 1,1 0-1,0-1 1,0 1-1,1-1 1,-1 0-1,1 0 1,-1-1 0,1 0-1,-1 0 1,1 0-1,0 0 1,-1-1-1,1 0 1,10-1-1,-14 1-103,1 0-1,-1 0 1,0 0-1,0-1 1,0 1-1,1 0 1,-1-1-1,0 0 1,0 1 0,0-1-1,0 0 1,0 0-1,0 0 1,0 0-1,0-1 1,0 1-1,0 0 1,-1-1-1,1 1 1,-1-1-1,1 0 1,-1 0-1,3-3 1,3-13-5135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0 2466,'-46'19'1650,"1"1"-1,1 2 0,1 3 1,-73 54-1,103-69-1388,1 0 1,0 1 0,1 1-1,1 0 1,-1 0 0,2 1-1,0 0 1,1 1 0,0 0-1,1 0 1,0 0 0,1 1-1,1 0 1,0 1 0,2-1-1,-1 1 1,2 0 0,-2 28-1,4-36-257,0 0 0,0 0 0,0-1 0,1 1-1,0 0 1,1-1 0,0 1 0,4 11 0,-4-16 2,1 1 1,-1-1-1,1 0 0,0 0 1,0 0-1,0 0 1,0 0-1,1-1 0,-1 1 1,1-1-1,-1 0 0,1 0 1,0-1-1,0 1 1,0-1-1,0 1 0,6 0 1,7 2 50,0 0 1,1-2-1,0 0 1,0-1-1,-1 0 1,23-3-1,-29 1-446,1 0 0,-1-1 0,0-1 0,0 1 1,1-2-1,-2 0 0,1 0 0,0-1 0,-1 0 0,14-9 0,-20 7-2873,-4 1-1174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7944,'-3'0'1254,"-1"1"-1147,1 0 0,-1 0 0,1 1 0,0-1 1,0 1-1,-1-1 0,1 1 0,0 0 0,0 0 0,1 0 0,-1 1 0,-2 2 0,-34 39 912,20-21-419,-113 139 1498,110-130-1772,1 0-1,1 1 1,-22 52-1,38-71-262,-1 0-1,2 0 0,0 0 0,1 1 0,0-1 0,1 1 0,2 22 0,-1-34-67,0 0-4,0 0 0,0 0 0,1 0 0,-1 0 1,1 0-1,0 0 0,0 0 0,0 0 1,0-1-1,0 1 0,1 0 0,-1-1 0,1 1 1,0-1-1,-1 1 0,1-1 0,0 0 1,1 0-1,-1 0 0,0 0 0,1 0 0,-1 0 1,1-1-1,-1 1 0,1-1 0,0 1 1,-1-1-1,1 0 0,0 0 0,0-1 0,4 2 1,11 1-175,0-1 1,0 0 0,0-2-1,22-1 1,-11 1-163,6-1-701,-24-3-2061,-7-9-2434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1 288,'0'0'12748,"-27"17"-12363,-3 7 95,4 12 289,-1 0-545,4 2 289,7 7-481,9 0-64,4-1-193,3 1 193,0-6-224,0-16-737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8392,'-17'35'3747,"-16"1"-2561,3 6-898,7-3 320,17-1-95,6-2-257,0 0 64,16-4-223,21-5 127,12-15-160,7-12-128,4 0-481,-1-3 193,-6-33-257,-13-5-1216,-40 17-1186,0 3-1954</inkml:trace>
  <inkml:trace contextRef="#ctx0" brushRef="#br0" timeOffset="1">93 45 8552,'-16'27'1506,"16"-3"-866,3-6-352,37-9 385,16-9-353,0 0-320,-33 0-961,-6-3-3779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0 262 256,'157'-182'8365,"-120"138"-6544,-29 39-1711,1 1 1,0 0-1,0 0 1,0 1-1,0 0 1,1 0-1,-1 1 1,18-1-1,83-1 642,-104 3-728,-1 1 0,1 0 0,0 1 0,-1 0 1,1 0-1,-1 0 0,1 0 0,-1 1 1,0 0-1,8 3 0,-10-2-11,0-1-1,0 1 1,0-1-1,0 1 1,-1 0-1,1 0 1,-1 0 0,0 0-1,0 0 1,0 1-1,0-1 1,-1 1 0,1-1-1,-1 1 1,0 0-1,1 5 1,2 15 318,-1-1 0,-2 1 0,0 0 0,-1-1 0,-5 35 0,4-55-262,-1 14 572,5-23-237,13-23-547,3 0-39,1 0-1,1 2 1,1 1-1,51-47 1,-72 73 194,-1-1 0,1 1 0,-1-1 1,0 1-1,1-1 0,0 1 1,-1 0-1,1-1 0,-1 1 1,1 0-1,-1-1 0,1 1 1,-1 0-1,1 0 0,0 0 0,-1-1 1,1 1-1,0 0 0,-1 0 1,1 0-1,0 0 0,-1 0 1,1 0-1,-1 0 0,1 1 0,0-1 1,-1 0-1,1 0 0,0 0 1,-1 1-1,1-1 0,-1 0 1,1 0-1,-1 1 0,1-1 1,-1 1-1,1-1 0,-1 0 0,1 1 1,-1-1-1,1 1 0,-1 0 1,10 27 365,-8-23-308,10 51-109,-3 0 0,-2 0 0,0 90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11691,'-13'63'2082,"-20"8"-1217,6 1-449,7-13-63,10-11-193,10-12-160,0-16-385,0-17 193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11050,'0'-21'1922,"0"15"-993,13 3-705,40 0 929,13 0-928,10-6-65,-3-3-160,-4 1-769,-49 5-2082,-7 0-2850</inkml:trace>
  <inkml:trace contextRef="#ctx0" brushRef="#br0" timeOffset="1">702 1 7687,'-6'0'358,"0"0"0,0 1 0,1 0 0,-1 0 0,0 1 1,1-1-1,-1 1 0,1 0 0,-1 1 0,1-1 0,0 1 0,0 0 0,0 0 0,-4 5 0,6-6-315,0 1 0,1-1 0,-1 1 0,1 0 1,0 0-1,0 0 0,0 0 0,0 0 0,0 0 0,1 0 0,0 1 1,-1-1-1,1 1 0,0-1 0,1 1 0,-1-1 0,1 1 0,-1 0 1,1-1-1,0 1 0,1-1 0,-1 1 0,2 6 0,0-6-90,1 1 1,-1-1-1,1 0 0,0 0 0,0 0 0,1 0 0,-1-1 0,1 1 1,0-1-1,0 0 0,0 0 0,1 0 0,-1-1 0,7 4 1,29 22-362,-35-23 389,0 1 0,-1 0 0,0 0 0,0 0 0,-1 0 0,0 0 1,0 1-1,0-1 0,-1 1 0,0 0 0,0 0 0,1 12 0,-1 7 235,-1 0 0,-1 30 0,-1-15 460,1-38-561,0 1-1,0 0 1,-1 0 0,1 0-1,-1 0 1,1-1-1,-1 1 1,0 0-1,-1-1 1,1 1 0,-1-1-1,1 1 1,-1-1-1,0 0 1,-1 0-1,1 1 1,0-1 0,-1-1-1,-5 6 1,4-5-120,-1 0 0,0-1 0,0 1 0,0-1 0,0 0 0,-1-1 0,1 1 0,-1-1-1,1 0 1,-1 0 0,1-1 0,-12 0 0,8-3-2637,0-12-2771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860 529 6086,'-8'2'7964,"0"-10"-4914,-3-20-3846,4 10 1505,-8-10-621,-2 0 1,0 2-1,-2 0 0,0 1 0,-2 0 0,-1 2 0,-1 1 0,-1 1 0,-1 0 0,0 2 0,-1 1 0,-2 1 0,-33-15 0,-6 2-208,-1 3-1,-1 3 1,-1 3-1,-117-20 0,177 40-111,-3 0 113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0 6983,'-40'0'1505,"-3"0"-640,0 27 448,4 9-96,2 3-64,4 8-640,-3 10 31,-4 5-287,0 1 63,-3-4-192,4-8-128,6-16 0,9-11 0,18-12 0,6-33-12300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7976,'13'-8'5451,"22"-9"-5079,-6 3-297,238-136 196,-155 83-96,3 5 0,156-60 0,-269 123-1562,-7 2-1550,3-1 1533,-8 6-2637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1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30 2915,'6'-6'1203,"5"-6"-387,-8 0 6752,-24 12-6559,-10 2-871,1 1-1,0 1 1,0 2-1,0 1 1,1 1 0,-31 13-1,-15 10 423,-77 45-1,137-68-476,0 0-1,0 1 1,1 1-1,1 0 1,0 1-1,-17 19 1,25-25-89,1 1 0,-1 0 1,1 1-1,1-1 0,-1 1 1,1-1-1,0 1 0,1 0 1,-1 0-1,1 0 0,1 1 1,0-1-1,0 0 0,0 1 1,1-1-1,0 1 0,1 7 1,-1-13 5,0 1 1,1-1-1,0 0 1,-1 1-1,1-1 1,0 0-1,0 0 1,0 0-1,0 0 1,1 0-1,-1 0 1,0 0-1,1 0 1,-1 0-1,1-1 1,0 1-1,0 0 1,2 1-1,1 0 5,1 0 0,-1 0 0,1 0 0,0-1 0,0 0 0,11 3 0,9 0 34,-1-2-1,41 1 1,-52-3-18,119 0-474,-86-1-1955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63 5509,'1'-2'359,"0"0"0,-1 0 0,1 0-1,-1 0 1,0 0 0,1 0 0,-1-1 0,0 1-1,0 0 1,0 0 0,-1 0 0,1-1 0,0 1-1,-1 0 1,0 0 0,1 0 0,-1 0 0,0 0-1,0 0 1,0 0 0,0 0 0,0 1 0,-1-1-1,1 0 1,-1 0 0,-1-1 0,0 2-323,0-1 0,0 1 0,0 1 0,0-1 0,0 0 1,-1 1-1,1-1 0,0 1 0,0 0 0,0 0 0,0 1 0,0-1 0,-1 0 0,1 1 1,0 0-1,0 0 0,0 0 0,0 0 0,-4 3 0,-10 4-43,0 2 1,0 0-1,1 1 1,1 0-1,-24 23 0,-70 78-8,95-97 11,-18 21 4,1 0 0,2 3 0,-48 82 0,65-99 3,2 1 0,0 1 1,2 0-1,0 0 0,2 1 0,0 0 1,2 0-1,1 0 0,0 29 0,2-49-5,1-1 0,0 1 0,0-1 0,1 0 0,-1 1 0,1-1 0,0 0 0,0 1 0,0-1 0,1 0 0,-1 0 0,1 0 0,0 0 0,0 0 0,0 0 0,1-1 0,0 1 0,-1-1 0,1 1 0,0-1 0,1 0-1,-1 0 1,0-1 0,1 1 0,0-1 0,0 1 0,-1-1 0,1 0 0,0-1 0,1 1 0,-1-1 0,0 0 0,6 2 0,13 2-37,1-1 0,-1-2 0,1 0 0,-1-1 1,26-2-1,-33 0-7,1-1 1,-1 0-1,1-2 0,-1 0 1,0 0-1,0-2 1,26-12-1,-33 13-165,0-1-1,0 0 1,0 0-1,8-8 1,-16 12 71,1 1 1,-1 0-1,0 0 0,0 0 0,-1-1 1,1 1-1,0-1 0,0 1 0,-1-1 1,1 1-1,0-1 0,-1 1 0,0-1 1,1 1-1,-1-1 0,0-1 0,1-16-4669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6054,'9'0'3587,"11"0"-2946,3 0 127,-3 8 193,-6 22 160,-1 9-96,0 0-480,-6 2 31,-1-5-544,-6-6 161,4-9-193,-4-10-32,0-5-193,0-3-800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8168,'0'4'1019,"0"234"5500,2-272-6568,1 0 1,1 0-1,2 0 1,2 0-1,0 1 1,3 0-1,1 1 1,1 0-1,1 0 1,2 2-1,36-52 1,-50 79 33,1 0 1,-1 0-1,1 0 1,0 0-1,0 0 1,0 1 0,0-1-1,0 1 1,7-4-1,-9 6 15,0 0-1,-1 0 0,1 0 0,-1-1 1,1 1-1,0 0 0,-1 0 0,1 0 1,0 0-1,-1 0 0,1 0 0,0 0 1,-1 0-1,1 0 0,0 1 0,-1-1 1,1 0-1,-1 0 0,1 0 0,0 1 1,-1-1-1,1 0 0,-1 1 0,1 0 1,0 0 2,0 0 1,0 1 0,0-1-1,0 0 1,-1 1 0,1-1-1,0 1 1,-1-1 0,1 1-1,-1 0 1,0-1 0,0 1-1,1-1 1,-1 3 0,1 90 432,-1-54-80,5 59 1,-3-88-331,-1-1 1,2 0-1,-1 1 1,1-1-1,1 0 0,0 0 1,0 0-1,1-1 0,0 0 1,10 13-1,-11-18-56,0 0-1,0 0 1,1-1-1,-1 0 0,1 1 1,0-2-1,0 1 1,0-1-1,0 1 1,1-1-1,-1-1 1,1 1-1,-1-1 1,1 0-1,-1 0 0,1-1 1,0 1-1,-1-1 1,1-1-1,0 1 1,9-3-1,-14 3-28,-1 0-1,1 0 0,0 0 0,-1 0 1,1-1-1,-1 1 0,1 0 1,-1 0-1,1-1 0,-1 1 1,1 0-1,-1-1 0,0 1 0,1-1 1,-1 1-1,1-1 0,-1 1 1,0 0-1,1-1 0,-1 1 1,0-1-1,0 0 0,1 1 0,-1-1 1,0 1-1,0-2 0,7-24-4135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31 114 10826,'-6'12'239,"1"0"0,1 1 0,0 0 0,0 0 0,2 0 0,-1 0-1,2 0 1,0 1 0,0-1 0,1 0 0,3 22 0,-2-32-219,1 0-1,-1-1 1,0 1 0,1 0 0,0-1-1,0 1 1,0-1 0,0 0-1,0 1 1,0-1 0,0 0 0,1 0-1,-1-1 1,1 1 0,0 0-1,-1-1 1,1 0 0,0 1 0,0-1-1,0 0 1,0 0 0,0-1-1,0 1 1,0-1 0,0 1 0,5-1-1,10 1 84,0 0 1,0-1-1,21-3 0,-36 3-67,-1-1 0,0 1 0,1-1 0,-1 0 1,0 0-1,0 1 0,1-2 0,-1 1 0,0 0 0,0 0 0,0-1 0,0 1 1,-1-1-1,1 1 0,0-1 0,-1 0 0,4-3 0,-2-1 24,0 1-1,0-1 0,0 0 1,0 0-1,-1 0 0,2-10 1,1-7 102,-2 0 1,2-40-1,-5-57 249,0 119-417,0 0-1,0-1 0,0 1 0,0 0 0,0 0 0,0 0 1,-1 0-1,1-1 0,0 1 0,-1 0 0,1 0 1,-1 0-1,1 0 0,-1 0 0,0 0 0,1 0 0,-1 0 1,0 0-1,0 0 0,0 1 0,0-1 0,1 0 0,-1 0 1,0 1-1,0-1 0,0 1 0,0-1 0,-1 1 1,0-1-1,-2 0 16,1 0 1,-1 1 0,0-1-1,0 1 1,0 0 0,1 0 0,-1 0-1,0 1 1,-6 1 0,1-1-553,1 2 0,-1-1-1,0 1 1,1 1 0,0 0 0,-1 0 0,-12 9 0,6 0-5201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5 221 5317,'-2'57'2435,"0"-36"-1637,1 0 0,1 0 0,1 0 0,1 0 0,6 28 0,-7-45-715,1-1 1,0 0-1,0-1 0,0 1 1,0 0-1,0-1 1,1 1-1,-1-1 0,1 1 1,-1-1-1,1 0 1,0 0-1,0-1 0,0 1 1,0 0-1,0-1 1,0 0-1,1 0 0,-1 0 1,0 0-1,1 0 1,5 0-1,-2 0 7,0 0 0,0-1 0,-1 0 0,1 0 1,0 0-1,0-1 0,0 0 0,0 0 0,-1 0 0,11-5 0,-9 2-50,-1-1 0,0 0-1,0-1 1,0 1-1,-1-2 1,0 1 0,0 0-1,-1-1 1,1 0 0,-2 0-1,9-16 1,-1-1 27,-2 1 1,15-48-1,-14 18-391,-3 0 1,4-105-1,-12 169-500,-1 0 1,0 1 0,-1-1 0,-4 12 0,-1 5-4932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3 368 11050,'-3'0'604,"5"5"-97,11 32-72,-1 1-1,-2 0 1,-1 1 0,-2-1-1,-2 2 1,0 77 0,-5-14 969,-1-172-1145,7-167-395,-3 199 43,2 0 0,2 0 0,1 1 0,18-49 0,-14 54 29,1 1-1,2 0 1,24-36-1,-32 55 52,1 0-1,0 0 0,1 0 0,1 1 0,-1 1 0,2 0 0,-1 0 0,1 1 0,0 0 0,22-11 0,-25 16 23,0 1-1,-1 0 1,1 0-1,0 1 1,0 0-1,0 0 1,0 1-1,0 0 1,10 1-1,-16 0-7,-1 0 0,0 0 0,1-1 0,-1 1 0,0 0 0,0 0 0,0 1 0,1-1 0,-1 0 0,0 0 0,0 0 0,-1 1 0,1-1 0,0 0-1,0 1 1,-1-1 0,1 1 0,-1-1 0,1 1 0,-1-1 0,1 1 0,-1-1 0,0 1 0,0 0 0,0-1 0,0 1 0,0-1 0,0 1 0,-1 3-1,1 5 17,-1 0 0,0 0 0,-1 0 0,-2 10 0,-1-7 12,0-1 1,0 0-1,-1-1 1,-1 0 0,0 0-1,-16 20 1,-61 58 236,59-65-126,-94 81 200,40-39-295,76-63-264,23-23-1782,-16 15 1343,22-23-3522,3 3-3763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16 6534,'0'-1'199,"0"0"-1,0 1 0,0-1 1,0 0-1,0 1 1,0-1-1,0 1 1,0-1-1,-1 1 0,1-1 1,0 0-1,0 1 1,0-1-1,-1 1 0,1-1 1,0 1-1,-1-1 1,1 1-1,-1-1 0,1 1 1,0-1-1,-1 1 1,1 0-1,-1-1 1,1 1-1,-1 0 0,1-1 1,-1 1-1,0 0 1,1 0-1,-1 0 0,1-1 1,-2 1-1,-26 4 1279,-23 21-1287,43-20-130,2 0 0,-1 0 0,0 1 0,1 0 0,0 0 0,1 0 0,-1 1 0,1 0 0,1 0 0,-1 1 0,1-1 0,0 1 0,1 0 0,0 0 0,0 0-1,1 0 1,0 0 0,0 1 0,1-1 0,0 1 0,0 13 0,1-19-68,0 0 0,1 0 1,-1 1-1,1-1 0,0 0 0,0 0 0,0 0 0,0 0 0,0 0 1,0-1-1,1 1 0,0 0 0,-1-1 0,1 1 0,0-1 1,0 1-1,5 3 0,2 2-36,2-1 0,-1 0 0,16 8-1,-14-9 21,0 1-1,-1 1 0,14 10 1,-23-15 30,1 0 0,0-1 0,-1 1 0,0 0-1,1 0 1,-1 0 0,0 1 0,-1-1 0,1 0 0,0 1 0,-1-1 0,0 1 0,0-1 0,0 1 0,0 0 0,0 4 0,-1-4 16,0 1 1,-1-1-1,1 1 0,-1-1 1,1 0-1,-1 1 0,-1-1 0,1 0 1,-1 0-1,1 0 0,-1 0 1,0 0-1,-1 0 0,1 0 1,0-1-1,-1 1 0,0-1 0,0 0 1,0 0-1,-1 0 0,-3 3 1,-9 5 174,1-1 0,-1-1 1,-32 13-1,25-12-100,17-7-48,-70 29 496,68-30-601,1 0 0,-1 0 0,0 0 0,1-1 0,-1 0 1,0 0-1,0-1 0,-10-1 0,18 1-51,-1 0 0,1 0 0,-1-1 1,1 1-1,-1 0 0,1 0 0,-1-1 0,1 1 0,-1 0 0,1-1 0,0 1 0,-1-1 1,1 1-1,0-1 0,-1 1 0,1-1 0,0 1 0,-1-1 0,1 1 0,0-1 0,0 1 0,0-1 1,0 1-1,-1-1 0,1 1 0,0-1 0,0 1 0,0-1 0,0 1 0,0-1 0,0 0 1,1 1-1,-1-1 0,0 1 0,0-1 0,0-3-1154,0-14-7045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0:2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6278,'50'-21'6502,"-4"-6"-5253,7-9-192,3 1-512,1 2 512,-8 6-705,-9 9-32,-14 0-223,-19 18-194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397 322 2402,'-17'-11'1786,"-36"-29"3317,51 37-5047,-1 1-1,1-1 1,0 1 0,0-1 0,0 0-1,0 0 1,1 0 0,-1 0 0,1 0 0,-1 0-1,1 0 1,0-1 0,0 1 0,1 0-1,-1-1 1,0-3 0,-5 6-2640,5 1 2530,1 1 1,-1-1-1,0 0 0,1 1 0,-1-1 0,1 0 1,-1 0-1,0 0 0,1 0 0,-1 1 0,1-1 1,-1 0-1,0 0 0,1 0 0,-1 0 0,0 0 1,1-1-1,-1 1 0,1 0 0,-1 0 1,0 0-1,1 0 0,-1-1 0,1 1 0,-2-1 1,2 0 49,-1 1 1,1-1-1,-1 0 1,1 0-1,0 0 1,-1 0-1,1 0 1,0 0-1,0 0 1,-1 0 0,1 0-1,0 0 1,0 1-1,0-1 1,0 0-1,1 0 1,-1 0-1,0 0 1,0 0-1,0 0 1,1 0 0,-1 0-1,0 0 1,1 0-1,-1 1 1,1-1-1,-1 0 1,2 0-1,18-27-1516,-15 22 1277,1-3 469,0-1-1,-1 1 0,-1-1 0,1 0 1,-2 0-1,4-11 0,-4 10 593,0 1 1,1 0-1,0 0 0,1 0 0,8-13 1,-12 22 99,-3 31-491,-6 2-171,-2 0 0,0-1 0,-3-1 0,0 0 0,-19 30 0,-21 49 146,-83 249 683,107-266-611,-32 185 1,54-228-459,7-48-257,0-5-1018,0-13-1058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22 513 4228,'-12'2'1118,"2"1"5585,21-5-6600,0-1 0,0 0 1,-1-1-1,1 0 1,-1-1-1,0 0 0,0 0 1,17-13-1,6-3 18,43-23 126,290-165 620,11 33 603,-340 164-1176,-36 12-246,35-5-3454,-27 3-69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7079,'-21'9'1516,"-19"12"1361,40-21-2845,-1 0-1,1 0 1,0 1-1,-1-1 0,1 0 1,-1 0-1,1 1 1,0-1-1,-1 0 1,1 1-1,0-1 1,-1 1-1,1-1 1,0 0-1,0 1 0,-1-1 1,1 1-1,0-1 1,0 1-1,0-1 1,0 1-1,0-1 1,0 1-1,0-1 1,0 1-1,0-1 0,0 1 1,0-1-1,0 1 1,0-1-1,0 1 1,0-1-1,0 0 1,0 1-1,0-1 1,1 1-1,-1-1 1,0 1-1,0-1 0,1 1 1,-1-1-1,0 0 1,1 1-1,-1-1 1,0 0-1,1 1 1,-1-1-1,0 0 1,1 1-1,-1-1 0,1 0 1,25 13 601,-4-7-260,0-1 1,1 0-1,0-2 1,29 1-1,101-5 534,-61-1-595,-4 1-197,-1-4 1,168-31 0,-136 12 6,-282 24-522,51 9 480,1 5 0,-171 45 0,276-58-135,1 0-1,-1 1 1,1 0-1,0 1 1,0-1-1,-1 1 1,1 0-1,1 0 1,-10 7-1,12-7-29,0-1-1,0 1 1,0-1-1,1 1 1,-1 0 0,1 0-1,-1-1 1,1 1-1,0 0 1,0 0-1,0 0 1,1 1 0,-1-1-1,1 0 1,0 0-1,0 5 1,3 2-3001,13-7-3672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5830,'-23'0'1514,"0"0"0,-1 2 0,-23 5 1,38-5-1434,0 0 1,0 1 0,0 1-1,1 0 1,-1 0 0,1 0 0,0 1-1,0 0 1,0 1 0,-7 7-1,3-3 38,0 1 0,1 1 0,0 0-1,1 0 1,0 1 0,1 1-1,1-1 1,0 1 0,1 1 0,0 0-1,1 0 1,1 0 0,0 0-1,1 1 1,1 0 0,0 0 0,1 0-1,1 0 1,1 0 0,1 21-1,0-33-108,0 1 0,0-1-1,0 0 1,1 0-1,-1 0 1,1 0-1,0-1 1,0 1-1,1 0 1,-1-1-1,1 1 1,0-1 0,-1 0-1,1 0 1,1 0-1,-1 0 1,0-1-1,1 1 1,-1-1-1,1 0 1,0 0 0,0 0-1,0 0 1,0-1-1,6 2 1,10 3 55,0-1 1,0-1 0,0-1-1,23 1 1,2 0 7,1-3 1,-1-1-1,50-7 1,-87 6-113,1-2 1,0 1 0,-1-1 0,1 0 0,8-5 0,-15 7-117,0 0 0,0 0 1,1-1-1,-1 1 1,0 0-1,0-1 0,-1 1 1,1-1-1,0 0 1,0 0-1,-1 1 0,1-1 1,-1 0-1,1 0 1,-1-1-1,0 1 0,0 0 1,0 0-1,0-1 1,-1 1-1,1 0 0,0-4 1,-1-11-4811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60 12588,'-40'0'1057,"76"0"-1121,27 0 480,10 0-127,10-3-289,-1-21-513,-55 6-2081,-11 3-4005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90 11851,'-43'-6'1986,"43"-3"-1858,4 3-64,58-6-32,21 0 769,20 0-801,-1 3 64,-6 0-64,-16 0-897,-14 9-1569,-56 0-2627</inkml:trace>
  <inkml:trace contextRef="#ctx0" brushRef="#br0" timeOffset="1">1059 0 5413,'-4'1'4767,"-19"3"-3622,0 0 0,-32 12 0,45-13-968,1 0 1,-1 1 0,1 1 0,-1 0-1,1 0 1,1 1 0,-1 0 0,-8 7-1,14-9-155,0 0 0,1 0-1,-1 1 1,1-1-1,0 1 1,0-1-1,0 1 1,1 0 0,-1-1-1,1 1 1,0 0-1,1 0 1,-1 8-1,3 68 152,0-67-167,0-2-57,1 0 0,0 1 0,1-1 1,0-1-1,1 1 0,0-1 0,1 0 0,1 0 1,12 18-1,3 4-18,-21-31 75,0-1-1,0 0 0,0 1 1,-1-1-1,1 1 0,0-1 0,-1 1 1,0-1-1,1 1 0,-1-1 1,0 1-1,1-1 0,-1 1 1,0 0-1,0-1 0,0 1 0,-1-1 1,1 1-1,0 0 0,0-1 1,-1 1-1,1-1 0,-1 1 1,0-1-1,1 1 0,-1-1 0,0 0 1,0 1-1,0-1 0,0 0 1,0 0-1,0 1 0,0-1 1,0 0-1,0 0 0,-1 0 0,1 0 1,-3 1-1,-6 3 78,0 0 1,0-1-1,0 1 0,-19 3 1,10-2 45,15-5-110,-68 24 247,0-4 0,-104 17 0,217-53-4484,4-5-2519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1890,'-127'0'8194,"121"0"-8040,-1 1 1,1 0-1,-1 0 0,1 1 0,0-1 0,-1 1 1,1 1-1,0-1 0,0 1 0,0 0 1,1 1-1,-1 0 0,1-1 0,0 1 0,0 1 1,0-1-1,1 1 0,-1 0 0,1 0 0,0 0 1,0 1-1,1-1 0,0 1 0,-5 11 0,3-6-58,1 0-1,0 1 0,1 0 0,0 0 0,0 0 1,1 0-1,1 0 0,0 0 0,1 1 0,0-1 1,1 0-1,5 23 0,-5-30-67,1 0 0,0-1 0,1 1 1,-1-1-1,1 1 0,0-1 0,0 0 0,1 0 0,-1 0 0,1-1 1,0 1-1,0-1 0,0 0 0,0 0 0,0 0 0,1-1 0,0 1 1,-1-1-1,1 0 0,8 2 0,5 2 63,0-2 0,0 0 0,0 0 0,27 0 0,-32-3-99,124 3 200,-124-4-340,0-1-1,-1 0 1,1-1 0,0-1-1,-1 0 1,1 0-1,20-10 1,-31 13 13,0-1 0,-1 0 0,1 0 0,-1 0 0,0 0 0,1 0 0,-1 0 0,0 0 0,0 0 0,1-1 0,-1 1 0,0 0 0,1-3 0,3-13-3970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110 138 10602,'-8'9'310,"0"-1"0,1 1 0,0 1 1,1-1-1,0 1 0,0 0 0,1 1 0,0-1 0,-5 20 1,-2 12 396,-8 52 1,12-55-404,7-35 738,1-8-395,2-20-185,9-40-398,-2 34-82,2 0 0,1 1 1,27-50-1,-28 61-52,0 1 0,1 0 0,0 1 0,1 0 0,1 0 0,30-24 0,-38 36 52,1 0-1,0 0 0,0 0 1,0 1-1,0 0 0,0 1 1,1 0-1,-1 0 0,1 0 1,0 1-1,-1 0 0,1 0 1,0 1-1,0 0 0,12 2 1,-18-2 19,0 1 0,0-1 0,1 1 1,-1-1-1,0 1 0,0 0 0,0-1 1,0 1-1,0 0 0,0 1 0,-1-1 1,1 0-1,0 0 0,0 1 0,-1-1 1,1 1-1,-1 0 0,2 2 1,1 2 5,0-1 0,-1 1 0,0 1 0,0-1 1,4 13-1,-1 7 15,0 0 0,1 32 0,-6-52-22,5 242-979,-7-156 154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54 11563,'-30'0'2178,"63"0"-2114,33 0 641,14-6-129,9-8-576,0-1-288,-62 6-1666,-11 0-6566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2 12204,'2'-1'744,"-2"5"-587,-9 17 9,-100 132 2052,-5 6-1190,92-121-719,1 1-1,-32 81 1,47-102-253,1-1 0,0 2-1,1-1 1,1 0 0,1 1 0,1-1 0,1 1-1,0 0 1,5 31 0,-4-45-50,1 0 1,-1 0-1,1-1 0,0 1 0,1-1 1,-1 1-1,1-1 0,0 0 0,0 0 1,0 0-1,0 0 0,1 0 0,0-1 1,0 0-1,0 0 0,0 0 0,0 0 1,0 0-1,1-1 0,0 0 0,-1 0 1,1 0-1,0 0 0,0-1 0,8 1 1,13 3 35,1-1 1,0-2 0,43-1 0,-54-1-94,-13 0-15,16 0-199,-1 0 0,0-1 0,25-6 1,-39 7-4,1-1 0,-1-1 0,0 1 1,0-1-1,0 1 0,0-1 0,0 0 0,0-1 1,0 1-1,0-1 0,-1 1 0,0-1 1,1 0-1,-1 0 0,0-1 0,0 1 1,-1-1-1,1 1 0,3-8 0,4-12-4777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96 7687,'-2'0'256,"1"0"-1,0 0 1,0 0-1,0 0 1,0 1-1,0-1 1,0 0-1,0 1 1,0-1-1,0 0 1,0 1-1,1-1 1,-1 1-1,0 0 1,0-1-1,0 1 1,0 0-1,0 0 1,-13 30-388,9-17 636,-174 340 1836,168-334-2043,10-19 562,0-26-154,2 12-588,1-2-115,0-1-1,0 1 1,2 1-1,0-1 1,0 0-1,1 1 1,1 0-1,1 0 1,0 1 0,0 0-1,13-17 1,16-17-236,60-64 1,-92 106 200,21-22-193,40-33 1,-59 55 186,0 0 0,0 0 1,1 1-1,-1 0 0,1 0 0,0 0 1,1 1-1,-1 0 0,1 1 0,-1-1 1,1 1-1,15-1 0,-22 3 37,0 0 0,0 0 0,0 0-1,0 0 1,1 0 0,-1 1 0,0-1-1,0 0 1,0 1 0,0-1 0,0 1 0,0-1-1,0 1 1,0 0 0,0-1 0,0 1-1,0 0 1,0 0 0,0-1 0,-1 1-1,1 0 1,0 0 0,-1 0 0,1 0 0,0 0-1,-1 0 1,1 0 0,-1 0 0,0 1-1,1-1 1,-1 0 0,0 1 0,2 45 22,-3-30 7,-9 447 800,10-462-1398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 9097,'-23'3'4164,"60"-3"-3908,32 0 801,20 0-577,17 0-480,-7 0-256,-65 0-3427,-18-15-7432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106 167 7719,'0'0'662,"-4"11"961,-54 366 2413,61-406-5324,-2-1 0,-3-47 1,-1 10-477,2 27 1331,-3 1 0,-1-1 0,-17-61 0,19 86 857,0-2 935,1 0-1,0 0 1,1-26-1,1 39-1026,1 3-305,-1 0 0,0 1 1,1-1-1,-1 0 0,0 0 1,1 1-1,-1-1 0,1 0 0,-1 1 1,1-1-1,0 1 0,-1-1 1,1 1-1,-1-1 0,1 1 0,0-1 1,0 1-1,-1 0 0,1-1 0,0 1 1,0 0-1,-1-1 0,1 1 1,0 0-1,0 0 0,-1 0 0,1 0 1,1 0-1,29-2 281,-27 1-185,14 1 29,-2-2-3,0 2 1,-1 0-1,1 1 1,30 5-1,-42-5-125,-1 0 0,1 0 0,-1 1 1,1-1-1,-1 1 0,1 0 0,-1 0 0,0 0 0,0 0 1,0 0-1,0 1 0,0-1 0,0 1 0,-1 0 0,1 0 1,-1 0-1,0 0 0,0 0 0,0 1 0,0-1 0,-1 0 0,1 1 1,-1 0-1,0-1 0,2 8 0,-2 1 86,1 0 1,-2 0-1,0 0 0,0 0 1,-1 0-1,0 0 0,-1 0 0,-1 0 1,0 0-1,0-1 0,-1 1 1,0-1-1,-11 19 0,-7 5 166,-1 0-1,-46 52 0,11-13-344,56-73-109,1 1 0,0-1 1,0 0-1,0 1 0,0 0 0,0-1 0,1 1 0,-1-1 1,0 1-1,1 0 0,-1 0 0,1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98 12236,'-4'71'1499,"-15"84"1,0-15-859,20-130-612,-3 14 316,-1-72 952,3 40-1268,-1-8-9,1 0 0,0 0 0,1 0 0,1 0 0,0 0 1,2 0-1,-1 0 0,2 1 0,10-25 0,-4 19-45,1 1 0,1 0 0,0 1 1,2 1-1,0 0 0,1 1 0,29-24 0,-33 31 11,0 1 1,1 1-1,0 0 0,0 1 0,1 0 0,0 1 0,0 0 0,1 1 0,-1 1 0,1 0 1,0 1-1,28-2 0,-22 4-40,-8 0 58,1 1 0,-1 0 0,1 0 0,-1 1 0,19 5 0,-29-6-11,-1 1 1,1 0-1,0 0 1,-1 0-1,1 1 1,0-1 0,-1 0-1,0 1 1,1 0-1,-1 0 1,0-1-1,0 1 1,0 1 0,0-1-1,0 0 1,0 0-1,-1 1 1,1-1-1,-1 1 1,0-1 0,0 1-1,0 0 1,0-1-1,0 1 1,0 0-1,-1 0 1,1 0 0,-1 0-1,0-1 1,0 7-1,1-5-2,-1 0-1,0 0 0,0 0 0,0 0 1,-1 0-1,1 0 0,-1 0 0,0 0 1,0 0-1,0 0 0,-1-1 1,1 1-1,-1 0 0,0-1 0,0 1 1,0-1-1,-1 0 0,1 1 1,-1-1-1,1 0 0,-1-1 0,0 1 1,0 0-1,-1-1 0,1 0 0,0 1 1,-5 0-1,-25 15 62,0-1 0,-40 12 0,42-17 43,0 1 1,-50 30 0,80-43-100,0 1-1,0-1 0,0 0 1,0 1-1,0-1 1,0 1-1,0 0 1,0-1-1,1 1 1,-1 0-1,0 0 1,0-1-1,0 1 1,1 0-1,-1 0 1,0 0-1,1 0 1,-1 0-1,1 0 1,-1 0-1,1 0 1,0 0-1,-1 0 0,1 0 1,0 0-1,0 0 1,0 1-1,0-1 1,0 0-1,0 0 1,0 0-1,0 0 1,0 0-1,0 0 1,0 0-1,1 1 1,-1-1-1,0 0 1,1 0-1,-1 0 1,1 0-1,0 0 0,-1 0 1,1-1-1,0 1 1,-1 0-1,1 0 1,0 0-1,0-1 1,0 1-1,0 0 1,1 1-1,6 2-30,-1 1 0,1-1-1,0 0 1,16 5 0,-7-3-27,0 0 20,-1 0-1,0 0 1,27 17-1,-39-21 40,-1 0-1,1 1 0,-1 0 0,0 0 1,0 0-1,0 0 0,0 0 0,0 1 1,0-1-1,-1 1 0,0 0 1,0-1-1,0 1 0,0 0 0,-1 0 1,1 1-1,-1-1 0,0 0 0,0 0 1,0 6-1,-1-7 7,1 1-1,-1-1 1,0 1-1,0-1 1,-1 1 0,1-1-1,-1 1 1,0-1-1,1 1 1,-2-1-1,1 0 1,0 1 0,-1-1-1,1 0 1,-1 0-1,0 0 1,0 0-1,-2 3 1,-2-2 41,0 1 0,0-1 0,-1 0 0,1 0 0,-1-1 0,1 0 0,-14 4-1,-13 6-24,-1-2 0,0-1-1,-1-1 1,0-3 0,-67 5 0,105-15-3014,16-15-2296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10570,'10'0'1153,"-10"29"-672,-6 19 95,-14 14 385,-3 10-577,0-1 225,-1 4 32,8-7-257,-1-14 160,11-16-544,6-17 0,0-9 0,0-9 0,10-6-6630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7976,'0'3'2514,"-2"7"-2278,-1 0 0,0 0-1,0 0 1,-1 0 0,-1 0 0,0-1 0,0 0-1,-1 0 1,0 0 0,-11 12 0,2 0 175,-38 52 385,7-10-79,-48 87-1,82-128-621,1 1 0,1 0-1,2 0 1,0 1-1,1 1 1,1-1 0,2 1-1,-2 28 1,4-29-23,1-10-15,0 0 0,1 1 0,0-1 0,1 0-1,4 19 1,-5-30-38,2 1 1,-1 0-1,0-1 0,1 0 0,-1 1 0,1-1 1,0 0-1,0 0 0,0 0 0,1 0 0,-1 0 1,1-1-1,-1 1 0,1-1 0,0 1 0,0-1 1,0 0-1,0 0 0,1-1 0,-1 1 1,0 0-1,1-1 0,-1 0 0,1 0 0,5 1 1,-1 0-1,1-1 1,0 0 0,0 0 0,-1 0-1,1-1 1,0-1 0,0 1 0,-1-1 0,11-3-1,-13 2-287,-1 0 0,0 0 0,0 0-1,-1-1 1,1 1 0,0-1-1,-1 0 1,0-1 0,1 1 0,-1-1-1,0 0 1,-1 0 0,1 0 0,-1 0-1,5-9 1,6-11-4542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48 10378,'0'0'1794,"0"12"-1538,-3 33 993,-17 15 384,-7 2-960,7 1-32,-3-4-641,7-11 128,12-16-128,4-2-128,0-18-1666,24-12-11114</inkml:trace>
  <inkml:trace contextRef="#ctx0" brushRef="#br0" timeOffset="1">480 1 11307,'-10'33'1025,"-16"23"128,3 16-256,6-4-97,10-3-287,7-5-513,0-18 0,0-16 0,0-14-1313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46 11243,'-8'-33'1542,"7"29"-1189,1 4-340,0 0 1,0 0-1,0-1 1,0 1-1,-1 0 0,1 0 1,0 0-1,0 0 0,0 0 1,0 0-1,0 0 0,0-1 1,0 1-1,0 0 0,0 0 1,0 0-1,0 0 1,0 0-1,0 0 0,0-1 1,0 1-1,0 0 0,0 0 1,0 0-1,0 0 0,0 0 1,0-1-1,0 1 0,0 0 1,0 0-1,0 0 1,0 0-1,0 0 0,0 0 1,0-1-1,0 1 0,0 0 1,1 0-1,-1 0 0,0 0 1,0 0-1,0 0 0,0 0 1,0 0-1,0 0 1,0-1-1,1 1 0,-1 0 1,0 0-1,0 0 0,0 0 1,0 0-1,0 0 0,0 0 1,1 0-1,-1 0 0,0 0 1,0 0-1,0 0 1,0 0-1,0 0 0,1 0 1,-1 0-1,0 0 0,0 0 1,0 0-1,0 0 0,1 1 1,5-2 158,224-1 1045,-149 2-1179,-74 0-39,0 0 1,0 0-1,-1 1 1,1 0 0,0 0-1,-1 1 1,1 0-1,-1 0 1,8 3 0,-11-3-1,1 1 0,-1-1 0,1 1 1,-1-1-1,0 1 0,0 0 0,0 0 1,-1 0-1,1 1 0,-1-1 0,0 1 1,0-1-1,0 1 0,0 0 0,2 7 1,0 3 68,0 0 1,-1 0 0,-1 1 0,0-1 0,-1 1-1,0-1 1,-2 1 0,1-1 0,-2 1 0,0-1 0,-1 1-1,0-1 1,-1 0 0,0 0 0,-1-1 0,-1 1-1,-14 23 1,-1-9-3,-2 0-1,-1-1 1,-2-2-1,0 0 1,-1-2-1,-2-1 1,0-1-1,-1-2 1,-1-1-1,-45 19 1,69-34-164,4-1-112,-1 0-1,1-1 1,-1 0 0,1 1-1,-1-2 1,0 1-1,1 0 1,-6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29 9065,'0'6'225,"-1"0"1,1-1 0,-1 1 0,-1-1 0,1 1 0,-1-1 0,0 0-1,0 0 1,-1 0 0,-4 9 0,-40 45 577,17-21-332,26-34-386,-69 103 1131,66-94-1044,0 0 1,0 0 0,2 0-1,-1 1 1,2 0-1,-6 24 1,12-50 106,1 0 1,0 1 0,1-1-1,0 1 1,1-1-1,0 1 1,8-12 0,8-12-300,0 1 1,3 1 0,0 1-1,2 1 1,2 1 0,1 2-1,48-39 1,-73 64-33,1 0 0,-1 0 0,1 0 0,-1 0 0,1 1 0,0 0-1,0 0 1,0 0 0,0 0 0,1 1 0,-1 0 0,0 0 0,1 1 0,-1-1 0,8 1 0,-13 0 53,0 0 0,1 0 0,-1 0 0,0 1 0,1-1 0,-1 0 0,0 0 0,1 0 0,-1 0 0,0 0 0,0 1 0,1-1 1,-1 0-1,0 0 0,0 1 0,1-1 0,-1 0 0,0 0 0,0 1 0,0-1 0,1 0 0,-1 0 0,0 1 0,0-1 0,0 0 0,0 1 0,0-1 0,0 0 0,0 1 0,0-1 0,0 0 0,0 1 0,0-1 0,0 0 0,0 1 0,2 29 127,-1 0-1,-2 0 0,-1-1 0,-9 49 1,-2 21 90,12 18-1644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20 337 9641,'-20'0'5702,"63"0"-5190,34 0 449,22-9-833,0-3-64,-3-9-64,-10-3-705,-66 9-1441,-10 1-5157</inkml:trace>
  <inkml:trace contextRef="#ctx0" brushRef="#br0" timeOffset="1">920 1 11691,'0'29'929,"0"10"480,-7 0 33,-2-1-257,5 4-641,4-9-352,0-6-63,0-10-226,0-5 97,0-3-512,-3-9-1922,-4 0-1378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6438,'0'-35'4287,"0"34"-4241,0 1 0,0-1 1,0 1-1,0 0 0,0-1 1,0 1-1,0 0 0,0-1 0,0 1 1,0 0-1,0-1 0,0 1 1,0-1-1,0 1 0,0 0 0,0-1 1,1 1-1,-1 0 0,0-1 1,0 1-1,0 0 0,1 0 0,-1-1 1,0 1-1,0 0 0,1-1 1,-1 1-1,0 0 0,0 0 0,1 0 1,-1-1-1,0 1 0,1 0 1,-1 0-1,0 0 0,1 0 0,-1 0 1,1 0-1,-1 0 0,0 0 1,1 0-1,-1-1 0,0 2 0,1-1 1,-1 0-1,0 0 0,1 0 1,-1 0-1,1 0 0,-1 0 0,0 0 1,1 1-1,5-1 309,0 0-325,44 0 489,77 9-1,-109-6-452,0 1 0,-1 0 0,0 1 0,0 1 0,0 1-1,-1 0 1,0 1 0,16 12 0,-18-12-14,-1 2 1,-1 0-1,0 0 1,0 2-1,-1-1 1,-1 1-1,0 1 0,0 0 1,-1 0-1,-1 1 1,0 0-1,-1 0 0,-1 1 1,0 0-1,-1 0 1,0 0-1,-1 1 0,-1-1 1,-1 1-1,0 0 1,-1 31-1,-1-38-21,0 0 0,-1-1-1,0 1 1,0 0 0,-1-1 0,0 0 0,-1 1-1,0-1 1,0 0 0,0 0 0,-10 14 0,5-11-6,0-1 0,-1-1 0,0 1 0,-1-2 1,0 1-1,0-1 0,-15 8 0,-47 27-374,-110 46-1,180-88-1401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6246,'-43'48'5093,"30"-10"-3556,13 7-640,0 9 705,0-7-577,23 1-321,17-3-640,6-13 321,7-5-353,3-15 192,-3-12-64,-3 0-160,-7 0 96,-13-21-96,-14-9-288,-13-5-865,-3 2-481,0 18-1537</inkml:trace>
  <inkml:trace contextRef="#ctx0" brushRef="#br0" timeOffset="1">4 66 9385,'-4'0'5125,"31"0"-4549,26 0 994,13 0-1218,7-3-224,3-3-128,-3-9-320,-53 6-1506,-11-3-4484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12908,'0'-6'865,"23"-3"-64,46 0 160,14 3 160,6 1-449,4-1-447,-4 0 255,-9 0-352,-21 0 0,-23 0-128,-22 3-288,-14 0-673,-23 3-4452,-14-3-3011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0 9161,'-1'1'7378,"-23"15"-7229,-39 26 99,-96 83 1,131-100-160,2 1 0,1 1 0,1 1-1,1 2 1,-28 48 0,44-65-40,2 0 0,0 1 0,0-1 0,1 1 0,1 0 0,0 0 0,1 1 0,1-1 0,0 1 0,1 22 0,0-33-42,1-1-1,-1 1 1,0 0 0,1-1-1,0 1 1,0-1-1,0 1 1,0-1 0,1 1-1,-1-1 1,1 0-1,0 1 1,0-1 0,0 0-1,0 0 1,1 0-1,3 3 1,-1-2 24,1 1 0,0-1 0,0 0 0,0-1 0,0 1 0,1-1 0,0-1 0,10 4 0,6-1 84,1 0 0,-1-2-1,1 0 1,33-2 0,85-1 339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183 157 6726,'-14'29'2788,"-14"47"1,-14 89-501,0-1-1200,26-116-774,-18 67 509,28-178-3791,6 33 2517,6-181-1937,-3 177 2107,2 0 0,1 0 0,2 1 0,14-37 0,5 2 1682,54-96 0,-70 151-222,-4 18-649,-2 24-434,-2 17 133,-2 0 1,-2 0-1,-3 0 1,-1-1 0,-2 1-1,-2-1 1,-27 79-1,-14 39-683,49-162 336,1 0 0,0-1 0,0 1 0,0 0 0,-1-1-1,1 1 1,0-1 0,0 1 0,-1 0 0,1-1 0,-1 1-1,1-1 1,0 1 0,-1-1 0,1 1 0,-1-1-1,1 0 1,-1 1 0,0-1 0,1 1 0,-2-1 0,-2 1-3203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4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10730,'34'-2'4227,"53"4"-2804,7 1-886,409-28 858,-124 2-830,-333 20-560,-44 3-112,-6 0-144,-252 0-4922,241 0-1516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259 431 7271,'-2'4'297,"0"-1"1,1 1-1,-1-1 1,1 1-1,0-1 0,0 1 1,1 0-1,-1 0 1,1-1-1,-1 1 1,1 0-1,1 4 0,-5 28 268,-16 19 212,-4 0 0,-1-1 0,-35 54-1,-37 78 8,96-185-767,1 1 0,0-1 0,-1 1 0,0-1 0,1 1-1,-1-1 1,0 1 0,1-1 0,-1 0 0,0 0 0,0 1-1,0-1 1,0 0 0,0 0 0,-1 0 0,-1 2-1,2-5 1,1 0-1,0 0 0,-1 0 0,1 0 0,0 0 1,0 0-1,1 0 0,-1 0 0,0 0 0,1 0 0,-1 0 1,1 0-1,1-4 0,8-22-7,1 0-1,1 1 1,2 0 0,20-31 0,0 0-32,-22 36 18,57-102-423,104-142 0,-148 232 362,2 2 1,1 0-1,1 2 0,2 1 1,1 1-1,1 2 0,2 1 1,64-35-1,-85 53 118,0 1-1,-1 1 1,2 0 0,-1 1-1,21-4 1,-35 8-52,1 0 0,-1 0 1,0 0-1,0 0 0,0 0 0,0 0 1,1 0-1,-1 0 0,0 0 0,0 0 1,0 0-1,0 0 0,1 0 0,-1 0 1,0 0-1,0 0 0,0 0 0,0 0 1,1 1-1,-1-1 0,0 0 0,0 0 1,0 0-1,0 0 0,0 0 0,1 0 1,-1 0-1,0 1 0,0-1 0,0 0 1,0 0-1,0 0 0,0 0 0,0 0 1,0 1-1,0-1 0,1 0 0,-1 0 1,0 0-1,0 0 0,0 1 0,0-1 1,0 0-1,0 0 0,0 0 0,0 1 1,0-1-1,0 0 0,0 0 0,0 0 1,-1 0-1,1 1 0,0-1 0,0 0 1,0 0-1,0 0 0,0 0 0,0 0 1,0 1-1,0-1 0,0 0 0,-1 0 1,1 0-1,-2 8-7,0 0-1,-1 0 1,0 0 0,0 0-1,-1-1 1,1 1 0,-2-1-1,1 0 1,-1 0 0,-6 6-1,-67 67 223,46-49-104,-80 76 295,-5-5 0,-223 151 0,335-250-445,-6 4 80,-1 1 0,1 0 1,-14 14-1,23-19-129,-1 0-1,0 0 0,1 0 0,0 0 0,0 1 1,0-1-1,0 1 0,0 0 0,1-1 0,0 1 1,-1 0-1,1 0 0,1 0 0,-1 0 1,1 0-1,-1 4 0,1-7 29,0-1-30,0 1 1,0-1-1,0 0 1,0 1-1,0-1 0,0 1 1,0-1-1,0 0 1,0 1-1,0-1 0,0 1 1,0-1-1,0 0 1,0 1-1,0-1 0,0 0 1,0 1-1,1-1 1,-1 1-1,0-1 0,0 0 1,0 1-1,1-1 1,-1 0-1,0 0 0,0 1 1,1-1-1,-1 0 1,0 0-1,1 1 0,-1-1 1,0 0-1,1 0 1,-1 0-1,0 1 0,1-1 1,-1 0-1,1 0 1,-1 0-1,0 0 0,1 0 1,-1 0-1,1 0 1,-1 0-1,0 0 0,1 0 1,-1 0-1,1 0 1,-1 0-1,0 0 0,1-1 1,20 1-4860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7495,'0'0'3801,"0"0"-3752,0 0-1,1 0 1,-1 0 0,0 0-1,1-1 1,-1 1 0,0 0-1,1 1 1,-1-1 0,0 0-1,1 0 1,-1 0 0,0 0-1,1 0 1,-1 0 0,0 0-1,1 0 1,-1 1-1,0-1 1,1 0 0,-1 0-1,0 0 1,0 1 0,1-1-1,-1 0 1,0 0 0,0 1-1,1-1 1,-1 0 0,0 1-1,0-1 1,0 0 0,0 0-1,1 1 1,-2 5 56,0 0-1,-1-1 1,1 1 0,-1-1-1,0 1 1,-1-1 0,1 0-1,-4 5 1,-12 32 277,15-27-273,1 1 0,0 0 0,2-1 0,1 24 0,0-4 35,-1-31-129,0 0 0,1 0 0,-1-1 1,1 1-1,0 0 0,0-1 1,0 1-1,1-1 0,-1 1 1,1-1-1,0 1 0,0-1 1,0 0-1,0 0 0,1 0 1,-1 0-1,1-1 0,0 1 1,-1-1-1,1 1 0,0-1 0,1 0 1,-1 0-1,0 0 0,1-1 1,-1 1-1,1-1 0,-1 0 1,1 0-1,0 0 0,5 0 1,14 3-10,1-1 0,0-1 1,46-2-1,-39-1-164,-22 2-88,-8-1 152,0 0-1,1 1 1,-1-1-1,0 0 1,1 0-1,-1 0 1,0 0-1,1 0 1,-1 0-1,1 0 1,-1 0-1,0 0 1,1-1-1,-1 1 1,0 0 0,1-1-1,-1 0 1,0 1-1,0-1 1,0 0-1,1 1 1,-1-1-1,0 0 1,0 0-1,0 0 1,0 0-1,0 0 1,0 0-1,0-1 1,0-13-3995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 10730,'-7'0'1153,"34"0"-800,29 0 736,7 0-577,3 0-512,-6 0-96,-14 0-192,-39-6-2307,-7-3-2562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10 135 12204,'-10'-3'1377,"10"-6"-865,13-3-287,34-3 415,16 3-608,3-3 96,3 3 32,-3 1-192,-6-4 32,-10 0-576,-11 0-1602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40 4805,'0'6'789,"-1"1"1,0 0 0,0-1 0,0 1-1,-1-1 1,-3 11 0,-3 0-49,-1-1 0,-17 27 0,-9 16 92,1 15-277,-32 63 334,66-137-857,-1 0 0,1-1 0,0 1 0,-1 0-1,1-1 1,0 1 0,0 0 0,-1-1 0,1 1 0,0-1-1,0 1 1,-1 0 0,1-1 0,0 1 0,0-1-1,0 1 1,0-1 0,0 1 0,0-1 0,0 1-1,0-1 1,0 1 0,0-1 0,0 1 0,0-1 0,0 1-1,0 0 1,0-1 0,0 1 0,1-1 0,-1 1-1,0-1 1,0 0 0,2-8-41,0-1-1,0 0 1,1 1 0,0-1 0,0 1-1,1 0 1,9-16 0,46-66-159,-30 49 53,63-81-608,-31 45 483,-60 77 148,-3 11 81,-7 17 127,-22 45 1,17-43 125,-17 52-1,29-71-209,-1 0 0,1 0 1,1 1-1,-1-1 0,2 1 0,0-1 0,0 1 0,1 0 0,2 13 0,-2-21-16,0 0 0,1 0 0,-1 0 0,0 0 0,1 0 0,0 0-1,0-1 1,0 1 0,0-1 0,0 1 0,0-1 0,1 0 0,-1 0-1,1 0 1,-1 0 0,1 0 0,0-1 0,0 1 0,0-1-1,0 0 1,0 1 0,5 0 0,7 2 27,0-1 0,0 0-1,20 0 1,-31-2-30,117 1-478,-101-4-1672,-12-5-1889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6 4100,'-53'-3'4489,"36"2"-3801,-1 0 1,1 1 0,0 1 0,-29 4 0,44-5-669,1 1 0,0-1 0,-1 1 0,1-1 0,0 1 0,-1 0 0,1-1 0,0 1 0,0 0 0,0 0 0,-1 0 0,1 0 0,0 0 0,0 0 0,0 0 0,1 0-1,-1 0 1,0 1 0,0-1 0,1 0 0,-1 1 0,1-1 0,-1 0 0,1 1 0,-1-1 0,1 0 0,0 1 0,0-1 0,-1 1 0,1-1 0,0 1 0,1-1 0,-1 0 0,0 1 0,0-1 0,0 1 0,1-1 0,-1 1 0,1-1 0,-1 0 0,1 0 0,0 1 0,-1-1 0,3 2 0,-1 3-1,2 0 0,-1 0-1,1 0 1,0-1 0,0 0-1,0 0 1,1 0 0,7 7-1,22 10 14,-25-17 56,0 0 0,0 1 1,0 1-1,-1 0 0,11 11 0,-17-15-52,0 0-1,0 0 1,0 0 0,0 0-1,-1 0 1,1 0-1,-1 1 1,0-1-1,0 1 1,0-1 0,0 1-1,-1-1 1,1 1-1,-1 0 1,0-1-1,0 1 1,0-1 0,-1 1-1,1 0 1,-3 5-1,1-3 34,-1 0-1,0 0 0,0 0 0,0 0 1,-1-1-1,0 0 0,0 0 1,-1 0-1,1 0 0,-1 0 0,0-1 1,0 0-1,-1 0 0,1 0 1,-9 3-1,-16 10 266,-52 20 1,68-31-250,-52 16 206,40-15-383,-41 18 0,76-31-1307,14-17-1873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10986,'0'35'2403,"0"4"-1603,-17 15-63,-12 5 769,-1 4-1090,3-4 96,7-11-448,7-10-31,7-11-33,6-12-193,0-12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7 4036,'-3'-4'7694,"-3"2"-4574,-20 2-4109,19 0 1883,-8-1-746,0 1 0,-1 1 0,1 0 0,0 1 0,-1 0 0,1 2 0,0 0 0,1 0 0,-1 1 0,1 1 0,0 0 0,0 1 0,-23 16 0,36-22-146,-1 0 1,1-1-1,0 1 1,0 0-1,0 0 1,0 0-1,0 0 1,0 0 0,0 0-1,0 0 1,0 0-1,0 1 1,0-1-1,1 0 1,-1 0-1,1 1 1,-1-1-1,1 1 1,-1-1 0,1 0-1,0 1 1,0-1-1,-1 1 1,1-1-1,0 3 1,1-2-4,0 0 0,0-1 0,0 1 0,0 0-1,1-1 1,-1 1 0,0-1 0,1 1 0,-1-1 0,1 0 0,-1 1 0,1-1 0,0 0 0,-1 0 0,1 0 0,2 1 0,10 4 7,1-1 1,0 0-1,24 5 1,-33-9 31,5 2 5,65 17 79,-71-18-127,0 0 1,1 0 0,-1 1-1,0 0 1,0 0 0,0 0-1,-1 0 1,1 1 0,-1-1-1,7 9 1,-9-10 0,-1 0 0,1 0 0,-1 0-1,0 1 1,0-1 0,0 0 0,0 1 0,0-1-1,0 1 1,-1-1 0,1 1 0,-1 0 0,0-1 0,1 1-1,-1 0 1,-1-1 0,1 1 0,0-1 0,-1 1-1,1 0 1,-1-1 0,0 1 0,1-1 0,-1 0-1,0 1 1,-1-1 0,1 0 0,0 1 0,-1-1 0,1 0-1,-4 3 1,-4 4 13,0 0 0,-1 0 0,0-1 0,-21 13 0,26-18 0,-9 7-19,-1-1 0,0-1-1,-1 0 1,0-1 0,0-1 0,0 0 0,-1-1 0,0-1-1,0-1 1,-27 3 0,44-42-6332,5 18-336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5029,'0'8'1219,"-1"0"0,0 1 0,0-1 0,-1 0 0,-3 11 0,-22 39 1896,4-21-2961,-33 38-1,7-10 786,24-28-491,-42 80 0,60-101-408,0 0 0,1 1 0,1 0-1,0 0 1,2 0 0,0 1 0,1-1 0,0 19-1,2-34-40,0-1 1,0 1-1,0-1 0,1 1 0,-1-1 0,1 1 0,-1-1 0,1 1 0,-1-1 0,1 1 0,0-1 0,0 0 1,0 1-1,0-1 0,0 0 0,0 0 0,0 0 0,0 0 0,0 0 0,2 1 0,37 16 39,-20-14 12,0 0-1,24 1 1,-43-5-47,155 1-627,-154-1 437,-1 0 51,0 1 1,-1-1-1,1 0 1,-1 0-1,1 0 0,-1 0 1,1 0-1,0 0 1,-1 0-1,1 0 0,-1 0 1,1-1-1,-1 1 1,1 0-1,0 0 0,-1 0 1,1-1-1,-1 1 1,1 0-1,-1 0 0,1-1 1,-1 1-1,1 0 1,-1-1-1,0 1 0,1-1 1,-1 1-1,1-1 0,-1 1 1,0-1-1,0 1 1,1-1-1,-1 1 0,1-2 1,-1-7-6351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 4132,'27'-6'9032,"-27"21"-8935,0 27 1248,0 14-673,-4 4 65,-9 2-352,0-5 63,3-10-352,-3-8-64,6-15-32,1-9 64,2-9-160,1-6-32,0 0-641,-1 0-1185,1-9-2530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12204,'41'-6'792,"0"1"0,1 3 1,72 4-1,-29 0-96,118-2-365,-200 0-684,-6 1-127,-23 14 409,1 2 0,-44 35 0,57-42 123,0 1 0,1 0 0,1 0 0,0 1 0,1 0 0,0 1 0,-11 22 0,17-26 9,0 0 1,1 1-1,0-1 1,1 1-1,0-1 1,0 1-1,2 14 1,-1-15 1,0-5-41,1-1 0,0 0 0,0 1 0,0-1 0,0 0 0,0 0 0,1 0 0,-1 0 0,1 0 0,0 0 0,0-1 0,0 1 0,0 0 0,1-1 0,-1 0 0,1 1 0,-1-1 0,1 0 0,0 0 1,0-1-1,0 1 0,0-1 0,0 1 0,0-1 0,4 1 0,13 6 57,0-2-1,38 7 1,-53-12-55,55 7 204,-1-3 1,96-2 0,-100-3-109,-49 0-138,0 0 1,0 0-1,-1-1 1,1 1 0,0-1-1,0 0 1,-1-1-1,1 1 1,-1-1-1,9-4 1,-11 4-66,-1 0 1,0 0-1,0 0 0,0-1 1,0 1-1,0 0 0,0-1 1,0 0-1,-1 1 1,0-1-1,1 0 0,-1 0 1,0 0-1,0 1 0,-1-1 1,1 0-1,-1 0 0,1 0 1,-1-1-1,0-4 1,1-3-466,-1 8 81,1-1 0,-1 1 0,0 0 0,0-1 0,0 1 0,0-1 0,-1 1-1,1-1 1,-1 1 0,-1-5 0,-12-7-7193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12684,'0'9'1057,"27"-9"-769,49 0 673,6 0 128,4 0-1089,-13 0-32,-60 0-2242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12396,'0'-3'983,"0"3"-962,0 0-1,0-1 1,0 1 0,0-1-1,0 1 1,0 0 0,0-1-1,0 1 1,0 0 0,0-1-1,1 1 1,-1 0 0,0-1-1,0 1 1,0 0 0,1-1-1,-1 1 1,0 0 0,0-1 0,0 1-1,1 0 1,-1 0 0,0-1-1,1 1 1,-1 0 0,0 0-1,1 0 1,-1-1 0,0 1-1,1 0 1,-1 0 0,0 0-1,1 0 1,-1 0 0,0 0-1,1 0 1,-1 0 0,1 0-1,-1 0 1,1 0 0,30-8 141,0 2 0,1 1 0,40-1 0,110 4-41,-128 2-170,-32 0 50,-13-1-8,1 1 1,-1 0-1,1 1 1,-1 0-1,0 0 1,12 4-1,-18-4 15,-1 0 0,1 0 0,-1 1 0,1-1 0,-1 1 0,1 0 0,-1-1 0,0 1 0,0 0 0,0 0 0,0 1 0,0-1 0,-1 0 0,1 1 0,0-1 0,-1 1 0,0-1 0,0 1 0,0 0 0,0-1 0,0 1 0,0 0 0,-1 0 0,1 6 0,3 28 273,-2 0-1,-1 0 0,-7 54 0,11-98-53,-1 0-1,1 0 0,0 0 0,1 1 0,0-1 1,9-7-1,59-55-363,-39 39-105,74-52 0,-97 74 196,0 1-1,0 0 0,1 1 0,0 0 0,1 1 1,-1 1-1,1 0 0,0 1 0,0 0 1,24-1-1,-37 4 51,0 0 1,0 1-1,0-1 0,1 0 1,-1 1-1,0-1 1,0 0-1,0 1 0,0 0 1,1-1-1,-1 1 1,0 0-1,0-1 0,0 1 1,0 0-1,-1 0 1,1 0-1,0 0 0,0 0 1,0 0-1,-1 0 1,1 0-1,0 0 0,-1 0 1,1 0-1,-1 0 1,0 0-1,1 1 0,-1-1 1,0 0-1,0 0 1,1 2-1,0 50 251,-1-36-127,-3 31 178,-2-1-1,-1-1 1,-19 65-1,12-53-230,3 13 76,9-38-3067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15 10986,'-12'-4'389,"0"1"0,0 0-1,0 1 1,-1 1-1,1 0 1,-1 0-1,1 1 1,-1 1 0,-12 2-1,18-2-281,-1 1 0,0 0 0,0 0-1,1 0 1,-1 1 0,1 1 0,0-1 0,0 1-1,0 0 1,0 0 0,1 1 0,0 0 0,0 0-1,-9 11 1,8-8-34,1 1 0,0 1-1,1-1 1,0 1 0,1-1-1,0 2 1,0-1 0,1 0-1,0 1 1,1-1 0,0 1-1,1 0 1,0-1 0,1 1-1,0 0 1,0 0 0,4 16-1,-3-24-63,1 1 0,-1 0 0,1 0-1,0-1 1,0 0 0,0 1 0,1-1 0,-1 0-1,1 0 1,0 0 0,0 0 0,0-1 0,0 1-1,1-1 1,-1 0 0,0 1 0,1-2 0,0 1-1,-1 0 1,1-1 0,7 2 0,9 3 33,0-1 0,42 5 0,15-4-1632,142-6-1,-197-2-1991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9929,'0'0'2243,"0"24"-1539,-10 17 193,-17 10 608,4 3-768,0-4-160,7-2-513,2-7 192,11-11-192,3-12-128,0-9 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48 3940,'5'6'6195,"-3"9"-3899,-2 21-2185,-1-27 928,0 5-689,0 0 0,-2-1 1,1 1-1,-2-1 0,0 0 0,-7 18 0,4-15-46,2-1 0,0 1 0,-4 29 0,8-32 113,4-21-61,6-16-275,6 2-74,0 1-1,2 0 0,0 1 0,30-25 0,-16 15-10,-20 19-9,71-66-473,-74 71 431,0-1 0,1 1 0,0 1 0,0 0 1,0 0-1,1 1 0,-1 0 0,15-4 0,-24 8 49,1-1 0,0 1 0,0 0 1,-1 0-1,1-1 0,0 1 0,0 0 0,0 0 0,-1 0 0,1 0 0,0 0 0,0 0 0,0 0 0,0 1 1,-1-1-1,1 0 0,0 0 0,0 1 0,-1-1 0,1 0 0,0 1 0,0-1 0,-1 0 0,1 1 1,0-1-1,-1 1 0,1 0 0,-1-1 0,1 1 0,-1-1 0,1 1 0,-1 0 0,1-1 0,0 2 0,0 28 153,-1-17-119,-14 295 517,15-307-567,-1 0 1,0 0-1,1 0 1,-1 0-1,1 0 1,0 0-1,-1 0 1,1 0-1,0 0 0,-1 0 1,1-1-1,0 1 1,0 0-1,0-1 1,-1 1-1,1-1 1,0 1-1,0 0 1,0-1-1,0 0 1,0 1-1,0-1 1,0 0-1,0 0 1,0 1-1,1-1 1,-1 0-1,0 0 1,0 0-1,0 0 0,1 0 1,45-1-1748,-36 0 864,3 1-2395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4933,'-10'0'8808,"16"0"-8296,34 0-95,16 0-65,17 0-352,7 0-801,2 0-1248,-59-3-2884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05:5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4324,'0'11'1784,"-1"-10"-1320,1 0 1,0 1 0,0-1-1,0 0 1,-1 0 0,1 0-1,1 1 1,-1-1-1,0 0 1,0 0 0,0 0-1,1 0 1,-1 1 0,0-1-1,1 0 1,-1 0 0,1 0-1,-1 0 1,2 2 0,10 0 550,4-2-840,-1-1 1,0-1-1,0 0 1,0-1-1,1-1 1,-2 0 0,1-1-1,25-10 1,-2-5-169,-27 12-26,0 1 0,1 0 0,0 1 0,0 0 0,1 1 0,-1 1 0,23-4 1,-34 7-127,-11 103-15,6-73 245,-1 44 1,4-73-112,1 0-1,0 0 1,0 0 0,0 0-1,1-1 1,-1 1 0,0 0 0,0 0-1,0 0 1,1 0 0,-1-1-1,0 1 1,1 0 0,-1 0-1,1-1 1,-1 1 0,1 0-1,-1-1 1,1 1 0,-1 0-1,1-1 1,0 1 0,-1-1-1,1 1 1,0-1 0,0 1-1,-1-1 1,1 1 0,0-1 0,0 0-1,-1 0 1,1 1 0,0-1-1,0 0 1,0 0 0,0 0-1,0 0 1,-1 0 0,1 0-1,0 0 1,0 0 0,1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1T22:54:0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10378,'-30'45'2306,"13"-3"-1185,4-4-448,7 1-97,2 0-95,4-4-417,0-5 96,0-6-320,0-6 64,0-9-417,0-6-864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02734-7BB9-4D32-9311-8678A9545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EB8AE7-6A23-46C2-A754-77D7F1D8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072AC3-E084-483A-A266-CD7FA530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69039-DB7E-46C7-8426-FE36A9D7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ACB57-FFBC-4B75-88DB-D0F63C22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85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1F112-E714-485D-ABE3-86C9B8B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EC611C-C0E9-4FCA-90C1-2CEB99FDA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DEA25D-DDB8-4253-9E63-5625FA2D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C1A1-E323-412F-B717-64045D2C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47F7C-E237-4063-9CDA-9E61853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7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77E707-2398-44BF-93B0-347C6F1D4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D449D-F266-4279-845F-C5F04BDF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52F8AA-6CE8-454F-A287-A8B20C4F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DC8E6C-14C3-45AE-9273-1545D87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FF03F-3178-44A9-816F-0B10FAFA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30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7A4FD-79E0-4FEE-9824-0282DE4C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68861-7513-49E7-A0BF-896C68CD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E3F5D6-BC98-45B1-9DA0-F296406C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C64EE1-8809-4318-9F53-1DC6B63F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566D5-AAAE-4766-A207-8D5C863D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62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7ED9-C724-45DE-9D04-D3FAC8EC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1E5156-E398-44E1-8C41-BD42E8EC8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73BB15-E939-4B6D-BF1A-D9C9EED5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1B804-4E00-475B-865E-7A6015B0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F3560-2F6B-4BF0-9F07-83AD3F47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A13C9-A90A-41D9-988C-7F959F7F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4E1E7-7839-4B1D-BC87-7C7DC85A4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288A96-9C58-4920-A345-5322A499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FA4CD-0F14-4660-9DD6-B6FDB573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9AA1B3-9F5E-4E3E-983F-0A9E85A1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0D1B20-6D48-467E-AAAF-310A6246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8C111-4814-45E6-BE0C-5EFDCD98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934CCF-5C4B-4FF3-A869-6B6CA692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B46199-234B-4663-B4D0-2FD5596C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62A9E-486E-4071-BDFA-1925B2A9B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A7A1B8-9015-4F84-B6FB-598BC9860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241BDF-5CF4-4A1A-9487-DA889918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BCA868-7069-4D95-8364-904AA1AD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19F818-1C1B-4086-9354-018809A8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0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A414E-E51A-4E27-97A5-042D380F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11AA9B-141B-4182-8A91-9AB2D018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50A8D3-FF52-49C1-8245-972443FB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AAD452-CF2B-4885-8E9A-239BBDB9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8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E36020-D268-4727-BD97-36D0138D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E38CDB-F554-4031-BF17-D78E1E64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AA3DEF-5C88-4E3A-86FC-B7A2BA7B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37BD7-BE35-4F24-8389-02AA8720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943F5-2353-499D-B2AA-919B1F6F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0CDFA-E9AA-4202-A005-4D7094F82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5D7E24-2CD4-407D-B029-92E1AB4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B4A961-A85B-4529-B76E-C482462E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8C488-C696-468B-B687-72843900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5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3013-2AA7-4098-BD7C-21F93494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CDF95C-582C-4280-8914-C3792BE48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643476-B422-47D0-90E1-BBB46BE2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1C7BB6-4A2B-49A6-A4BA-AA31A072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DE032-FFB9-48BD-9574-113DD28A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436ABE-430C-41B1-9E8D-C98EECE3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9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A07910-EE7E-41B5-B3A5-B38E481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1F70F1-C84E-4CF0-8EE8-2A9D4E7D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320D7-00DF-4B15-A6D3-27B6C095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4804-C394-440B-B384-4D08496F2241}" type="datetimeFigureOut">
              <a:rPr lang="pt-BR" smtClean="0"/>
              <a:t>01/01/2022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4F4C9-EAD0-4B4A-B413-6AAB47E5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6EC36-B3F2-4D65-A96E-6C2919E10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DBCF-3036-48A5-8E9E-7C66778C94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50" Type="http://schemas.openxmlformats.org/officeDocument/2006/relationships/image" Target="../media/image27.png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51" Type="http://schemas.openxmlformats.org/officeDocument/2006/relationships/customXml" Target="../ink/ink2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.png"/><Relationship Id="rId117" Type="http://schemas.openxmlformats.org/officeDocument/2006/relationships/customXml" Target="../ink/ink84.xml"/><Relationship Id="rId21" Type="http://schemas.openxmlformats.org/officeDocument/2006/relationships/customXml" Target="../ink/ink36.xml"/><Relationship Id="rId42" Type="http://schemas.openxmlformats.org/officeDocument/2006/relationships/image" Target="../media/image50.png"/><Relationship Id="rId47" Type="http://schemas.openxmlformats.org/officeDocument/2006/relationships/customXml" Target="../ink/ink49.xml"/><Relationship Id="rId63" Type="http://schemas.openxmlformats.org/officeDocument/2006/relationships/customXml" Target="../ink/ink57.xml"/><Relationship Id="rId68" Type="http://schemas.openxmlformats.org/officeDocument/2006/relationships/image" Target="../media/image63.png"/><Relationship Id="rId84" Type="http://schemas.openxmlformats.org/officeDocument/2006/relationships/image" Target="../media/image71.png"/><Relationship Id="rId89" Type="http://schemas.openxmlformats.org/officeDocument/2006/relationships/customXml" Target="../ink/ink70.xml"/><Relationship Id="rId112" Type="http://schemas.openxmlformats.org/officeDocument/2006/relationships/image" Target="../media/image85.png"/><Relationship Id="rId16" Type="http://schemas.openxmlformats.org/officeDocument/2006/relationships/image" Target="../media/image37.png"/><Relationship Id="rId107" Type="http://schemas.openxmlformats.org/officeDocument/2006/relationships/customXml" Target="../ink/ink79.xml"/><Relationship Id="rId11" Type="http://schemas.openxmlformats.org/officeDocument/2006/relationships/customXml" Target="../ink/ink31.xml"/><Relationship Id="rId32" Type="http://schemas.openxmlformats.org/officeDocument/2006/relationships/image" Target="../media/image45.png"/><Relationship Id="rId37" Type="http://schemas.openxmlformats.org/officeDocument/2006/relationships/customXml" Target="../ink/ink44.xml"/><Relationship Id="rId53" Type="http://schemas.openxmlformats.org/officeDocument/2006/relationships/customXml" Target="../ink/ink52.xml"/><Relationship Id="rId58" Type="http://schemas.openxmlformats.org/officeDocument/2006/relationships/image" Target="../media/image58.png"/><Relationship Id="rId74" Type="http://schemas.openxmlformats.org/officeDocument/2006/relationships/image" Target="../media/image66.png"/><Relationship Id="rId79" Type="http://schemas.openxmlformats.org/officeDocument/2006/relationships/customXml" Target="../ink/ink65.xml"/><Relationship Id="rId102" Type="http://schemas.openxmlformats.org/officeDocument/2006/relationships/image" Target="../media/image80.png"/><Relationship Id="rId123" Type="http://schemas.openxmlformats.org/officeDocument/2006/relationships/customXml" Target="../ink/ink87.xml"/><Relationship Id="rId5" Type="http://schemas.openxmlformats.org/officeDocument/2006/relationships/customXml" Target="../ink/ink28.xml"/><Relationship Id="rId61" Type="http://schemas.openxmlformats.org/officeDocument/2006/relationships/customXml" Target="../ink/ink56.xml"/><Relationship Id="rId82" Type="http://schemas.openxmlformats.org/officeDocument/2006/relationships/image" Target="../media/image70.png"/><Relationship Id="rId90" Type="http://schemas.openxmlformats.org/officeDocument/2006/relationships/image" Target="../media/image74.png"/><Relationship Id="rId95" Type="http://schemas.openxmlformats.org/officeDocument/2006/relationships/customXml" Target="../ink/ink73.xml"/><Relationship Id="rId19" Type="http://schemas.openxmlformats.org/officeDocument/2006/relationships/customXml" Target="../ink/ink35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39.xml"/><Relationship Id="rId30" Type="http://schemas.openxmlformats.org/officeDocument/2006/relationships/image" Target="../media/image44.png"/><Relationship Id="rId35" Type="http://schemas.openxmlformats.org/officeDocument/2006/relationships/customXml" Target="../ink/ink43.xml"/><Relationship Id="rId43" Type="http://schemas.openxmlformats.org/officeDocument/2006/relationships/customXml" Target="../ink/ink47.xml"/><Relationship Id="rId48" Type="http://schemas.openxmlformats.org/officeDocument/2006/relationships/image" Target="../media/image53.png"/><Relationship Id="rId56" Type="http://schemas.openxmlformats.org/officeDocument/2006/relationships/image" Target="../media/image57.png"/><Relationship Id="rId64" Type="http://schemas.openxmlformats.org/officeDocument/2006/relationships/image" Target="../media/image61.png"/><Relationship Id="rId69" Type="http://schemas.openxmlformats.org/officeDocument/2006/relationships/customXml" Target="../ink/ink60.xml"/><Relationship Id="rId77" Type="http://schemas.openxmlformats.org/officeDocument/2006/relationships/customXml" Target="../ink/ink64.xml"/><Relationship Id="rId100" Type="http://schemas.openxmlformats.org/officeDocument/2006/relationships/image" Target="../media/image79.png"/><Relationship Id="rId105" Type="http://schemas.openxmlformats.org/officeDocument/2006/relationships/customXml" Target="../ink/ink78.xml"/><Relationship Id="rId113" Type="http://schemas.openxmlformats.org/officeDocument/2006/relationships/customXml" Target="../ink/ink82.xml"/><Relationship Id="rId118" Type="http://schemas.openxmlformats.org/officeDocument/2006/relationships/image" Target="../media/image88.png"/><Relationship Id="rId126" Type="http://schemas.openxmlformats.org/officeDocument/2006/relationships/image" Target="../media/image92.png"/><Relationship Id="rId8" Type="http://schemas.openxmlformats.org/officeDocument/2006/relationships/image" Target="../media/image33.png"/><Relationship Id="rId51" Type="http://schemas.openxmlformats.org/officeDocument/2006/relationships/customXml" Target="../ink/ink51.xml"/><Relationship Id="rId72" Type="http://schemas.openxmlformats.org/officeDocument/2006/relationships/image" Target="../media/image65.png"/><Relationship Id="rId80" Type="http://schemas.openxmlformats.org/officeDocument/2006/relationships/image" Target="../media/image69.png"/><Relationship Id="rId85" Type="http://schemas.openxmlformats.org/officeDocument/2006/relationships/customXml" Target="../ink/ink68.xml"/><Relationship Id="rId93" Type="http://schemas.openxmlformats.org/officeDocument/2006/relationships/customXml" Target="../ink/ink72.xml"/><Relationship Id="rId98" Type="http://schemas.openxmlformats.org/officeDocument/2006/relationships/image" Target="../media/image78.png"/><Relationship Id="rId121" Type="http://schemas.openxmlformats.org/officeDocument/2006/relationships/customXml" Target="../ink/ink86.xml"/><Relationship Id="rId3" Type="http://schemas.openxmlformats.org/officeDocument/2006/relationships/customXml" Target="../ink/ink27.xml"/><Relationship Id="rId12" Type="http://schemas.openxmlformats.org/officeDocument/2006/relationships/image" Target="../media/image35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59" Type="http://schemas.openxmlformats.org/officeDocument/2006/relationships/customXml" Target="../ink/ink55.xml"/><Relationship Id="rId67" Type="http://schemas.openxmlformats.org/officeDocument/2006/relationships/customXml" Target="../ink/ink59.xml"/><Relationship Id="rId103" Type="http://schemas.openxmlformats.org/officeDocument/2006/relationships/customXml" Target="../ink/ink77.xml"/><Relationship Id="rId108" Type="http://schemas.openxmlformats.org/officeDocument/2006/relationships/image" Target="../media/image83.png"/><Relationship Id="rId116" Type="http://schemas.openxmlformats.org/officeDocument/2006/relationships/image" Target="../media/image87.png"/><Relationship Id="rId124" Type="http://schemas.openxmlformats.org/officeDocument/2006/relationships/customXml" Target="../ink/ink88.xml"/><Relationship Id="rId20" Type="http://schemas.openxmlformats.org/officeDocument/2006/relationships/image" Target="../media/image39.png"/><Relationship Id="rId41" Type="http://schemas.openxmlformats.org/officeDocument/2006/relationships/customXml" Target="../ink/ink46.xml"/><Relationship Id="rId54" Type="http://schemas.openxmlformats.org/officeDocument/2006/relationships/image" Target="../media/image56.png"/><Relationship Id="rId62" Type="http://schemas.openxmlformats.org/officeDocument/2006/relationships/image" Target="../media/image60.png"/><Relationship Id="rId70" Type="http://schemas.openxmlformats.org/officeDocument/2006/relationships/image" Target="../media/image64.png"/><Relationship Id="rId75" Type="http://schemas.openxmlformats.org/officeDocument/2006/relationships/customXml" Target="../ink/ink63.xml"/><Relationship Id="rId83" Type="http://schemas.openxmlformats.org/officeDocument/2006/relationships/customXml" Target="../ink/ink67.xml"/><Relationship Id="rId88" Type="http://schemas.openxmlformats.org/officeDocument/2006/relationships/image" Target="../media/image73.png"/><Relationship Id="rId91" Type="http://schemas.openxmlformats.org/officeDocument/2006/relationships/customXml" Target="../ink/ink71.xml"/><Relationship Id="rId96" Type="http://schemas.openxmlformats.org/officeDocument/2006/relationships/image" Target="../media/image77.png"/><Relationship Id="rId111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50.xml"/><Relationship Id="rId57" Type="http://schemas.openxmlformats.org/officeDocument/2006/relationships/customXml" Target="../ink/ink54.xml"/><Relationship Id="rId106" Type="http://schemas.openxmlformats.org/officeDocument/2006/relationships/image" Target="../media/image82.png"/><Relationship Id="rId114" Type="http://schemas.openxmlformats.org/officeDocument/2006/relationships/image" Target="../media/image86.png"/><Relationship Id="rId119" Type="http://schemas.openxmlformats.org/officeDocument/2006/relationships/customXml" Target="../ink/ink85.xml"/><Relationship Id="rId10" Type="http://schemas.openxmlformats.org/officeDocument/2006/relationships/image" Target="../media/image34.png"/><Relationship Id="rId31" Type="http://schemas.openxmlformats.org/officeDocument/2006/relationships/customXml" Target="../ink/ink41.xml"/><Relationship Id="rId44" Type="http://schemas.openxmlformats.org/officeDocument/2006/relationships/image" Target="../media/image51.png"/><Relationship Id="rId52" Type="http://schemas.openxmlformats.org/officeDocument/2006/relationships/image" Target="../media/image55.png"/><Relationship Id="rId60" Type="http://schemas.openxmlformats.org/officeDocument/2006/relationships/image" Target="../media/image59.png"/><Relationship Id="rId65" Type="http://schemas.openxmlformats.org/officeDocument/2006/relationships/customXml" Target="../ink/ink58.xml"/><Relationship Id="rId73" Type="http://schemas.openxmlformats.org/officeDocument/2006/relationships/customXml" Target="../ink/ink62.xml"/><Relationship Id="rId78" Type="http://schemas.openxmlformats.org/officeDocument/2006/relationships/image" Target="../media/image68.png"/><Relationship Id="rId81" Type="http://schemas.openxmlformats.org/officeDocument/2006/relationships/customXml" Target="../ink/ink66.xml"/><Relationship Id="rId86" Type="http://schemas.openxmlformats.org/officeDocument/2006/relationships/image" Target="../media/image72.png"/><Relationship Id="rId94" Type="http://schemas.openxmlformats.org/officeDocument/2006/relationships/image" Target="../media/image76.png"/><Relationship Id="rId99" Type="http://schemas.openxmlformats.org/officeDocument/2006/relationships/customXml" Target="../ink/ink75.xml"/><Relationship Id="rId101" Type="http://schemas.openxmlformats.org/officeDocument/2006/relationships/customXml" Target="../ink/ink76.xml"/><Relationship Id="rId122" Type="http://schemas.openxmlformats.org/officeDocument/2006/relationships/image" Target="../media/image90.png"/><Relationship Id="rId4" Type="http://schemas.openxmlformats.org/officeDocument/2006/relationships/image" Target="../media/image31.png"/><Relationship Id="rId9" Type="http://schemas.openxmlformats.org/officeDocument/2006/relationships/customXml" Target="../ink/ink30.xml"/><Relationship Id="rId13" Type="http://schemas.openxmlformats.org/officeDocument/2006/relationships/customXml" Target="../ink/ink32.xml"/><Relationship Id="rId18" Type="http://schemas.openxmlformats.org/officeDocument/2006/relationships/image" Target="../media/image38.png"/><Relationship Id="rId39" Type="http://schemas.openxmlformats.org/officeDocument/2006/relationships/customXml" Target="../ink/ink45.xml"/><Relationship Id="rId109" Type="http://schemas.openxmlformats.org/officeDocument/2006/relationships/customXml" Target="../ink/ink80.xml"/><Relationship Id="rId34" Type="http://schemas.openxmlformats.org/officeDocument/2006/relationships/image" Target="../media/image46.png"/><Relationship Id="rId50" Type="http://schemas.openxmlformats.org/officeDocument/2006/relationships/image" Target="../media/image54.png"/><Relationship Id="rId55" Type="http://schemas.openxmlformats.org/officeDocument/2006/relationships/customXml" Target="../ink/ink53.xml"/><Relationship Id="rId76" Type="http://schemas.openxmlformats.org/officeDocument/2006/relationships/image" Target="../media/image67.png"/><Relationship Id="rId97" Type="http://schemas.openxmlformats.org/officeDocument/2006/relationships/customXml" Target="../ink/ink74.xml"/><Relationship Id="rId104" Type="http://schemas.openxmlformats.org/officeDocument/2006/relationships/image" Target="../media/image81.png"/><Relationship Id="rId120" Type="http://schemas.openxmlformats.org/officeDocument/2006/relationships/image" Target="../media/image89.png"/><Relationship Id="rId125" Type="http://schemas.openxmlformats.org/officeDocument/2006/relationships/image" Target="../media/image91.png"/><Relationship Id="rId7" Type="http://schemas.openxmlformats.org/officeDocument/2006/relationships/customXml" Target="../ink/ink29.xml"/><Relationship Id="rId71" Type="http://schemas.openxmlformats.org/officeDocument/2006/relationships/customXml" Target="../ink/ink61.xml"/><Relationship Id="rId92" Type="http://schemas.openxmlformats.org/officeDocument/2006/relationships/image" Target="../media/image75.png"/><Relationship Id="rId2" Type="http://schemas.openxmlformats.org/officeDocument/2006/relationships/image" Target="../media/image30.png"/><Relationship Id="rId29" Type="http://schemas.openxmlformats.org/officeDocument/2006/relationships/customXml" Target="../ink/ink40.xml"/><Relationship Id="rId24" Type="http://schemas.openxmlformats.org/officeDocument/2006/relationships/image" Target="../media/image41.png"/><Relationship Id="rId40" Type="http://schemas.openxmlformats.org/officeDocument/2006/relationships/image" Target="../media/image49.png"/><Relationship Id="rId45" Type="http://schemas.openxmlformats.org/officeDocument/2006/relationships/customXml" Target="../ink/ink48.xml"/><Relationship Id="rId66" Type="http://schemas.openxmlformats.org/officeDocument/2006/relationships/image" Target="../media/image62.png"/><Relationship Id="rId87" Type="http://schemas.openxmlformats.org/officeDocument/2006/relationships/customXml" Target="../ink/ink69.xml"/><Relationship Id="rId110" Type="http://schemas.openxmlformats.org/officeDocument/2006/relationships/image" Target="../media/image84.png"/><Relationship Id="rId115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CEE34920-0D06-4D4C-BB6B-045A1449C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D6D59EC2-E6D0-4E5A-A1A7-F64554F2A309}"/>
              </a:ext>
            </a:extLst>
          </p:cNvPr>
          <p:cNvSpPr txBox="1">
            <a:spLocks/>
          </p:cNvSpPr>
          <p:nvPr/>
        </p:nvSpPr>
        <p:spPr>
          <a:xfrm>
            <a:off x="0" y="5195033"/>
            <a:ext cx="1217874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O ASP.NET SignalR é uma biblioteca open-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 que facilita a implementação de comunicação em tempo real, atualizações/notificações de forma assíncrona em uma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31444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B4023-0DC7-4396-BB41-981CF5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Notificacoes.Common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BCAED-F0DF-4194-99FF-EE3C8DE04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Acoes</a:t>
            </a:r>
            <a:endParaRPr lang="pt-BR" dirty="0"/>
          </a:p>
          <a:p>
            <a:r>
              <a:rPr lang="pt-BR" dirty="0" err="1"/>
              <a:t>Template</a:t>
            </a:r>
            <a:endParaRPr lang="pt-BR" dirty="0"/>
          </a:p>
          <a:p>
            <a:r>
              <a:rPr lang="pt-BR" dirty="0" err="1"/>
              <a:t>Icone</a:t>
            </a:r>
            <a:endParaRPr lang="pt-BR" dirty="0"/>
          </a:p>
          <a:p>
            <a:r>
              <a:rPr lang="pt-BR" dirty="0"/>
              <a:t>Metadados</a:t>
            </a:r>
          </a:p>
          <a:p>
            <a:r>
              <a:rPr lang="pt-BR" dirty="0" err="1"/>
              <a:t>TipoDestino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B9878B-FCA1-4A74-B43C-B6244C9F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170" y="572129"/>
            <a:ext cx="525853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13A70-2310-428F-94BE-AB6BCC2D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https://github.com/gmalaquias/meetup-signalR</a:t>
            </a:r>
          </a:p>
        </p:txBody>
      </p:sp>
    </p:spTree>
    <p:extLst>
      <p:ext uri="{BB962C8B-B14F-4D97-AF65-F5344CB8AC3E}">
        <p14:creationId xmlns:p14="http://schemas.microsoft.com/office/powerpoint/2010/main" val="275147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031CC-ACE8-4E5C-8D6A-2B76D069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2B630-CB05-45C4-BF08-965F7624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7E869F-EEDC-4AC8-B6F8-BD8ECB762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97" y="147431"/>
            <a:ext cx="10005806" cy="68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7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DEB75-147D-4548-A576-AE2AE424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6103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B84C-2204-4020-B66E-994AF00F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EF11C4-959B-4AA9-ABD0-09BFA238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252" y="2316703"/>
            <a:ext cx="4545496" cy="40317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2633D286-5485-4476-9932-A61E7D761755}"/>
                  </a:ext>
                </a:extLst>
              </p14:cNvPr>
              <p14:cNvContentPartPr/>
              <p14:nvPr/>
            </p14:nvContentPartPr>
            <p14:xfrm>
              <a:off x="3337821" y="2128346"/>
              <a:ext cx="5040" cy="1332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2633D286-5485-4476-9932-A61E7D7617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9181" y="2119706"/>
                <a:ext cx="226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755A93E6-DB86-4723-86B1-27FABF79B165}"/>
              </a:ext>
            </a:extLst>
          </p:cNvPr>
          <p:cNvSpPr txBox="1"/>
          <p:nvPr/>
        </p:nvSpPr>
        <p:spPr>
          <a:xfrm>
            <a:off x="339965" y="1595385"/>
            <a:ext cx="2958951" cy="116955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pt-BR" sz="3500" dirty="0">
                <a:solidFill>
                  <a:srgbClr val="000000"/>
                </a:solidFill>
              </a:rPr>
              <a:t>Escalabilidade?</a:t>
            </a:r>
          </a:p>
          <a:p>
            <a:pPr algn="ctr"/>
            <a:r>
              <a:rPr lang="pt-BR" sz="3500" dirty="0">
                <a:solidFill>
                  <a:srgbClr val="000000"/>
                </a:solidFill>
              </a:rPr>
              <a:t>Persistência?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466D805-5D2E-40D6-9237-04B17C4C5BF9}"/>
              </a:ext>
            </a:extLst>
          </p:cNvPr>
          <p:cNvGrpSpPr/>
          <p:nvPr/>
        </p:nvGrpSpPr>
        <p:grpSpPr>
          <a:xfrm>
            <a:off x="6705621" y="2393306"/>
            <a:ext cx="597600" cy="362520"/>
            <a:chOff x="6705621" y="2393306"/>
            <a:chExt cx="59760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28FB0073-1A17-4947-A62B-29372B53C41B}"/>
                    </a:ext>
                  </a:extLst>
                </p14:cNvPr>
                <p14:cNvContentPartPr/>
                <p14:nvPr/>
              </p14:nvContentPartPr>
              <p14:xfrm>
                <a:off x="6705621" y="2717666"/>
                <a:ext cx="36000" cy="219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28FB0073-1A17-4947-A62B-29372B53C4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96981" y="2709026"/>
                  <a:ext cx="53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B835478E-ABD4-4200-A7F2-DD425CE29792}"/>
                    </a:ext>
                  </a:extLst>
                </p14:cNvPr>
                <p14:cNvContentPartPr/>
                <p14:nvPr/>
              </p14:nvContentPartPr>
              <p14:xfrm>
                <a:off x="6709221" y="2692466"/>
                <a:ext cx="120600" cy="633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B835478E-ABD4-4200-A7F2-DD425CE297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00221" y="2683466"/>
                  <a:ext cx="138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703583B-585B-492C-9C9C-B9F4E5038546}"/>
                    </a:ext>
                  </a:extLst>
                </p14:cNvPr>
                <p14:cNvContentPartPr/>
                <p14:nvPr/>
              </p14:nvContentPartPr>
              <p14:xfrm>
                <a:off x="6710301" y="2597066"/>
                <a:ext cx="304200" cy="1584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703583B-585B-492C-9C9C-B9F4E50385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01661" y="2588066"/>
                  <a:ext cx="321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4DA49989-6F3F-4DF7-AF64-2BD2A339B0AB}"/>
                    </a:ext>
                  </a:extLst>
                </p14:cNvPr>
                <p14:cNvContentPartPr/>
                <p14:nvPr/>
              </p14:nvContentPartPr>
              <p14:xfrm>
                <a:off x="6796701" y="2526866"/>
                <a:ext cx="376920" cy="18684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4DA49989-6F3F-4DF7-AF64-2BD2A339B0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87701" y="2517866"/>
                  <a:ext cx="394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E967DE5C-13D1-4035-91DC-EC7290A02E03}"/>
                    </a:ext>
                  </a:extLst>
                </p14:cNvPr>
                <p14:cNvContentPartPr/>
                <p14:nvPr/>
              </p14:nvContentPartPr>
              <p14:xfrm>
                <a:off x="7211781" y="2393306"/>
                <a:ext cx="91440" cy="19980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E967DE5C-13D1-4035-91DC-EC7290A02E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02781" y="2384666"/>
                  <a:ext cx="10908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E27A255E-E890-4042-ADF5-8E64BC63AE99}"/>
              </a:ext>
            </a:extLst>
          </p:cNvPr>
          <p:cNvGrpSpPr/>
          <p:nvPr/>
        </p:nvGrpSpPr>
        <p:grpSpPr>
          <a:xfrm>
            <a:off x="7443621" y="2131586"/>
            <a:ext cx="1086480" cy="330480"/>
            <a:chOff x="7443621" y="2131586"/>
            <a:chExt cx="108648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3D48889-39A8-49D0-AAA3-73FA99361139}"/>
                    </a:ext>
                  </a:extLst>
                </p14:cNvPr>
                <p14:cNvContentPartPr/>
                <p14:nvPr/>
              </p14:nvContentPartPr>
              <p14:xfrm>
                <a:off x="7443621" y="2213306"/>
                <a:ext cx="166320" cy="2487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3D48889-39A8-49D0-AAA3-73FA993611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34981" y="2204306"/>
                  <a:ext cx="183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7715818-7A5D-4CC5-AFF1-188B94DD04C6}"/>
                    </a:ext>
                  </a:extLst>
                </p14:cNvPr>
                <p14:cNvContentPartPr/>
                <p14:nvPr/>
              </p14:nvContentPartPr>
              <p14:xfrm>
                <a:off x="7645221" y="2181986"/>
                <a:ext cx="114840" cy="24588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7715818-7A5D-4CC5-AFF1-188B94DD04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36581" y="2173346"/>
                  <a:ext cx="132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0EE4E43E-7935-446D-BFFA-EDCAABE57BA1}"/>
                    </a:ext>
                  </a:extLst>
                </p14:cNvPr>
                <p14:cNvContentPartPr/>
                <p14:nvPr/>
              </p14:nvContentPartPr>
              <p14:xfrm>
                <a:off x="7818021" y="2286026"/>
                <a:ext cx="25200" cy="11592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0EE4E43E-7935-446D-BFFA-EDCAABE57B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09021" y="2277026"/>
                  <a:ext cx="42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1E130EC8-331F-4F53-9ABE-8552EBCCC191}"/>
                    </a:ext>
                  </a:extLst>
                </p14:cNvPr>
                <p14:cNvContentPartPr/>
                <p14:nvPr/>
              </p14:nvContentPartPr>
              <p14:xfrm>
                <a:off x="7906941" y="2276306"/>
                <a:ext cx="99360" cy="14580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1E130EC8-331F-4F53-9ABE-8552EBCCC1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98301" y="2267666"/>
                  <a:ext cx="11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1115F898-512E-4079-B013-A791AC4A2BAC}"/>
                    </a:ext>
                  </a:extLst>
                </p14:cNvPr>
                <p14:cNvContentPartPr/>
                <p14:nvPr/>
              </p14:nvContentPartPr>
              <p14:xfrm>
                <a:off x="7941861" y="2292506"/>
                <a:ext cx="58680" cy="2376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1115F898-512E-4079-B013-A791AC4A2B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2861" y="2283506"/>
                  <a:ext cx="76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2C056227-ADBC-4723-8654-EBBDD1799FD7}"/>
                    </a:ext>
                  </a:extLst>
                </p14:cNvPr>
                <p14:cNvContentPartPr/>
                <p14:nvPr/>
              </p14:nvContentPartPr>
              <p14:xfrm>
                <a:off x="7928181" y="2233466"/>
                <a:ext cx="270720" cy="17604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2C056227-ADBC-4723-8654-EBBDD1799FD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19181" y="2224826"/>
                  <a:ext cx="288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B6A61B3E-142E-4408-AACE-437FA7204E77}"/>
                    </a:ext>
                  </a:extLst>
                </p14:cNvPr>
                <p14:cNvContentPartPr/>
                <p14:nvPr/>
              </p14:nvContentPartPr>
              <p14:xfrm>
                <a:off x="8312301" y="2210066"/>
                <a:ext cx="9720" cy="149400"/>
              </p14:xfrm>
            </p:contentPart>
          </mc:Choice>
          <mc:Fallback xmlns=""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B6A61B3E-142E-4408-AACE-437FA7204E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03301" y="2201066"/>
                  <a:ext cx="27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12F88D12-A979-4AA2-9089-ADAD7A9EF900}"/>
                    </a:ext>
                  </a:extLst>
                </p14:cNvPr>
                <p14:cNvContentPartPr/>
                <p14:nvPr/>
              </p14:nvContentPartPr>
              <p14:xfrm>
                <a:off x="8247861" y="2157506"/>
                <a:ext cx="176760" cy="572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12F88D12-A979-4AA2-9089-ADAD7A9EF9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38861" y="2148506"/>
                  <a:ext cx="194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BF1F3A23-7ECF-4571-9E24-40E31C789213}"/>
                    </a:ext>
                  </a:extLst>
                </p14:cNvPr>
                <p14:cNvContentPartPr/>
                <p14:nvPr/>
              </p14:nvContentPartPr>
              <p14:xfrm>
                <a:off x="8423901" y="2131586"/>
                <a:ext cx="106200" cy="181440"/>
              </p14:xfrm>
            </p:contentPart>
          </mc:Choice>
          <mc:Fallback xmlns=""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BF1F3A23-7ECF-4571-9E24-40E31C78921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15261" y="2122946"/>
                  <a:ext cx="1238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1CCE7D9D-54CC-4D3E-BE39-D422B488DFA8}"/>
              </a:ext>
            </a:extLst>
          </p:cNvPr>
          <p:cNvGrpSpPr/>
          <p:nvPr/>
        </p:nvGrpSpPr>
        <p:grpSpPr>
          <a:xfrm>
            <a:off x="6837741" y="3000266"/>
            <a:ext cx="699840" cy="149400"/>
            <a:chOff x="6837741" y="3000266"/>
            <a:chExt cx="69984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13574BD0-A43D-4449-AD1F-FEFE530B9C2C}"/>
                    </a:ext>
                  </a:extLst>
                </p14:cNvPr>
                <p14:cNvContentPartPr/>
                <p14:nvPr/>
              </p14:nvContentPartPr>
              <p14:xfrm>
                <a:off x="6837741" y="3095666"/>
                <a:ext cx="630720" cy="1872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13574BD0-A43D-4449-AD1F-FEFE530B9C2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28741" y="3087026"/>
                  <a:ext cx="648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33B4EAC5-4F67-4E41-8556-036929B132A2}"/>
                    </a:ext>
                  </a:extLst>
                </p14:cNvPr>
                <p14:cNvContentPartPr/>
                <p14:nvPr/>
              </p14:nvContentPartPr>
              <p14:xfrm>
                <a:off x="7473861" y="3006026"/>
                <a:ext cx="12240" cy="11268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33B4EAC5-4F67-4E41-8556-036929B132A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64861" y="2997026"/>
                  <a:ext cx="29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87E5BB64-8494-491E-AC8C-D5AC4808EC12}"/>
                    </a:ext>
                  </a:extLst>
                </p14:cNvPr>
                <p14:cNvContentPartPr/>
                <p14:nvPr/>
              </p14:nvContentPartPr>
              <p14:xfrm>
                <a:off x="7441461" y="3000266"/>
                <a:ext cx="96120" cy="14940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87E5BB64-8494-491E-AC8C-D5AC4808EC1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32821" y="2991626"/>
                  <a:ext cx="1137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9BBF2533-9420-4E4A-828B-6621CEC7CBED}"/>
              </a:ext>
            </a:extLst>
          </p:cNvPr>
          <p:cNvGrpSpPr/>
          <p:nvPr/>
        </p:nvGrpSpPr>
        <p:grpSpPr>
          <a:xfrm>
            <a:off x="7731261" y="2842946"/>
            <a:ext cx="1367280" cy="352440"/>
            <a:chOff x="7731261" y="2842946"/>
            <a:chExt cx="136728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9F892BFA-1F14-4EB6-AD95-84BEBDED1B9E}"/>
                    </a:ext>
                  </a:extLst>
                </p14:cNvPr>
                <p14:cNvContentPartPr/>
                <p14:nvPr/>
              </p14:nvContentPartPr>
              <p14:xfrm>
                <a:off x="7731261" y="2858786"/>
                <a:ext cx="172800" cy="24732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9F892BFA-1F14-4EB6-AD95-84BEBDED1B9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22261" y="2849786"/>
                  <a:ext cx="190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7019423B-8E40-4CF7-BFE7-902007E90CF8}"/>
                    </a:ext>
                  </a:extLst>
                </p14:cNvPr>
                <p14:cNvContentPartPr/>
                <p14:nvPr/>
              </p14:nvContentPartPr>
              <p14:xfrm>
                <a:off x="7784181" y="2961386"/>
                <a:ext cx="79560" cy="17208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7019423B-8E40-4CF7-BFE7-902007E90CF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75181" y="2952746"/>
                  <a:ext cx="97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A03D3D94-4DAC-4170-B41E-E21FF0C7F1F2}"/>
                    </a:ext>
                  </a:extLst>
                </p14:cNvPr>
                <p14:cNvContentPartPr/>
                <p14:nvPr/>
              </p14:nvContentPartPr>
              <p14:xfrm>
                <a:off x="7958421" y="2904146"/>
                <a:ext cx="176760" cy="18576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A03D3D94-4DAC-4170-B41E-E21FF0C7F1F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49421" y="2895146"/>
                  <a:ext cx="194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2928BB96-0B41-4CD3-8560-ACCE4D729E24}"/>
                    </a:ext>
                  </a:extLst>
                </p14:cNvPr>
                <p14:cNvContentPartPr/>
                <p14:nvPr/>
              </p14:nvContentPartPr>
              <p14:xfrm>
                <a:off x="8139141" y="2927546"/>
                <a:ext cx="141840" cy="16056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2928BB96-0B41-4CD3-8560-ACCE4D729E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30501" y="2918906"/>
                  <a:ext cx="159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B00D4656-2170-46DC-9C3C-A2A0C8BEE197}"/>
                    </a:ext>
                  </a:extLst>
                </p14:cNvPr>
                <p14:cNvContentPartPr/>
                <p14:nvPr/>
              </p14:nvContentPartPr>
              <p14:xfrm>
                <a:off x="8338581" y="2921066"/>
                <a:ext cx="141480" cy="16380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B00D4656-2170-46DC-9C3C-A2A0C8BEE1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29581" y="2912066"/>
                  <a:ext cx="159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8532D7F3-1481-4972-BADA-0D2202D8E543}"/>
                    </a:ext>
                  </a:extLst>
                </p14:cNvPr>
                <p14:cNvContentPartPr/>
                <p14:nvPr/>
              </p14:nvContentPartPr>
              <p14:xfrm>
                <a:off x="8547021" y="2896586"/>
                <a:ext cx="193680" cy="29880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8532D7F3-1481-4972-BADA-0D2202D8E5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8381" y="2887946"/>
                  <a:ext cx="211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5B4928A5-DBD3-4F38-9D52-650B2A8480DB}"/>
                    </a:ext>
                  </a:extLst>
                </p14:cNvPr>
                <p14:cNvContentPartPr/>
                <p14:nvPr/>
              </p14:nvContentPartPr>
              <p14:xfrm>
                <a:off x="8862381" y="2872106"/>
                <a:ext cx="115920" cy="21024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5B4928A5-DBD3-4F38-9D52-650B2A8480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3381" y="2863106"/>
                  <a:ext cx="133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AA862D5A-5B33-4BB8-A4E2-5083D3CA9619}"/>
                    </a:ext>
                  </a:extLst>
                </p14:cNvPr>
                <p14:cNvContentPartPr/>
                <p14:nvPr/>
              </p14:nvContentPartPr>
              <p14:xfrm>
                <a:off x="8950581" y="2842946"/>
                <a:ext cx="147960" cy="1440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AA862D5A-5B33-4BB8-A4E2-5083D3CA96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1581" y="2834306"/>
                  <a:ext cx="165600" cy="3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606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m 129">
            <a:extLst>
              <a:ext uri="{FF2B5EF4-FFF2-40B4-BE49-F238E27FC236}">
                <a16:creationId xmlns:a16="http://schemas.microsoft.com/office/drawing/2014/main" id="{42EAD6B3-B316-4546-9735-8EAAD114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01" y="692405"/>
            <a:ext cx="4701588" cy="61914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8EC831E-4BF9-43C3-ADA4-9362041B4080}"/>
                  </a:ext>
                </a:extLst>
              </p14:cNvPr>
              <p14:cNvContentPartPr/>
              <p14:nvPr/>
            </p14:nvContentPartPr>
            <p14:xfrm>
              <a:off x="5132421" y="2539826"/>
              <a:ext cx="5040" cy="111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8EC831E-4BF9-43C3-ADA4-9362041B40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421" y="2530826"/>
                <a:ext cx="2268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C080CD4-9BF1-4830-BBDE-3255062CD50D}"/>
              </a:ext>
            </a:extLst>
          </p:cNvPr>
          <p:cNvGrpSpPr/>
          <p:nvPr/>
        </p:nvGrpSpPr>
        <p:grpSpPr>
          <a:xfrm>
            <a:off x="2017607" y="197812"/>
            <a:ext cx="2201400" cy="1404000"/>
            <a:chOff x="1962261" y="525986"/>
            <a:chExt cx="2201400" cy="14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7A847C1-A207-45EE-BA70-D64D62A7AD0F}"/>
                    </a:ext>
                  </a:extLst>
                </p14:cNvPr>
                <p14:cNvContentPartPr/>
                <p14:nvPr/>
              </p14:nvContentPartPr>
              <p14:xfrm>
                <a:off x="3739941" y="1735226"/>
                <a:ext cx="423720" cy="1947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7A847C1-A207-45EE-BA70-D64D62A7AD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0941" y="1726226"/>
                  <a:ext cx="441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ABED1606-ECBC-48F3-9BA5-9842DB2F3C46}"/>
                    </a:ext>
                  </a:extLst>
                </p14:cNvPr>
                <p14:cNvContentPartPr/>
                <p14:nvPr/>
              </p14:nvContentPartPr>
              <p14:xfrm>
                <a:off x="3660741" y="1642346"/>
                <a:ext cx="108720" cy="1890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ABED1606-ECBC-48F3-9BA5-9842DB2F3C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51741" y="1633346"/>
                  <a:ext cx="126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5121005-3DFF-4FA0-A9EA-A1A2835656ED}"/>
                    </a:ext>
                  </a:extLst>
                </p14:cNvPr>
                <p14:cNvContentPartPr/>
                <p14:nvPr/>
              </p14:nvContentPartPr>
              <p14:xfrm>
                <a:off x="3611061" y="1629746"/>
                <a:ext cx="137880" cy="1573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5121005-3DFF-4FA0-A9EA-A1A2835656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02421" y="1621106"/>
                  <a:ext cx="155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61EB2A2-DB3A-407E-8C19-F5E78D03BE49}"/>
                    </a:ext>
                  </a:extLst>
                </p14:cNvPr>
                <p14:cNvContentPartPr/>
                <p14:nvPr/>
              </p14:nvContentPartPr>
              <p14:xfrm>
                <a:off x="2969541" y="1377746"/>
                <a:ext cx="159120" cy="2127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61EB2A2-DB3A-407E-8C19-F5E78D03BE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60901" y="1368746"/>
                  <a:ext cx="176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9C09D08D-9760-4688-8FDB-185C9B866520}"/>
                    </a:ext>
                  </a:extLst>
                </p14:cNvPr>
                <p14:cNvContentPartPr/>
                <p14:nvPr/>
              </p14:nvContentPartPr>
              <p14:xfrm>
                <a:off x="3165021" y="1298186"/>
                <a:ext cx="130320" cy="2354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9C09D08D-9760-4688-8FDB-185C9B8665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56021" y="1289546"/>
                  <a:ext cx="147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78AD6C85-45F7-40F4-803A-C02A192913E3}"/>
                    </a:ext>
                  </a:extLst>
                </p14:cNvPr>
                <p14:cNvContentPartPr/>
                <p14:nvPr/>
              </p14:nvContentPartPr>
              <p14:xfrm>
                <a:off x="3311541" y="1398986"/>
                <a:ext cx="57600" cy="1418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78AD6C85-45F7-40F4-803A-C02A192913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02901" y="1390346"/>
                  <a:ext cx="75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5504D8E8-A3DE-4011-B92A-90986210BCA6}"/>
                    </a:ext>
                  </a:extLst>
                </p14:cNvPr>
                <p14:cNvContentPartPr/>
                <p14:nvPr/>
              </p14:nvContentPartPr>
              <p14:xfrm>
                <a:off x="3399741" y="1391426"/>
                <a:ext cx="133560" cy="1202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5504D8E8-A3DE-4011-B92A-90986210BC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91101" y="1382786"/>
                  <a:ext cx="151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CCD3927-ACDE-4072-9F83-96A539B3321B}"/>
                    </a:ext>
                  </a:extLst>
                </p14:cNvPr>
                <p14:cNvContentPartPr/>
                <p14:nvPr/>
              </p14:nvContentPartPr>
              <p14:xfrm>
                <a:off x="3433221" y="1313306"/>
                <a:ext cx="271800" cy="1436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CCD3927-ACDE-4072-9F83-96A539B332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24221" y="1304306"/>
                  <a:ext cx="289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E05B6B1-AACD-48CF-9D24-4A616B5D1EB1}"/>
                    </a:ext>
                  </a:extLst>
                </p14:cNvPr>
                <p14:cNvContentPartPr/>
                <p14:nvPr/>
              </p14:nvContentPartPr>
              <p14:xfrm>
                <a:off x="3804741" y="1320866"/>
                <a:ext cx="37440" cy="1342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E05B6B1-AACD-48CF-9D24-4A616B5D1E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95741" y="1311866"/>
                  <a:ext cx="5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EA21DFC5-D4B5-4FC1-B0CE-A738EC308D6A}"/>
                    </a:ext>
                  </a:extLst>
                </p14:cNvPr>
                <p14:cNvContentPartPr/>
                <p14:nvPr/>
              </p14:nvContentPartPr>
              <p14:xfrm>
                <a:off x="3778461" y="1215746"/>
                <a:ext cx="264240" cy="1944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EA21DFC5-D4B5-4FC1-B0CE-A738EC308D6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69821" y="1207106"/>
                  <a:ext cx="281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6ACD094-D974-4557-834A-4519B27D3CEF}"/>
                    </a:ext>
                  </a:extLst>
                </p14:cNvPr>
                <p14:cNvContentPartPr/>
                <p14:nvPr/>
              </p14:nvContentPartPr>
              <p14:xfrm>
                <a:off x="2628261" y="1060946"/>
                <a:ext cx="309960" cy="191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6ACD094-D974-4557-834A-4519B27D3C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9261" y="1052306"/>
                  <a:ext cx="327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4D9CA5B2-4B24-4285-99B0-ADFA168CD1C2}"/>
                    </a:ext>
                  </a:extLst>
                </p14:cNvPr>
                <p14:cNvContentPartPr/>
                <p14:nvPr/>
              </p14:nvContentPartPr>
              <p14:xfrm>
                <a:off x="2526741" y="968426"/>
                <a:ext cx="178920" cy="1846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4D9CA5B2-4B24-4285-99B0-ADFA168CD1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18101" y="959426"/>
                  <a:ext cx="196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A2DBA5C-F64E-4F8E-9403-41686B7F0A24}"/>
                    </a:ext>
                  </a:extLst>
                </p14:cNvPr>
                <p14:cNvContentPartPr/>
                <p14:nvPr/>
              </p14:nvContentPartPr>
              <p14:xfrm>
                <a:off x="2444661" y="964106"/>
                <a:ext cx="232560" cy="162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A2DBA5C-F64E-4F8E-9403-41686B7F0A2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36021" y="955106"/>
                  <a:ext cx="250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65D29C7-4325-4219-B36E-EE71453E6A6D}"/>
                    </a:ext>
                  </a:extLst>
                </p14:cNvPr>
                <p14:cNvContentPartPr/>
                <p14:nvPr/>
              </p14:nvContentPartPr>
              <p14:xfrm>
                <a:off x="1962261" y="727226"/>
                <a:ext cx="204480" cy="3067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65D29C7-4325-4219-B36E-EE71453E6A6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53261" y="718226"/>
                  <a:ext cx="222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559F641-FAF7-4DA9-B357-FA1DA493B182}"/>
                    </a:ext>
                  </a:extLst>
                </p14:cNvPr>
                <p14:cNvContentPartPr/>
                <p14:nvPr/>
              </p14:nvContentPartPr>
              <p14:xfrm>
                <a:off x="2054061" y="918026"/>
                <a:ext cx="46800" cy="957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559F641-FAF7-4DA9-B357-FA1DA493B1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45421" y="909386"/>
                  <a:ext cx="64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CAB7424-A4DC-4D31-97C0-65E4BE84B2BA}"/>
                    </a:ext>
                  </a:extLst>
                </p14:cNvPr>
                <p14:cNvContentPartPr/>
                <p14:nvPr/>
              </p14:nvContentPartPr>
              <p14:xfrm>
                <a:off x="2173221" y="797426"/>
                <a:ext cx="145800" cy="17172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CAB7424-A4DC-4D31-97C0-65E4BE84B2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64221" y="788426"/>
                  <a:ext cx="163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68447A41-50DC-4AC7-B72A-7AD713796FFE}"/>
                    </a:ext>
                  </a:extLst>
                </p14:cNvPr>
                <p14:cNvContentPartPr/>
                <p14:nvPr/>
              </p14:nvContentPartPr>
              <p14:xfrm>
                <a:off x="2364741" y="778706"/>
                <a:ext cx="86400" cy="1220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68447A41-50DC-4AC7-B72A-7AD713796F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55741" y="770066"/>
                  <a:ext cx="104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6B5E7974-933F-47D6-A78F-DCD329D537BE}"/>
                    </a:ext>
                  </a:extLst>
                </p14:cNvPr>
                <p14:cNvContentPartPr/>
                <p14:nvPr/>
              </p14:nvContentPartPr>
              <p14:xfrm>
                <a:off x="2538261" y="743426"/>
                <a:ext cx="116640" cy="173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6B5E7974-933F-47D6-A78F-DCD329D537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29261" y="734426"/>
                  <a:ext cx="134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E4C09D1-D15C-4B37-AE24-DDBD6AA7A938}"/>
                    </a:ext>
                  </a:extLst>
                </p14:cNvPr>
                <p14:cNvContentPartPr/>
                <p14:nvPr/>
              </p14:nvContentPartPr>
              <p14:xfrm>
                <a:off x="2700981" y="645506"/>
                <a:ext cx="156240" cy="2966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E4C09D1-D15C-4B37-AE24-DDBD6AA7A93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91981" y="636866"/>
                  <a:ext cx="173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CFC9010-28D3-4EEA-AD28-8C4F28939052}"/>
                    </a:ext>
                  </a:extLst>
                </p14:cNvPr>
                <p14:cNvContentPartPr/>
                <p14:nvPr/>
              </p14:nvContentPartPr>
              <p14:xfrm>
                <a:off x="2876661" y="606266"/>
                <a:ext cx="123480" cy="2116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CFC9010-28D3-4EEA-AD28-8C4F289390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67661" y="597266"/>
                  <a:ext cx="141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726370AE-31D9-446B-969B-59589E10DC7D}"/>
                    </a:ext>
                  </a:extLst>
                </p14:cNvPr>
                <p14:cNvContentPartPr/>
                <p14:nvPr/>
              </p14:nvContentPartPr>
              <p14:xfrm>
                <a:off x="2961621" y="525986"/>
                <a:ext cx="138600" cy="774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726370AE-31D9-446B-969B-59589E10DC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52621" y="516986"/>
                  <a:ext cx="1562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31813568-A709-414A-A776-68EEE943D8F9}"/>
              </a:ext>
            </a:extLst>
          </p:cNvPr>
          <p:cNvGrpSpPr/>
          <p:nvPr/>
        </p:nvGrpSpPr>
        <p:grpSpPr>
          <a:xfrm>
            <a:off x="5850101" y="610372"/>
            <a:ext cx="3691440" cy="463680"/>
            <a:chOff x="6529941" y="1114946"/>
            <a:chExt cx="369144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DE1ED396-FB51-4448-B48A-462083B90E58}"/>
                    </a:ext>
                  </a:extLst>
                </p14:cNvPr>
                <p14:cNvContentPartPr/>
                <p14:nvPr/>
              </p14:nvContentPartPr>
              <p14:xfrm>
                <a:off x="6654501" y="1171106"/>
                <a:ext cx="143280" cy="40752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DE1ED396-FB51-4448-B48A-462083B90E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45501" y="1162466"/>
                  <a:ext cx="1609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AF5292AB-6148-451B-AC86-6281F70C6DBE}"/>
                    </a:ext>
                  </a:extLst>
                </p14:cNvPr>
                <p14:cNvContentPartPr/>
                <p14:nvPr/>
              </p14:nvContentPartPr>
              <p14:xfrm>
                <a:off x="6529941" y="1305026"/>
                <a:ext cx="348840" cy="7092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AF5292AB-6148-451B-AC86-6281F70C6D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21301" y="1296386"/>
                  <a:ext cx="366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A867FC4B-2C11-4D18-BF88-06AE4D003F54}"/>
                    </a:ext>
                  </a:extLst>
                </p14:cNvPr>
                <p14:cNvContentPartPr/>
                <p14:nvPr/>
              </p14:nvContentPartPr>
              <p14:xfrm>
                <a:off x="6943581" y="1307186"/>
                <a:ext cx="189720" cy="176400"/>
              </p14:xfrm>
            </p:contentPart>
          </mc:Choice>
          <mc:Fallback xmlns=""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A867FC4B-2C11-4D18-BF88-06AE4D003F5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34941" y="1298546"/>
                  <a:ext cx="207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50DCEF8D-6F65-476D-B2E3-479EF3680048}"/>
                    </a:ext>
                  </a:extLst>
                </p14:cNvPr>
                <p14:cNvContentPartPr/>
                <p14:nvPr/>
              </p14:nvContentPartPr>
              <p14:xfrm>
                <a:off x="6969861" y="1365146"/>
                <a:ext cx="137160" cy="2196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50DCEF8D-6F65-476D-B2E3-479EF36800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61221" y="1356146"/>
                  <a:ext cx="154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CD9001F7-F988-4372-9A5A-C4E885241BA4}"/>
                    </a:ext>
                  </a:extLst>
                </p14:cNvPr>
                <p14:cNvContentPartPr/>
                <p14:nvPr/>
              </p14:nvContentPartPr>
              <p14:xfrm>
                <a:off x="6983181" y="1242026"/>
                <a:ext cx="381600" cy="21024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CD9001F7-F988-4372-9A5A-C4E885241BA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4181" y="1233026"/>
                  <a:ext cx="399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A94FB24D-3A39-48CE-ABF1-0DB0A3E06728}"/>
                    </a:ext>
                  </a:extLst>
                </p14:cNvPr>
                <p14:cNvContentPartPr/>
                <p14:nvPr/>
              </p14:nvContentPartPr>
              <p14:xfrm>
                <a:off x="7503741" y="1311506"/>
                <a:ext cx="181440" cy="13644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A94FB24D-3A39-48CE-ABF1-0DB0A3E067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94741" y="1302866"/>
                  <a:ext cx="199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4E85B3B2-3FA4-4CA6-8197-4A4D15E523C9}"/>
                    </a:ext>
                  </a:extLst>
                </p14:cNvPr>
                <p14:cNvContentPartPr/>
                <p14:nvPr/>
              </p14:nvContentPartPr>
              <p14:xfrm>
                <a:off x="7759341" y="1273706"/>
                <a:ext cx="150840" cy="190800"/>
              </p14:xfrm>
            </p:contentPart>
          </mc:Choice>
          <mc:Fallback xmlns=""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4E85B3B2-3FA4-4CA6-8197-4A4D15E523C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50701" y="1264706"/>
                  <a:ext cx="168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C24733D8-4977-43B5-BCB0-B6811D40E7BE}"/>
                    </a:ext>
                  </a:extLst>
                </p14:cNvPr>
                <p14:cNvContentPartPr/>
                <p14:nvPr/>
              </p14:nvContentPartPr>
              <p14:xfrm>
                <a:off x="7735581" y="1390706"/>
                <a:ext cx="144360" cy="19800"/>
              </p14:xfrm>
            </p:contentPart>
          </mc:Choice>
          <mc:Fallback xmlns=""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C24733D8-4977-43B5-BCB0-B6811D40E7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26941" y="1382066"/>
                  <a:ext cx="162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88040021-DF5D-4C65-94CE-7419B1C61955}"/>
                    </a:ext>
                  </a:extLst>
                </p14:cNvPr>
                <p14:cNvContentPartPr/>
                <p14:nvPr/>
              </p14:nvContentPartPr>
              <p14:xfrm>
                <a:off x="8042301" y="1114946"/>
                <a:ext cx="164160" cy="306360"/>
              </p14:xfrm>
            </p:contentPart>
          </mc:Choice>
          <mc:Fallback xmlns=""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88040021-DF5D-4C65-94CE-7419B1C6195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33661" y="1106306"/>
                  <a:ext cx="181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6EE279FF-37ED-44C9-8E07-11B73309474F}"/>
                    </a:ext>
                  </a:extLst>
                </p14:cNvPr>
                <p14:cNvContentPartPr/>
                <p14:nvPr/>
              </p14:nvContentPartPr>
              <p14:xfrm>
                <a:off x="8235621" y="1222586"/>
                <a:ext cx="155880" cy="199440"/>
              </p14:xfrm>
            </p:contentPart>
          </mc:Choice>
          <mc:Fallback xmlns=""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6EE279FF-37ED-44C9-8E07-11B73309474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26621" y="1213946"/>
                  <a:ext cx="173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CE025E39-9A13-4DE7-99BC-7723CB8FBB53}"/>
                    </a:ext>
                  </a:extLst>
                </p14:cNvPr>
                <p14:cNvContentPartPr/>
                <p14:nvPr/>
              </p14:nvContentPartPr>
              <p14:xfrm>
                <a:off x="8224101" y="1348946"/>
                <a:ext cx="162360" cy="5760"/>
              </p14:xfrm>
            </p:contentPart>
          </mc:Choice>
          <mc:Fallback xmlns=""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CE025E39-9A13-4DE7-99BC-7723CB8FBB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15101" y="1340306"/>
                  <a:ext cx="180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F4DF5890-505E-4B98-9B43-02558A9AB018}"/>
                    </a:ext>
                  </a:extLst>
                </p14:cNvPr>
                <p14:cNvContentPartPr/>
                <p14:nvPr/>
              </p14:nvContentPartPr>
              <p14:xfrm>
                <a:off x="8504541" y="1215386"/>
                <a:ext cx="198720" cy="240120"/>
              </p14:xfrm>
            </p:contentPart>
          </mc:Choice>
          <mc:Fallback xmlns=""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F4DF5890-505E-4B98-9B43-02558A9AB01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95901" y="1206746"/>
                  <a:ext cx="216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3" name="Tinta 142">
                  <a:extLst>
                    <a:ext uri="{FF2B5EF4-FFF2-40B4-BE49-F238E27FC236}">
                      <a16:creationId xmlns:a16="http://schemas.microsoft.com/office/drawing/2014/main" id="{23E96D09-A5C3-4364-828B-4A72CA7DE69C}"/>
                    </a:ext>
                  </a:extLst>
                </p14:cNvPr>
                <p14:cNvContentPartPr/>
                <p14:nvPr/>
              </p14:nvContentPartPr>
              <p14:xfrm>
                <a:off x="8797941" y="1270826"/>
                <a:ext cx="49320" cy="199440"/>
              </p14:xfrm>
            </p:contentPart>
          </mc:Choice>
          <mc:Fallback xmlns="">
            <p:pic>
              <p:nvPicPr>
                <p:cNvPr id="143" name="Tinta 142">
                  <a:extLst>
                    <a:ext uri="{FF2B5EF4-FFF2-40B4-BE49-F238E27FC236}">
                      <a16:creationId xmlns:a16="http://schemas.microsoft.com/office/drawing/2014/main" id="{23E96D09-A5C3-4364-828B-4A72CA7DE69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89301" y="1262186"/>
                  <a:ext cx="66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4" name="Tinta 143">
                  <a:extLst>
                    <a:ext uri="{FF2B5EF4-FFF2-40B4-BE49-F238E27FC236}">
                      <a16:creationId xmlns:a16="http://schemas.microsoft.com/office/drawing/2014/main" id="{B91A428F-61F2-4326-8E1C-CE9D7FF886BB}"/>
                    </a:ext>
                  </a:extLst>
                </p14:cNvPr>
                <p14:cNvContentPartPr/>
                <p14:nvPr/>
              </p14:nvContentPartPr>
              <p14:xfrm>
                <a:off x="8989821" y="1128266"/>
                <a:ext cx="124200" cy="312840"/>
              </p14:xfrm>
            </p:contentPart>
          </mc:Choice>
          <mc:Fallback xmlns="">
            <p:pic>
              <p:nvPicPr>
                <p:cNvPr id="144" name="Tinta 143">
                  <a:extLst>
                    <a:ext uri="{FF2B5EF4-FFF2-40B4-BE49-F238E27FC236}">
                      <a16:creationId xmlns:a16="http://schemas.microsoft.com/office/drawing/2014/main" id="{B91A428F-61F2-4326-8E1C-CE9D7FF886B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81181" y="1119626"/>
                  <a:ext cx="141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B49E9EEB-C8C4-4943-ADEA-A7B5CCBA714C}"/>
                    </a:ext>
                  </a:extLst>
                </p14:cNvPr>
                <p14:cNvContentPartPr/>
                <p14:nvPr/>
              </p14:nvContentPartPr>
              <p14:xfrm>
                <a:off x="9199341" y="1260026"/>
                <a:ext cx="173160" cy="169560"/>
              </p14:xfrm>
            </p:contentPart>
          </mc:Choice>
          <mc:Fallback xmlns=""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B49E9EEB-C8C4-4943-ADEA-A7B5CCBA714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90341" y="1251386"/>
                  <a:ext cx="190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0F806083-7CC8-4D83-B98E-D040EA93EF35}"/>
                    </a:ext>
                  </a:extLst>
                </p14:cNvPr>
                <p14:cNvContentPartPr/>
                <p14:nvPr/>
              </p14:nvContentPartPr>
              <p14:xfrm>
                <a:off x="9279981" y="1255706"/>
                <a:ext cx="165240" cy="229680"/>
              </p14:xfrm>
            </p:contentPart>
          </mc:Choice>
          <mc:Fallback xmlns=""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0F806083-7CC8-4D83-B98E-D040EA93EF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71341" y="1247066"/>
                  <a:ext cx="182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77FFE81C-0F38-4B48-9D5E-1EEA0EDB7917}"/>
                    </a:ext>
                  </a:extLst>
                </p14:cNvPr>
                <p14:cNvContentPartPr/>
                <p14:nvPr/>
              </p14:nvContentPartPr>
              <p14:xfrm>
                <a:off x="9471141" y="1270106"/>
                <a:ext cx="138960" cy="152640"/>
              </p14:xfrm>
            </p:contentPart>
          </mc:Choice>
          <mc:Fallback xmlns=""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77FFE81C-0F38-4B48-9D5E-1EEA0EDB791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62141" y="1261106"/>
                  <a:ext cx="156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4C4120BF-E794-4A37-A20B-C6921984C85F}"/>
                    </a:ext>
                  </a:extLst>
                </p14:cNvPr>
                <p14:cNvContentPartPr/>
                <p14:nvPr/>
              </p14:nvContentPartPr>
              <p14:xfrm>
                <a:off x="9497061" y="1272986"/>
                <a:ext cx="331560" cy="121320"/>
              </p14:xfrm>
            </p:contentPart>
          </mc:Choice>
          <mc:Fallback xmlns=""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4C4120BF-E794-4A37-A20B-C6921984C85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488061" y="1264346"/>
                  <a:ext cx="349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47DF40EE-8103-4BFE-897C-42444F472703}"/>
                    </a:ext>
                  </a:extLst>
                </p14:cNvPr>
                <p14:cNvContentPartPr/>
                <p14:nvPr/>
              </p14:nvContentPartPr>
              <p14:xfrm>
                <a:off x="9754101" y="1248866"/>
                <a:ext cx="194760" cy="262440"/>
              </p14:xfrm>
            </p:contentPart>
          </mc:Choice>
          <mc:Fallback xmlns=""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47DF40EE-8103-4BFE-897C-42444F47270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45461" y="1239866"/>
                  <a:ext cx="212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AC876582-F744-4573-A035-8ECBAF45FC32}"/>
                    </a:ext>
                  </a:extLst>
                </p14:cNvPr>
                <p14:cNvContentPartPr/>
                <p14:nvPr/>
              </p14:nvContentPartPr>
              <p14:xfrm>
                <a:off x="9980541" y="1378106"/>
                <a:ext cx="174240" cy="142920"/>
              </p14:xfrm>
            </p:contentPart>
          </mc:Choice>
          <mc:Fallback xmlns=""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AC876582-F744-4573-A035-8ECBAF45FC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71541" y="1369106"/>
                  <a:ext cx="191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6B0D24E7-1C9D-437A-ADEC-08C27F996821}"/>
                    </a:ext>
                  </a:extLst>
                </p14:cNvPr>
                <p14:cNvContentPartPr/>
                <p14:nvPr/>
              </p14:nvContentPartPr>
              <p14:xfrm>
                <a:off x="9992421" y="1303946"/>
                <a:ext cx="228960" cy="27000"/>
              </p14:xfrm>
            </p:contentPart>
          </mc:Choice>
          <mc:Fallback xmlns=""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6B0D24E7-1C9D-437A-ADEC-08C27F99682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83781" y="1295306"/>
                  <a:ext cx="2466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6934F35-8444-49CD-B003-27B2449C8218}"/>
              </a:ext>
            </a:extLst>
          </p:cNvPr>
          <p:cNvGrpSpPr/>
          <p:nvPr/>
        </p:nvGrpSpPr>
        <p:grpSpPr>
          <a:xfrm>
            <a:off x="5750741" y="1354852"/>
            <a:ext cx="412560" cy="271440"/>
            <a:chOff x="6430581" y="1859426"/>
            <a:chExt cx="4125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6EE9B0D6-173A-4FD4-A256-935A1EDE03E7}"/>
                    </a:ext>
                  </a:extLst>
                </p14:cNvPr>
                <p14:cNvContentPartPr/>
                <p14:nvPr/>
              </p14:nvContentPartPr>
              <p14:xfrm>
                <a:off x="6555501" y="1859426"/>
                <a:ext cx="66960" cy="271440"/>
              </p14:xfrm>
            </p:contentPart>
          </mc:Choice>
          <mc:Fallback xmlns=""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6EE9B0D6-173A-4FD4-A256-935A1EDE03E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46861" y="1850426"/>
                  <a:ext cx="84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8F5CDB64-62FE-4B99-8C89-53C9FE6F53B5}"/>
                    </a:ext>
                  </a:extLst>
                </p14:cNvPr>
                <p14:cNvContentPartPr/>
                <p14:nvPr/>
              </p14:nvContentPartPr>
              <p14:xfrm>
                <a:off x="6430581" y="1988666"/>
                <a:ext cx="412560" cy="18720"/>
              </p14:xfrm>
            </p:contentPart>
          </mc:Choice>
          <mc:Fallback xmlns=""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8F5CDB64-62FE-4B99-8C89-53C9FE6F53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21581" y="1979666"/>
                  <a:ext cx="4302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B37EA5C7-A601-4023-BE25-6367F4385DCA}"/>
              </a:ext>
            </a:extLst>
          </p:cNvPr>
          <p:cNvGrpSpPr/>
          <p:nvPr/>
        </p:nvGrpSpPr>
        <p:grpSpPr>
          <a:xfrm>
            <a:off x="6257981" y="1165852"/>
            <a:ext cx="2528640" cy="435960"/>
            <a:chOff x="6937821" y="1670426"/>
            <a:chExt cx="252864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03213B43-9D4B-491C-A1B7-A3ABB1E14E0B}"/>
                    </a:ext>
                  </a:extLst>
                </p14:cNvPr>
                <p14:cNvContentPartPr/>
                <p14:nvPr/>
              </p14:nvContentPartPr>
              <p14:xfrm>
                <a:off x="6937821" y="1745666"/>
                <a:ext cx="296640" cy="360720"/>
              </p14:xfrm>
            </p:contentPart>
          </mc:Choice>
          <mc:Fallback xmlns=""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03213B43-9D4B-491C-A1B7-A3ABB1E14E0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28821" y="1736666"/>
                  <a:ext cx="314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5AF6056F-AD18-4BA9-91CA-4CCE939936D8}"/>
                    </a:ext>
                  </a:extLst>
                </p14:cNvPr>
                <p14:cNvContentPartPr/>
                <p14:nvPr/>
              </p14:nvContentPartPr>
              <p14:xfrm>
                <a:off x="7091901" y="1964906"/>
                <a:ext cx="108360" cy="120240"/>
              </p14:xfrm>
            </p:contentPart>
          </mc:Choice>
          <mc:Fallback xmlns=""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5AF6056F-AD18-4BA9-91CA-4CCE939936D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83261" y="1955906"/>
                  <a:ext cx="126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B14DAF1-A414-4DD0-B6E1-1B54CAB27C21}"/>
                    </a:ext>
                  </a:extLst>
                </p14:cNvPr>
                <p14:cNvContentPartPr/>
                <p14:nvPr/>
              </p14:nvContentPartPr>
              <p14:xfrm>
                <a:off x="7076061" y="2006666"/>
                <a:ext cx="117000" cy="5760"/>
              </p14:xfrm>
            </p:contentPart>
          </mc:Choice>
          <mc:Fallback xmlns=""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B14DAF1-A414-4DD0-B6E1-1B54CAB27C2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67061" y="1998026"/>
                  <a:ext cx="134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6E1839C6-B76D-4C8D-ABAD-688B3E6972FE}"/>
                    </a:ext>
                  </a:extLst>
                </p14:cNvPr>
                <p14:cNvContentPartPr/>
                <p14:nvPr/>
              </p14:nvContentPartPr>
              <p14:xfrm>
                <a:off x="7110621" y="1917746"/>
                <a:ext cx="170640" cy="48600"/>
              </p14:xfrm>
            </p:contentPart>
          </mc:Choice>
          <mc:Fallback xmlns=""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6E1839C6-B76D-4C8D-ABAD-688B3E6972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01621" y="1909106"/>
                  <a:ext cx="188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B4041F79-3C47-4BD9-9C9E-A2CBDCBF1985}"/>
                    </a:ext>
                  </a:extLst>
                </p14:cNvPr>
                <p14:cNvContentPartPr/>
                <p14:nvPr/>
              </p14:nvContentPartPr>
              <p14:xfrm>
                <a:off x="7313661" y="1916666"/>
                <a:ext cx="169920" cy="159120"/>
              </p14:xfrm>
            </p:contentPart>
          </mc:Choice>
          <mc:Fallback xmlns=""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B4041F79-3C47-4BD9-9C9E-A2CBDCBF198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05021" y="1908026"/>
                  <a:ext cx="187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1" name="Tinta 160">
                  <a:extLst>
                    <a:ext uri="{FF2B5EF4-FFF2-40B4-BE49-F238E27FC236}">
                      <a16:creationId xmlns:a16="http://schemas.microsoft.com/office/drawing/2014/main" id="{29FF8E37-AC8F-49F6-86DC-1589477C76D4}"/>
                    </a:ext>
                  </a:extLst>
                </p14:cNvPr>
                <p14:cNvContentPartPr/>
                <p14:nvPr/>
              </p14:nvContentPartPr>
              <p14:xfrm>
                <a:off x="7536141" y="1886066"/>
                <a:ext cx="141840" cy="165600"/>
              </p14:xfrm>
            </p:contentPart>
          </mc:Choice>
          <mc:Fallback xmlns="">
            <p:pic>
              <p:nvPicPr>
                <p:cNvPr id="161" name="Tinta 160">
                  <a:extLst>
                    <a:ext uri="{FF2B5EF4-FFF2-40B4-BE49-F238E27FC236}">
                      <a16:creationId xmlns:a16="http://schemas.microsoft.com/office/drawing/2014/main" id="{29FF8E37-AC8F-49F6-86DC-1589477C76D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27141" y="1877426"/>
                  <a:ext cx="159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37B6F24D-9B67-40C6-85D3-0D4D7A8C60C6}"/>
                    </a:ext>
                  </a:extLst>
                </p14:cNvPr>
                <p14:cNvContentPartPr/>
                <p14:nvPr/>
              </p14:nvContentPartPr>
              <p14:xfrm>
                <a:off x="7800021" y="1887866"/>
                <a:ext cx="51480" cy="158760"/>
              </p14:xfrm>
            </p:contentPart>
          </mc:Choice>
          <mc:Fallback xmlns=""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37B6F24D-9B67-40C6-85D3-0D4D7A8C60C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91381" y="1879226"/>
                  <a:ext cx="69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697FA1A4-4CB1-4DE0-996F-04DE72AE0175}"/>
                    </a:ext>
                  </a:extLst>
                </p14:cNvPr>
                <p14:cNvContentPartPr/>
                <p14:nvPr/>
              </p14:nvContentPartPr>
              <p14:xfrm>
                <a:off x="7944381" y="1900466"/>
                <a:ext cx="111960" cy="152640"/>
              </p14:xfrm>
            </p:contentPart>
          </mc:Choice>
          <mc:Fallback xmlns=""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697FA1A4-4CB1-4DE0-996F-04DE72AE017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35741" y="1891466"/>
                  <a:ext cx="129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4" name="Tinta 163">
                  <a:extLst>
                    <a:ext uri="{FF2B5EF4-FFF2-40B4-BE49-F238E27FC236}">
                      <a16:creationId xmlns:a16="http://schemas.microsoft.com/office/drawing/2014/main" id="{9AB6CC6F-E4B7-4F0B-8716-3753EC229381}"/>
                    </a:ext>
                  </a:extLst>
                </p14:cNvPr>
                <p14:cNvContentPartPr/>
                <p14:nvPr/>
              </p14:nvContentPartPr>
              <p14:xfrm>
                <a:off x="8231301" y="1902986"/>
                <a:ext cx="30240" cy="152640"/>
              </p14:xfrm>
            </p:contentPart>
          </mc:Choice>
          <mc:Fallback xmlns="">
            <p:pic>
              <p:nvPicPr>
                <p:cNvPr id="164" name="Tinta 163">
                  <a:extLst>
                    <a:ext uri="{FF2B5EF4-FFF2-40B4-BE49-F238E27FC236}">
                      <a16:creationId xmlns:a16="http://schemas.microsoft.com/office/drawing/2014/main" id="{9AB6CC6F-E4B7-4F0B-8716-3753EC22938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222301" y="1893986"/>
                  <a:ext cx="47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DA96495C-C7FA-4671-99BF-35C015F8CDE4}"/>
                    </a:ext>
                  </a:extLst>
                </p14:cNvPr>
                <p14:cNvContentPartPr/>
                <p14:nvPr/>
              </p14:nvContentPartPr>
              <p14:xfrm>
                <a:off x="8187021" y="1917386"/>
                <a:ext cx="321480" cy="148680"/>
              </p14:xfrm>
            </p:contentPart>
          </mc:Choice>
          <mc:Fallback xmlns=""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DA96495C-C7FA-4671-99BF-35C015F8CDE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78381" y="1908746"/>
                  <a:ext cx="339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D49A8CDD-991C-416D-9CC3-CA120F5CEC0F}"/>
                    </a:ext>
                  </a:extLst>
                </p14:cNvPr>
                <p14:cNvContentPartPr/>
                <p14:nvPr/>
              </p14:nvContentPartPr>
              <p14:xfrm>
                <a:off x="8320581" y="1960586"/>
                <a:ext cx="128880" cy="3600"/>
              </p14:xfrm>
            </p:contentPart>
          </mc:Choice>
          <mc:Fallback xmlns=""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D49A8CDD-991C-416D-9CC3-CA120F5CEC0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11581" y="1951946"/>
                  <a:ext cx="146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7" name="Tinta 166">
                  <a:extLst>
                    <a:ext uri="{FF2B5EF4-FFF2-40B4-BE49-F238E27FC236}">
                      <a16:creationId xmlns:a16="http://schemas.microsoft.com/office/drawing/2014/main" id="{3099E0AF-A36B-4609-9D4E-CCC92FB44A74}"/>
                    </a:ext>
                  </a:extLst>
                </p14:cNvPr>
                <p14:cNvContentPartPr/>
                <p14:nvPr/>
              </p14:nvContentPartPr>
              <p14:xfrm>
                <a:off x="8354781" y="1901906"/>
                <a:ext cx="366120" cy="184680"/>
              </p14:xfrm>
            </p:contentPart>
          </mc:Choice>
          <mc:Fallback xmlns="">
            <p:pic>
              <p:nvPicPr>
                <p:cNvPr id="167" name="Tinta 166">
                  <a:extLst>
                    <a:ext uri="{FF2B5EF4-FFF2-40B4-BE49-F238E27FC236}">
                      <a16:creationId xmlns:a16="http://schemas.microsoft.com/office/drawing/2014/main" id="{3099E0AF-A36B-4609-9D4E-CCC92FB44A7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46141" y="1892906"/>
                  <a:ext cx="383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59E4FBEB-B819-458F-B765-5E8DDD8D16CC}"/>
                    </a:ext>
                  </a:extLst>
                </p14:cNvPr>
                <p14:cNvContentPartPr/>
                <p14:nvPr/>
              </p14:nvContentPartPr>
              <p14:xfrm>
                <a:off x="8825661" y="1920266"/>
                <a:ext cx="177480" cy="127440"/>
              </p14:xfrm>
            </p:contentPart>
          </mc:Choice>
          <mc:Fallback xmlns=""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59E4FBEB-B819-458F-B765-5E8DDD8D16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817021" y="1911266"/>
                  <a:ext cx="195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A536210C-B43E-4D0F-9683-16187FB8CA09}"/>
                    </a:ext>
                  </a:extLst>
                </p14:cNvPr>
                <p14:cNvContentPartPr/>
                <p14:nvPr/>
              </p14:nvContentPartPr>
              <p14:xfrm>
                <a:off x="9158661" y="1913426"/>
                <a:ext cx="42120" cy="132120"/>
              </p14:xfrm>
            </p:contentPart>
          </mc:Choice>
          <mc:Fallback xmlns=""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A536210C-B43E-4D0F-9683-16187FB8CA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50021" y="1904786"/>
                  <a:ext cx="59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A4B6D0DB-F627-4226-8733-63117698DB22}"/>
                    </a:ext>
                  </a:extLst>
                </p14:cNvPr>
                <p14:cNvContentPartPr/>
                <p14:nvPr/>
              </p14:nvContentPartPr>
              <p14:xfrm>
                <a:off x="9283941" y="1895426"/>
                <a:ext cx="163800" cy="137160"/>
              </p14:xfrm>
            </p:contentPart>
          </mc:Choice>
          <mc:Fallback xmlns=""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A4B6D0DB-F627-4226-8733-63117698DB2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74941" y="1886426"/>
                  <a:ext cx="181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9AF3E9FF-AA4E-4097-A214-F548B514C33B}"/>
                    </a:ext>
                  </a:extLst>
                </p14:cNvPr>
                <p14:cNvContentPartPr/>
                <p14:nvPr/>
              </p14:nvContentPartPr>
              <p14:xfrm>
                <a:off x="9336141" y="1959506"/>
                <a:ext cx="130320" cy="1440"/>
              </p14:xfrm>
            </p:contentPart>
          </mc:Choice>
          <mc:Fallback xmlns=""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9AF3E9FF-AA4E-4097-A214-F548B514C33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27501" y="1950866"/>
                  <a:ext cx="147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939C95C9-C456-4620-ACC5-EC83AAFB7B5C}"/>
                    </a:ext>
                  </a:extLst>
                </p14:cNvPr>
                <p14:cNvContentPartPr/>
                <p14:nvPr/>
              </p14:nvContentPartPr>
              <p14:xfrm>
                <a:off x="8362701" y="1670426"/>
                <a:ext cx="122760" cy="83160"/>
              </p14:xfrm>
            </p:contentPart>
          </mc:Choice>
          <mc:Fallback xmlns=""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939C95C9-C456-4620-ACC5-EC83AAFB7B5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53701" y="1661786"/>
                  <a:ext cx="140400" cy="100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5" name="Imagem 174">
            <a:extLst>
              <a:ext uri="{FF2B5EF4-FFF2-40B4-BE49-F238E27FC236}">
                <a16:creationId xmlns:a16="http://schemas.microsoft.com/office/drawing/2014/main" id="{8DE29F6B-E9CA-47EE-9E12-874C75510ABC}"/>
              </a:ext>
            </a:extLst>
          </p:cNvPr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>
            <a:off x="6466210" y="2366306"/>
            <a:ext cx="5466262" cy="2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23C9F-E693-4420-B9B9-85932CBC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A8004-2DF5-4842-AA69-707813ED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AB55E07-A3F5-42C9-AD6D-C66442E1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47" y="238884"/>
            <a:ext cx="6472128" cy="63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3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56F8-E68F-48FB-8595-64D6215E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configurar o azure </a:t>
            </a:r>
            <a:r>
              <a:rPr lang="pt-BR" dirty="0" err="1"/>
              <a:t>signalR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FC96AE-6FFA-493A-86D3-55610C8F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6" y="2402639"/>
            <a:ext cx="11071767" cy="205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4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396DF-7FC0-4E09-A363-24C4FC79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Phusion.Notificacoes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FBAFE-EAAA-4484-9E75-6130967F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D29EA4-FAEF-416F-BE9E-30D97A49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9" y="1288053"/>
            <a:ext cx="11308681" cy="55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9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3579D-4531-4189-8AC0-B4B6B0EE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034E7-C281-4EB0-A2C0-14BA96BF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7DFAD77-EA97-4F00-AC73-7646BD38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67" y="204529"/>
            <a:ext cx="11812665" cy="64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60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Código</vt:lpstr>
      <vt:lpstr>Arquitetura</vt:lpstr>
      <vt:lpstr>Apresentação do PowerPoint</vt:lpstr>
      <vt:lpstr>Apresentação do PowerPoint</vt:lpstr>
      <vt:lpstr>Como configurar o azure signalR</vt:lpstr>
      <vt:lpstr>Phusion.Notificacoes</vt:lpstr>
      <vt:lpstr>Apresentação do PowerPoint</vt:lpstr>
      <vt:lpstr>Notificacoes.Common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Malaquias</dc:creator>
  <cp:lastModifiedBy>Gabriel Malaquias</cp:lastModifiedBy>
  <cp:revision>5</cp:revision>
  <dcterms:created xsi:type="dcterms:W3CDTF">2022-01-01T20:29:27Z</dcterms:created>
  <dcterms:modified xsi:type="dcterms:W3CDTF">2022-01-01T22:59:50Z</dcterms:modified>
</cp:coreProperties>
</file>