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287A-5340-BF9E-104D-E26F7A78B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8159F-12A4-93B9-AC06-DC2A1D5A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7D6C-1FCE-AC15-847E-121E1B77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E543-F693-4498-8764-FCD049C6D908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C95E-19EA-2423-3FF6-E8531661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C3A5-DDBA-4D1A-78C2-7F901007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A199-1D9D-45AF-BAB7-1D9F9A2F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0F7B-73B8-CA23-247F-FC6E7728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815F7-8F78-033A-62C6-EC32D373B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3C1C9-94D0-51C7-AB17-22E18C51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E543-F693-4498-8764-FCD049C6D908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6B0FD-C157-C4EA-D708-E7993B5F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0B15-89CD-5819-FF4E-23C3C5DC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A199-1D9D-45AF-BAB7-1D9F9A2F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4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18D4E-FD14-19C4-5DB3-AE984BEDF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04A38-3618-9371-B7E4-016BADC2B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375B-53F1-A84E-53C9-3350CDEB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E543-F693-4498-8764-FCD049C6D908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59A33-4D67-25A3-2697-214438A7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B597-0E0B-8E0B-882D-BD5936EB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A199-1D9D-45AF-BAB7-1D9F9A2F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74F9-A8E3-F887-CDE3-C0A824DC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62A-34D2-63C2-CB3E-34178652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5E7B-4002-55FF-684F-63E123DB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E543-F693-4498-8764-FCD049C6D908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BFB1-D6E4-C58C-94C4-3796468F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63A9-40CA-97BB-C9C9-2FDE3191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A199-1D9D-45AF-BAB7-1D9F9A2F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4FCB-0E0F-3A2D-B40E-2A67C389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9BD3C-0C8C-05EE-8240-DAA701D56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0506B-33BB-08BD-D629-4BA8CA6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E543-F693-4498-8764-FCD049C6D908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1936-B1DA-DA10-9701-CB262496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0768F-D68A-E285-8483-0E760F92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A199-1D9D-45AF-BAB7-1D9F9A2F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82C3-01DA-3753-0D6F-050AC0FA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B50E-C25F-7BE3-0C09-71F1D3E7A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AE68-4720-E0FD-AAB7-5B182B51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19DA6-98D3-0377-75F8-17876437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E543-F693-4498-8764-FCD049C6D908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17215-525C-3525-B9EA-CEB96768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03E9-73CB-1247-B4F8-DA31F639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A199-1D9D-45AF-BAB7-1D9F9A2F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7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CE68-2D92-2A99-FC49-C99431A4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E182E-2401-93E6-686A-BB11513F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105B5-3140-C486-9742-D8C27D653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025B2-13F5-7FD1-4CC2-25BB31976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0931D-6473-03DF-999B-1AE145C65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8ACB4-7193-1182-5598-9A019597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E543-F693-4498-8764-FCD049C6D908}" type="datetimeFigureOut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B2090-59AA-3C53-E9DD-49208CBB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77E21-B813-6F97-A294-F880FA33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A199-1D9D-45AF-BAB7-1D9F9A2F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30B9-2F23-1677-34D8-65221FDB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B33A8-7336-F5B3-D06A-D8BBA6B1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E543-F693-4498-8764-FCD049C6D908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A8C6A-ED84-F88A-0166-7656705F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7C61A-D1A7-71FC-809F-07281D5A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A199-1D9D-45AF-BAB7-1D9F9A2F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F1486-176A-9F9A-A080-53389BBB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E543-F693-4498-8764-FCD049C6D908}" type="datetimeFigureOut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C0B3C-96BD-4D72-4B96-0C9B6682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E2751-4CF4-C0E5-3E0F-AACC662A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A199-1D9D-45AF-BAB7-1D9F9A2F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919E-4522-E52D-56F6-89C865F8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8EA7-99A3-869D-3F3B-0EFDD1AA1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CE0F0-3FA0-9862-709E-0BF191161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5746B-3B98-B3F6-26DB-2CCE4E62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E543-F693-4498-8764-FCD049C6D908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0030E-384C-47F3-1B02-F7A889EF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13AD4-FAF7-FA40-2DE0-0D05E501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A199-1D9D-45AF-BAB7-1D9F9A2F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3CD1-B67D-3DCB-23F1-B2AEA031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BF8F1-0A95-9B0A-2886-D44205ABE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338E7-DDE1-9E49-378B-C62630B21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415E3-E248-B3E3-0F3C-1911AD43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E543-F693-4498-8764-FCD049C6D908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10B5-8A4E-BFD3-C983-DAC0FA40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DA3AA-DEF1-4409-16B8-4121D72F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A199-1D9D-45AF-BAB7-1D9F9A2F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9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B7C3D-4BBA-A7C8-0837-A54B8DA2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8893-4A1F-432E-D60E-157AB2035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DE8B-D4A2-E5E8-BB37-F369769D2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E543-F693-4498-8764-FCD049C6D908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86B43-E71F-B0A4-8873-8F3261AE7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E43A-0197-06E0-DE32-B2A46041A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A199-1D9D-45AF-BAB7-1D9F9A2F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2933A-AC5D-173A-7BD3-17A233E2F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2057289"/>
          </a:xfrm>
          <a:noFill/>
        </p:spPr>
        <p:txBody>
          <a:bodyPr>
            <a:normAutofit/>
          </a:bodyPr>
          <a:lstStyle/>
          <a:p>
            <a:r>
              <a:rPr lang="en-US" sz="5200" b="1" dirty="0">
                <a:latin typeface="+mn-lt"/>
              </a:rPr>
              <a:t>PORTAGE APL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8ED36-CCC9-F266-4CB0-813FD9C81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3793332"/>
            <a:ext cx="4984813" cy="205728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GROUP -  29</a:t>
            </a:r>
          </a:p>
          <a:p>
            <a:r>
              <a:rPr lang="en-US" dirty="0"/>
              <a:t>Shivani </a:t>
            </a:r>
            <a:r>
              <a:rPr lang="en-US" dirty="0" err="1"/>
              <a:t>Haridas</a:t>
            </a:r>
            <a:endParaRPr lang="en-US" dirty="0"/>
          </a:p>
          <a:p>
            <a:r>
              <a:rPr lang="en-US" dirty="0" err="1"/>
              <a:t>Elmy</a:t>
            </a:r>
            <a:r>
              <a:rPr lang="en-US" dirty="0"/>
              <a:t> Luka</a:t>
            </a:r>
          </a:p>
          <a:p>
            <a:r>
              <a:rPr lang="en-US" dirty="0" err="1"/>
              <a:t>Varshini</a:t>
            </a:r>
            <a:r>
              <a:rPr lang="en-US" dirty="0"/>
              <a:t> </a:t>
            </a:r>
            <a:r>
              <a:rPr lang="en-US" dirty="0" err="1"/>
              <a:t>Burgula</a:t>
            </a:r>
            <a:endParaRPr lang="en-US" dirty="0"/>
          </a:p>
          <a:p>
            <a:r>
              <a:rPr lang="en-US" dirty="0"/>
              <a:t>Gowtham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0998F2-8333-5B5F-51FC-EADA70CF5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7" r="7313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3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6FCFA-40BB-50E8-5B05-4040EA94D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89"/>
          <a:stretch/>
        </p:blipFill>
        <p:spPr>
          <a:xfrm>
            <a:off x="422032" y="0"/>
            <a:ext cx="10883060" cy="6654018"/>
          </a:xfrm>
        </p:spPr>
      </p:pic>
    </p:spTree>
    <p:extLst>
      <p:ext uri="{BB962C8B-B14F-4D97-AF65-F5344CB8AC3E}">
        <p14:creationId xmlns:p14="http://schemas.microsoft.com/office/powerpoint/2010/main" val="309665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A669C-F8F9-FF3D-0342-54FC5947A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99"/>
          <a:stretch/>
        </p:blipFill>
        <p:spPr>
          <a:xfrm>
            <a:off x="757981" y="288485"/>
            <a:ext cx="11185490" cy="5914011"/>
          </a:xfrm>
        </p:spPr>
      </p:pic>
    </p:spTree>
    <p:extLst>
      <p:ext uri="{BB962C8B-B14F-4D97-AF65-F5344CB8AC3E}">
        <p14:creationId xmlns:p14="http://schemas.microsoft.com/office/powerpoint/2010/main" val="227473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998CBE6-BD1B-D8CD-9A27-AEB67D8B6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596" y="643467"/>
            <a:ext cx="968880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8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618AA-39F3-2CBB-83B7-6AB384561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71" y="643467"/>
            <a:ext cx="1017545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0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12AA-E530-C066-68EE-A7C3C1D6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23D51-C3A0-044F-DD16-34622CC1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79" y="483615"/>
            <a:ext cx="10859441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9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BB9C3C-A012-E43E-23CA-AECDD326A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423863"/>
            <a:ext cx="9917723" cy="6131682"/>
          </a:xfrm>
        </p:spPr>
      </p:pic>
    </p:spTree>
    <p:extLst>
      <p:ext uri="{BB962C8B-B14F-4D97-AF65-F5344CB8AC3E}">
        <p14:creationId xmlns:p14="http://schemas.microsoft.com/office/powerpoint/2010/main" val="134904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6D85-D1DF-D5CE-3523-3FB2A088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7200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99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PORTAGE APL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Rescue and Adaptation Dashboard</dc:title>
  <dc:creator>Sai Sruthi</dc:creator>
  <cp:lastModifiedBy>Luka, Elmy</cp:lastModifiedBy>
  <cp:revision>12</cp:revision>
  <dcterms:created xsi:type="dcterms:W3CDTF">2023-05-07T16:15:44Z</dcterms:created>
  <dcterms:modified xsi:type="dcterms:W3CDTF">2023-05-09T16:13:33Z</dcterms:modified>
</cp:coreProperties>
</file>