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AD1B-3BE2-49CD-8BB3-CE1ABCB5DB7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87B-9A18-4858-81A8-C2EE8162ED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1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AD1B-3BE2-49CD-8BB3-CE1ABCB5DB7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87B-9A18-4858-81A8-C2EE8162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1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AD1B-3BE2-49CD-8BB3-CE1ABCB5DB7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87B-9A18-4858-81A8-C2EE8162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AD1B-3BE2-49CD-8BB3-CE1ABCB5DB7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87B-9A18-4858-81A8-C2EE8162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3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AD1B-3BE2-49CD-8BB3-CE1ABCB5DB7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87B-9A18-4858-81A8-C2EE8162ED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4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AD1B-3BE2-49CD-8BB3-CE1ABCB5DB7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87B-9A18-4858-81A8-C2EE8162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AD1B-3BE2-49CD-8BB3-CE1ABCB5DB7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87B-9A18-4858-81A8-C2EE8162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AD1B-3BE2-49CD-8BB3-CE1ABCB5DB7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87B-9A18-4858-81A8-C2EE8162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AD1B-3BE2-49CD-8BB3-CE1ABCB5DB7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87B-9A18-4858-81A8-C2EE8162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8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DBAD1B-3BE2-49CD-8BB3-CE1ABCB5DB7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62787B-9A18-4858-81A8-C2EE8162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AD1B-3BE2-49CD-8BB3-CE1ABCB5DB7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87B-9A18-4858-81A8-C2EE8162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6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DBAD1B-3BE2-49CD-8BB3-CE1ABCB5DB7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62787B-9A18-4858-81A8-C2EE8162ED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8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AEEE-19A0-1A28-1B7D-C214D822E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944"/>
            <a:ext cx="9144000" cy="844089"/>
          </a:xfrm>
        </p:spPr>
        <p:txBody>
          <a:bodyPr>
            <a:normAutofit/>
          </a:bodyPr>
          <a:lstStyle/>
          <a:p>
            <a:r>
              <a:rPr lang="en-US" sz="4000" b="1" dirty="0"/>
              <a:t>Fundamentals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E5713-D858-C1D8-1539-B8E93764A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1987"/>
            <a:ext cx="9144000" cy="3615813"/>
          </a:xfrm>
        </p:spPr>
        <p:txBody>
          <a:bodyPr/>
          <a:lstStyle/>
          <a:p>
            <a:r>
              <a:rPr lang="en-US" sz="3600" dirty="0">
                <a:latin typeface="+mn-lt"/>
              </a:rPr>
              <a:t>K-MEANS clustering</a:t>
            </a:r>
          </a:p>
          <a:p>
            <a:r>
              <a:rPr lang="en-US" sz="3200" dirty="0">
                <a:latin typeface="+mn-lt"/>
              </a:rPr>
              <a:t>By </a:t>
            </a:r>
          </a:p>
          <a:p>
            <a:r>
              <a:rPr lang="en-US" sz="3200" dirty="0">
                <a:latin typeface="+mn-lt"/>
              </a:rPr>
              <a:t>Gowtham </a:t>
            </a:r>
            <a:r>
              <a:rPr lang="en-US" sz="3200" dirty="0" err="1">
                <a:latin typeface="+mn-lt"/>
              </a:rPr>
              <a:t>chakri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mallepaka</a:t>
            </a:r>
            <a:r>
              <a:rPr lang="en-US" sz="3200" dirty="0">
                <a:latin typeface="+mn-lt"/>
              </a:rPr>
              <a:t>(811240979)</a:t>
            </a:r>
          </a:p>
        </p:txBody>
      </p:sp>
      <p:pic>
        <p:nvPicPr>
          <p:cNvPr id="1026" name="Picture 2" descr="What Is K means clustering algorithm in Python - Intellipaat">
            <a:extLst>
              <a:ext uri="{FF2B5EF4-FFF2-40B4-BE49-F238E27FC236}">
                <a16:creationId xmlns:a16="http://schemas.microsoft.com/office/drawing/2014/main" id="{9120A084-B3DC-3E8F-E510-97587249B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16" y="3686790"/>
            <a:ext cx="7620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6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4A1E-8D25-73D2-69F3-E84B617E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4435-6C91-281C-5EC6-17F5FFC36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-  </a:t>
            </a:r>
            <a:r>
              <a:rPr lang="en-US" b="0" i="0" dirty="0">
                <a:solidFill>
                  <a:srgbClr val="111A35"/>
                </a:solidFill>
                <a:effectLst/>
              </a:rPr>
              <a:t>Monthly fuel contract information, purchases, and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A35"/>
                </a:solidFill>
              </a:rPr>
              <a:t>For this project only a part of the data is considered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111A35"/>
                </a:solidFill>
              </a:rPr>
              <a:t> </a:t>
            </a:r>
            <a:r>
              <a:rPr lang="en-US" sz="1800" dirty="0" err="1">
                <a:solidFill>
                  <a:srgbClr val="111A35"/>
                </a:solidFill>
              </a:rPr>
              <a:t>F</a:t>
            </a:r>
            <a:r>
              <a:rPr lang="en-US" sz="1800" i="0" dirty="0" err="1">
                <a:solidFill>
                  <a:srgbClr val="111A35"/>
                </a:solidFill>
                <a:effectLst/>
              </a:rPr>
              <a:t>uel_received_units</a:t>
            </a:r>
            <a:r>
              <a:rPr lang="en-US" sz="1800" i="0" dirty="0">
                <a:solidFill>
                  <a:srgbClr val="111A35"/>
                </a:solidFill>
                <a:effectLst/>
              </a:rPr>
              <a:t> “</a:t>
            </a:r>
            <a:r>
              <a:rPr lang="en-US" sz="1800" b="0" i="0" dirty="0" err="1">
                <a:solidFill>
                  <a:srgbClr val="202124"/>
                </a:solidFill>
                <a:effectLst/>
              </a:rPr>
              <a:t>Quanity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 of fuel received in tons, barrel, or Mcf.”</a:t>
            </a:r>
          </a:p>
          <a:p>
            <a:pPr marL="457200" indent="-457200">
              <a:buFont typeface="+mj-lt"/>
              <a:buAutoNum type="arabicPeriod"/>
            </a:pPr>
            <a:endParaRPr lang="en-US" sz="1800" i="0" dirty="0">
              <a:solidFill>
                <a:srgbClr val="111A35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rgbClr val="111A35"/>
                </a:solidFill>
              </a:rPr>
              <a:t>F</a:t>
            </a:r>
            <a:r>
              <a:rPr lang="en-US" sz="1800" i="0" dirty="0" err="1">
                <a:solidFill>
                  <a:srgbClr val="111A35"/>
                </a:solidFill>
                <a:effectLst/>
              </a:rPr>
              <a:t>uel_mmbtu_per_unit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 “Heat content of the fuel in millions of Btus per physical unit.”</a:t>
            </a:r>
            <a:endParaRPr lang="en-US" sz="1800" dirty="0">
              <a:solidFill>
                <a:srgbClr val="111A3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rgbClr val="111A35"/>
                </a:solidFill>
              </a:rPr>
              <a:t>A</a:t>
            </a:r>
            <a:r>
              <a:rPr lang="en-US" sz="1800" i="0" dirty="0" err="1">
                <a:solidFill>
                  <a:srgbClr val="111A35"/>
                </a:solidFill>
                <a:effectLst/>
              </a:rPr>
              <a:t>sh_content_pct</a:t>
            </a:r>
            <a:r>
              <a:rPr lang="en-US" sz="1800" i="0" dirty="0">
                <a:solidFill>
                  <a:srgbClr val="111A35"/>
                </a:solidFill>
                <a:effectLst/>
              </a:rPr>
              <a:t> </a:t>
            </a:r>
            <a:endParaRPr lang="en-US" sz="1800" dirty="0">
              <a:solidFill>
                <a:srgbClr val="111A3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265AF6-212F-4F52-50DD-4E5EFF9A8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554"/>
            <a:ext cx="65" cy="677108"/>
          </a:xfrm>
          <a:prstGeom prst="rect">
            <a:avLst/>
          </a:prstGeom>
          <a:solidFill>
            <a:srgbClr val="F8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D857B0-1223-263D-4D18-ED0395122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39988"/>
            <a:ext cx="65" cy="584775"/>
          </a:xfrm>
          <a:prstGeom prst="rect">
            <a:avLst/>
          </a:prstGeom>
          <a:solidFill>
            <a:srgbClr val="F8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111A35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Abstract vector dark gray round ash particles on white background. Spray  effect. Scatter exploding black drops. Hand made grunge texture Stock  Vector | Adobe Stock">
            <a:extLst>
              <a:ext uri="{FF2B5EF4-FFF2-40B4-BE49-F238E27FC236}">
                <a16:creationId xmlns:a16="http://schemas.microsoft.com/office/drawing/2014/main" id="{7CF3D9E8-1931-9F84-FB5D-272FD182D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317" y="38969"/>
            <a:ext cx="3916926" cy="194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99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94A3-4584-804E-440A-84FEF0B4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92C6-47D6-F144-FDF9-EB07EE7D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Fuel is a composition of many compounds like ash , sulfur, mercury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there any such compounds or combination of compounds that shows effect on full combustion?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Yes , one of such compound is ASH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happens if the ash content is high in fuel?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9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1959-415B-FF44-3EB7-F26166EB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BAB1-3EF3-8181-5E94-81D40069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Effects: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The results show that as ash content increases, the lower burning rate of fuel results in char particles leaving the grate without being fully burned, causing a loss of combustible material in the MSW.  Therefore it reduces combustion efficiency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Higher amount of ash content </a:t>
            </a:r>
            <a:r>
              <a:rPr lang="en-US" i="0" dirty="0">
                <a:solidFill>
                  <a:srgbClr val="202124"/>
                </a:solidFill>
                <a:effectLst/>
              </a:rPr>
              <a:t>reduces the calorific value of coal, causes health and environmental damages and lowers the boiler efficiency.</a:t>
            </a:r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>
              <a:solidFill>
                <a:srgbClr val="20212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</a:rPr>
              <a:t>So , the data considered for this project is mentioned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5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BE6D-DEFA-21C9-40E9-9D68DEAC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A406-A1BB-7083-E94D-B5310E40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machine learning technique used for this is “K-means clustering”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Imputing the missing values by finding </a:t>
            </a:r>
            <a:r>
              <a:rPr lang="en-US" b="1" dirty="0"/>
              <a:t>MEDIAN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seed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partition – training -75%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Normalization – Centre and scale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Silhouette method to identify the clusters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7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22EF-72B4-B123-5EF9-4288D843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1DDBD-1E67-DB7B-C914-1A553D80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Cluster 1 :- </a:t>
            </a:r>
            <a:r>
              <a:rPr lang="en-US" sz="1800" dirty="0"/>
              <a:t>This can be said as the sub-optimal cluster</a:t>
            </a:r>
          </a:p>
          <a:p>
            <a:r>
              <a:rPr lang="en-US" sz="2400" dirty="0"/>
              <a:t>Cluster 2 :- </a:t>
            </a:r>
            <a:r>
              <a:rPr lang="en-US" sz="1800" dirty="0"/>
              <a:t>Has lowest heat content</a:t>
            </a:r>
          </a:p>
          <a:p>
            <a:r>
              <a:rPr lang="en-US" sz="2400" dirty="0"/>
              <a:t>Clusters 3:- </a:t>
            </a:r>
            <a:r>
              <a:rPr lang="en-US" sz="1800" dirty="0"/>
              <a:t>Has least or zero ash content and highest number of fuel units </a:t>
            </a:r>
            <a:endParaRPr lang="en-US" sz="2400" dirty="0"/>
          </a:p>
          <a:p>
            <a:r>
              <a:rPr lang="en-US" sz="2400" dirty="0"/>
              <a:t>Cluster 4 :- </a:t>
            </a:r>
            <a:r>
              <a:rPr lang="en-US" sz="1800" dirty="0"/>
              <a:t>Has highest heat content an dash content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4FCBB-0D36-ED04-6926-C1A562CE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55" y="3962400"/>
            <a:ext cx="704149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4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AD3BC-D764-76A5-9AD3-4C63A293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76" y="1653412"/>
            <a:ext cx="4572396" cy="294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288115-08E8-4668-3026-17452ACB0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24" y="1493378"/>
            <a:ext cx="4389500" cy="31016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8B675B-AA91-3E99-A0B0-FD9D31D7C75E}"/>
              </a:ext>
            </a:extLst>
          </p:cNvPr>
          <p:cNvSpPr/>
          <p:nvPr/>
        </p:nvSpPr>
        <p:spPr>
          <a:xfrm>
            <a:off x="1288026" y="471948"/>
            <a:ext cx="4483509" cy="78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Analyis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070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C8D5-39E0-40BC-8E0F-0BF555FD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20C3-51D7-5B63-2A56-F6AEDFB5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we were to name the clusters according to their characteristics it can be as follows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 1 – Suboptimal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Cluster 2 </a:t>
            </a:r>
            <a:r>
              <a:rPr lang="en-US" dirty="0"/>
              <a:t>– Neutral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Cluster 3 – Environment friendly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Cluster 4  - Fuel efficient 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best cluster to choose from is cluster 3 (environment friendly). As there is no ash content and therefore it could become sustainable to use 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839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6211</TotalTime>
  <Words>363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Roboto</vt:lpstr>
      <vt:lpstr>Wingdings</vt:lpstr>
      <vt:lpstr>Retrospect</vt:lpstr>
      <vt:lpstr>Fundamentals of machine learning</vt:lpstr>
      <vt:lpstr>Introduction </vt:lpstr>
      <vt:lpstr>Problem statement</vt:lpstr>
      <vt:lpstr>PowerPoint Presentation</vt:lpstr>
      <vt:lpstr>Techniques </vt:lpstr>
      <vt:lpstr>Clusters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machine learning</dc:title>
  <dc:creator>Desineni, Sai Prasad</dc:creator>
  <cp:lastModifiedBy>Gowtham chakri</cp:lastModifiedBy>
  <cp:revision>5</cp:revision>
  <dcterms:created xsi:type="dcterms:W3CDTF">2022-12-08T20:39:08Z</dcterms:created>
  <dcterms:modified xsi:type="dcterms:W3CDTF">2022-12-13T04:28:43Z</dcterms:modified>
</cp:coreProperties>
</file>