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B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67" autoAdjust="0"/>
    <p:restoredTop sz="65468" autoAdjust="0"/>
  </p:normalViewPr>
  <p:slideViewPr>
    <p:cSldViewPr snapToGrid="0">
      <p:cViewPr>
        <p:scale>
          <a:sx n="75" d="100"/>
          <a:sy n="75" d="100"/>
        </p:scale>
        <p:origin x="15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DA6A48-76A1-4168-ACF7-6528F67EDC5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EB8DA7-7D87-4241-845B-3B950FD8698A}">
      <dgm:prSet phldrT="[Text]" phldr="1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C13D778E-17D7-4328-8E11-E52FB243665A}" type="parTrans" cxnId="{2C6B58FE-F947-40D4-AA64-3AC4B4D22ED9}">
      <dgm:prSet/>
      <dgm:spPr/>
      <dgm:t>
        <a:bodyPr/>
        <a:lstStyle/>
        <a:p>
          <a:endParaRPr lang="en-US"/>
        </a:p>
      </dgm:t>
    </dgm:pt>
    <dgm:pt modelId="{C1B91090-9668-4DD9-B7FF-01CD2E785DA8}" type="sibTrans" cxnId="{2C6B58FE-F947-40D4-AA64-3AC4B4D22ED9}">
      <dgm:prSet/>
      <dgm:spPr/>
      <dgm:t>
        <a:bodyPr/>
        <a:lstStyle/>
        <a:p>
          <a:endParaRPr lang="en-US"/>
        </a:p>
      </dgm:t>
    </dgm:pt>
    <dgm:pt modelId="{DB447EDB-2F51-4D9B-8D41-452B87D7838C}">
      <dgm:prSet phldrT="[Text]" phldr="1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BFC36C00-957F-4FA1-AFDE-12D162613B73}" type="parTrans" cxnId="{FD78CC6F-EF72-4367-B32A-72742B6BA285}">
      <dgm:prSet/>
      <dgm:spPr/>
      <dgm:t>
        <a:bodyPr/>
        <a:lstStyle/>
        <a:p>
          <a:endParaRPr lang="en-US"/>
        </a:p>
      </dgm:t>
    </dgm:pt>
    <dgm:pt modelId="{89A1DC6D-922A-4526-B49C-828660075308}" type="sibTrans" cxnId="{FD78CC6F-EF72-4367-B32A-72742B6BA285}">
      <dgm:prSet/>
      <dgm:spPr/>
      <dgm:t>
        <a:bodyPr/>
        <a:lstStyle/>
        <a:p>
          <a:endParaRPr lang="en-US"/>
        </a:p>
      </dgm:t>
    </dgm:pt>
    <dgm:pt modelId="{A0FEA847-B6A5-44E3-AFDB-B91209531995}">
      <dgm:prSet phldrT="[Text]" phldr="1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45E9D6DF-EE31-4C2D-BCBA-91CFBCE4831E}" type="parTrans" cxnId="{C893A493-9662-4624-99C1-581DCD1D4B64}">
      <dgm:prSet/>
      <dgm:spPr/>
      <dgm:t>
        <a:bodyPr/>
        <a:lstStyle/>
        <a:p>
          <a:endParaRPr lang="en-US"/>
        </a:p>
      </dgm:t>
    </dgm:pt>
    <dgm:pt modelId="{35AA1267-326E-4C49-8A78-47AE3129C6FB}" type="sibTrans" cxnId="{C893A493-9662-4624-99C1-581DCD1D4B64}">
      <dgm:prSet/>
      <dgm:spPr/>
      <dgm:t>
        <a:bodyPr/>
        <a:lstStyle/>
        <a:p>
          <a:endParaRPr lang="en-US"/>
        </a:p>
      </dgm:t>
    </dgm:pt>
    <dgm:pt modelId="{76BE7D8B-8236-49BD-AD7A-0FD8D3B2C9CE}">
      <dgm:prSet phldrT="[Text]" phldr="1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19391B9E-4E64-4FCF-80C7-00A30F3386E1}" type="parTrans" cxnId="{D7520F1C-3080-47F6-998C-5CB2A03843BA}">
      <dgm:prSet/>
      <dgm:spPr/>
      <dgm:t>
        <a:bodyPr/>
        <a:lstStyle/>
        <a:p>
          <a:endParaRPr lang="en-US"/>
        </a:p>
      </dgm:t>
    </dgm:pt>
    <dgm:pt modelId="{08E46F44-80F9-41A7-9036-0C9F035C92D7}" type="sibTrans" cxnId="{D7520F1C-3080-47F6-998C-5CB2A03843BA}">
      <dgm:prSet/>
      <dgm:spPr/>
      <dgm:t>
        <a:bodyPr/>
        <a:lstStyle/>
        <a:p>
          <a:endParaRPr lang="en-US"/>
        </a:p>
      </dgm:t>
    </dgm:pt>
    <dgm:pt modelId="{DD7F27BC-CCDE-46C5-B86F-C96DE6A3B98C}">
      <dgm:prSet phldrT="[Text]" phldr="1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6F359878-AE6B-441C-B3F8-B254763C9E4C}" type="parTrans" cxnId="{4E307C18-ABF5-407E-9071-A5E86B50F43D}">
      <dgm:prSet/>
      <dgm:spPr/>
      <dgm:t>
        <a:bodyPr/>
        <a:lstStyle/>
        <a:p>
          <a:endParaRPr lang="en-US"/>
        </a:p>
      </dgm:t>
    </dgm:pt>
    <dgm:pt modelId="{2CD9673E-11D1-4B63-9BD3-F8EE11D3AE45}" type="sibTrans" cxnId="{4E307C18-ABF5-407E-9071-A5E86B50F43D}">
      <dgm:prSet/>
      <dgm:spPr/>
      <dgm:t>
        <a:bodyPr/>
        <a:lstStyle/>
        <a:p>
          <a:endParaRPr lang="en-US"/>
        </a:p>
      </dgm:t>
    </dgm:pt>
    <dgm:pt modelId="{B153B25F-B23E-432C-B72B-C43A3F71C73F}" type="pres">
      <dgm:prSet presAssocID="{CDDA6A48-76A1-4168-ACF7-6528F67EDC55}" presName="cycle" presStyleCnt="0">
        <dgm:presLayoutVars>
          <dgm:dir/>
          <dgm:resizeHandles val="exact"/>
        </dgm:presLayoutVars>
      </dgm:prSet>
      <dgm:spPr/>
    </dgm:pt>
    <dgm:pt modelId="{1F5CE3EF-9777-4CE1-A750-2B31B5896F42}" type="pres">
      <dgm:prSet presAssocID="{2BEB8DA7-7D87-4241-845B-3B950FD8698A}" presName="dummy" presStyleCnt="0"/>
      <dgm:spPr/>
    </dgm:pt>
    <dgm:pt modelId="{3E19B5CD-5598-4608-9A48-1A3187DE6CE6}" type="pres">
      <dgm:prSet presAssocID="{2BEB8DA7-7D87-4241-845B-3B950FD8698A}" presName="node" presStyleLbl="revTx" presStyleIdx="0" presStyleCnt="5">
        <dgm:presLayoutVars>
          <dgm:bulletEnabled val="1"/>
        </dgm:presLayoutVars>
      </dgm:prSet>
      <dgm:spPr/>
    </dgm:pt>
    <dgm:pt modelId="{DDC41220-696C-4A9A-B457-9837C738A45E}" type="pres">
      <dgm:prSet presAssocID="{C1B91090-9668-4DD9-B7FF-01CD2E785DA8}" presName="sibTrans" presStyleLbl="node1" presStyleIdx="0" presStyleCnt="5"/>
      <dgm:spPr/>
    </dgm:pt>
    <dgm:pt modelId="{7FFF1523-F1C1-4294-ACCA-5E81497F73D2}" type="pres">
      <dgm:prSet presAssocID="{DB447EDB-2F51-4D9B-8D41-452B87D7838C}" presName="dummy" presStyleCnt="0"/>
      <dgm:spPr/>
    </dgm:pt>
    <dgm:pt modelId="{DEE49C8C-FE1E-41BA-B6EB-855B1A22FE9C}" type="pres">
      <dgm:prSet presAssocID="{DB447EDB-2F51-4D9B-8D41-452B87D7838C}" presName="node" presStyleLbl="revTx" presStyleIdx="1" presStyleCnt="5">
        <dgm:presLayoutVars>
          <dgm:bulletEnabled val="1"/>
        </dgm:presLayoutVars>
      </dgm:prSet>
      <dgm:spPr/>
    </dgm:pt>
    <dgm:pt modelId="{164EA6D0-C30B-4713-8FCD-950F7203DE86}" type="pres">
      <dgm:prSet presAssocID="{89A1DC6D-922A-4526-B49C-828660075308}" presName="sibTrans" presStyleLbl="node1" presStyleIdx="1" presStyleCnt="5"/>
      <dgm:spPr/>
    </dgm:pt>
    <dgm:pt modelId="{18D65C48-3625-43BE-9AFE-9329849BEA6F}" type="pres">
      <dgm:prSet presAssocID="{A0FEA847-B6A5-44E3-AFDB-B91209531995}" presName="dummy" presStyleCnt="0"/>
      <dgm:spPr/>
    </dgm:pt>
    <dgm:pt modelId="{6C7C208E-AB9F-41C2-817F-540C39F62FB8}" type="pres">
      <dgm:prSet presAssocID="{A0FEA847-B6A5-44E3-AFDB-B91209531995}" presName="node" presStyleLbl="revTx" presStyleIdx="2" presStyleCnt="5">
        <dgm:presLayoutVars>
          <dgm:bulletEnabled val="1"/>
        </dgm:presLayoutVars>
      </dgm:prSet>
      <dgm:spPr/>
    </dgm:pt>
    <dgm:pt modelId="{ACCCEEC5-FDF1-4DBB-AB50-B6917FB878BF}" type="pres">
      <dgm:prSet presAssocID="{35AA1267-326E-4C49-8A78-47AE3129C6FB}" presName="sibTrans" presStyleLbl="node1" presStyleIdx="2" presStyleCnt="5"/>
      <dgm:spPr/>
    </dgm:pt>
    <dgm:pt modelId="{67423568-76AE-4109-B61D-AB6E0AE28A79}" type="pres">
      <dgm:prSet presAssocID="{76BE7D8B-8236-49BD-AD7A-0FD8D3B2C9CE}" presName="dummy" presStyleCnt="0"/>
      <dgm:spPr/>
    </dgm:pt>
    <dgm:pt modelId="{153B92C6-8156-4628-871F-FCAC8CB6E7A7}" type="pres">
      <dgm:prSet presAssocID="{76BE7D8B-8236-49BD-AD7A-0FD8D3B2C9CE}" presName="node" presStyleLbl="revTx" presStyleIdx="3" presStyleCnt="5">
        <dgm:presLayoutVars>
          <dgm:bulletEnabled val="1"/>
        </dgm:presLayoutVars>
      </dgm:prSet>
      <dgm:spPr/>
    </dgm:pt>
    <dgm:pt modelId="{43292635-84D3-40DE-9BB8-3BB9D18F3D8B}" type="pres">
      <dgm:prSet presAssocID="{08E46F44-80F9-41A7-9036-0C9F035C92D7}" presName="sibTrans" presStyleLbl="node1" presStyleIdx="3" presStyleCnt="5"/>
      <dgm:spPr/>
    </dgm:pt>
    <dgm:pt modelId="{9A04B599-431A-4461-B3B2-53559E06576E}" type="pres">
      <dgm:prSet presAssocID="{DD7F27BC-CCDE-46C5-B86F-C96DE6A3B98C}" presName="dummy" presStyleCnt="0"/>
      <dgm:spPr/>
    </dgm:pt>
    <dgm:pt modelId="{AAA8236C-644F-4518-A83E-C88A74B84302}" type="pres">
      <dgm:prSet presAssocID="{DD7F27BC-CCDE-46C5-B86F-C96DE6A3B98C}" presName="node" presStyleLbl="revTx" presStyleIdx="4" presStyleCnt="5">
        <dgm:presLayoutVars>
          <dgm:bulletEnabled val="1"/>
        </dgm:presLayoutVars>
      </dgm:prSet>
      <dgm:spPr/>
    </dgm:pt>
    <dgm:pt modelId="{29B26828-BEB8-4210-AFD0-7443C772B5FF}" type="pres">
      <dgm:prSet presAssocID="{2CD9673E-11D1-4B63-9BD3-F8EE11D3AE45}" presName="sibTrans" presStyleLbl="node1" presStyleIdx="4" presStyleCnt="5"/>
      <dgm:spPr/>
    </dgm:pt>
  </dgm:ptLst>
  <dgm:cxnLst>
    <dgm:cxn modelId="{B4364300-155E-4EB2-ADC9-7679C34C57EF}" type="presOf" srcId="{89A1DC6D-922A-4526-B49C-828660075308}" destId="{164EA6D0-C30B-4713-8FCD-950F7203DE86}" srcOrd="0" destOrd="0" presId="urn:microsoft.com/office/officeart/2005/8/layout/cycle1"/>
    <dgm:cxn modelId="{7D82E315-38C6-484B-8DB4-ECAAC039318C}" type="presOf" srcId="{DD7F27BC-CCDE-46C5-B86F-C96DE6A3B98C}" destId="{AAA8236C-644F-4518-A83E-C88A74B84302}" srcOrd="0" destOrd="0" presId="urn:microsoft.com/office/officeart/2005/8/layout/cycle1"/>
    <dgm:cxn modelId="{4E307C18-ABF5-407E-9071-A5E86B50F43D}" srcId="{CDDA6A48-76A1-4168-ACF7-6528F67EDC55}" destId="{DD7F27BC-CCDE-46C5-B86F-C96DE6A3B98C}" srcOrd="4" destOrd="0" parTransId="{6F359878-AE6B-441C-B3F8-B254763C9E4C}" sibTransId="{2CD9673E-11D1-4B63-9BD3-F8EE11D3AE45}"/>
    <dgm:cxn modelId="{D7520F1C-3080-47F6-998C-5CB2A03843BA}" srcId="{CDDA6A48-76A1-4168-ACF7-6528F67EDC55}" destId="{76BE7D8B-8236-49BD-AD7A-0FD8D3B2C9CE}" srcOrd="3" destOrd="0" parTransId="{19391B9E-4E64-4FCF-80C7-00A30F3386E1}" sibTransId="{08E46F44-80F9-41A7-9036-0C9F035C92D7}"/>
    <dgm:cxn modelId="{812E2C33-D5D5-4BE1-A481-D8F6EDFACCBA}" type="presOf" srcId="{76BE7D8B-8236-49BD-AD7A-0FD8D3B2C9CE}" destId="{153B92C6-8156-4628-871F-FCAC8CB6E7A7}" srcOrd="0" destOrd="0" presId="urn:microsoft.com/office/officeart/2005/8/layout/cycle1"/>
    <dgm:cxn modelId="{FD78CC6F-EF72-4367-B32A-72742B6BA285}" srcId="{CDDA6A48-76A1-4168-ACF7-6528F67EDC55}" destId="{DB447EDB-2F51-4D9B-8D41-452B87D7838C}" srcOrd="1" destOrd="0" parTransId="{BFC36C00-957F-4FA1-AFDE-12D162613B73}" sibTransId="{89A1DC6D-922A-4526-B49C-828660075308}"/>
    <dgm:cxn modelId="{03FACD73-2A00-4ED8-A42C-76223BEC3DA1}" type="presOf" srcId="{CDDA6A48-76A1-4168-ACF7-6528F67EDC55}" destId="{B153B25F-B23E-432C-B72B-C43A3F71C73F}" srcOrd="0" destOrd="0" presId="urn:microsoft.com/office/officeart/2005/8/layout/cycle1"/>
    <dgm:cxn modelId="{B9B8B877-833B-4BE4-8B57-5FCA9A97BE2B}" type="presOf" srcId="{DB447EDB-2F51-4D9B-8D41-452B87D7838C}" destId="{DEE49C8C-FE1E-41BA-B6EB-855B1A22FE9C}" srcOrd="0" destOrd="0" presId="urn:microsoft.com/office/officeart/2005/8/layout/cycle1"/>
    <dgm:cxn modelId="{1400DD7C-ACEB-452B-BEFB-3057E45D0154}" type="presOf" srcId="{2CD9673E-11D1-4B63-9BD3-F8EE11D3AE45}" destId="{29B26828-BEB8-4210-AFD0-7443C772B5FF}" srcOrd="0" destOrd="0" presId="urn:microsoft.com/office/officeart/2005/8/layout/cycle1"/>
    <dgm:cxn modelId="{C893A493-9662-4624-99C1-581DCD1D4B64}" srcId="{CDDA6A48-76A1-4168-ACF7-6528F67EDC55}" destId="{A0FEA847-B6A5-44E3-AFDB-B91209531995}" srcOrd="2" destOrd="0" parTransId="{45E9D6DF-EE31-4C2D-BCBA-91CFBCE4831E}" sibTransId="{35AA1267-326E-4C49-8A78-47AE3129C6FB}"/>
    <dgm:cxn modelId="{008FCAA0-44F9-40F5-A003-CCD1C9E6A17C}" type="presOf" srcId="{35AA1267-326E-4C49-8A78-47AE3129C6FB}" destId="{ACCCEEC5-FDF1-4DBB-AB50-B6917FB878BF}" srcOrd="0" destOrd="0" presId="urn:microsoft.com/office/officeart/2005/8/layout/cycle1"/>
    <dgm:cxn modelId="{51DC08B3-2A3D-494C-8525-CC56FDC8D0DA}" type="presOf" srcId="{C1B91090-9668-4DD9-B7FF-01CD2E785DA8}" destId="{DDC41220-696C-4A9A-B457-9837C738A45E}" srcOrd="0" destOrd="0" presId="urn:microsoft.com/office/officeart/2005/8/layout/cycle1"/>
    <dgm:cxn modelId="{CEF43FB9-0D75-4E19-9798-74E440988B4B}" type="presOf" srcId="{2BEB8DA7-7D87-4241-845B-3B950FD8698A}" destId="{3E19B5CD-5598-4608-9A48-1A3187DE6CE6}" srcOrd="0" destOrd="0" presId="urn:microsoft.com/office/officeart/2005/8/layout/cycle1"/>
    <dgm:cxn modelId="{FF8846BB-0A22-4511-BD53-15062A37AFFC}" type="presOf" srcId="{08E46F44-80F9-41A7-9036-0C9F035C92D7}" destId="{43292635-84D3-40DE-9BB8-3BB9D18F3D8B}" srcOrd="0" destOrd="0" presId="urn:microsoft.com/office/officeart/2005/8/layout/cycle1"/>
    <dgm:cxn modelId="{8C7D1FF4-BD9A-4BE1-A442-6111C839BE83}" type="presOf" srcId="{A0FEA847-B6A5-44E3-AFDB-B91209531995}" destId="{6C7C208E-AB9F-41C2-817F-540C39F62FB8}" srcOrd="0" destOrd="0" presId="urn:microsoft.com/office/officeart/2005/8/layout/cycle1"/>
    <dgm:cxn modelId="{2C6B58FE-F947-40D4-AA64-3AC4B4D22ED9}" srcId="{CDDA6A48-76A1-4168-ACF7-6528F67EDC55}" destId="{2BEB8DA7-7D87-4241-845B-3B950FD8698A}" srcOrd="0" destOrd="0" parTransId="{C13D778E-17D7-4328-8E11-E52FB243665A}" sibTransId="{C1B91090-9668-4DD9-B7FF-01CD2E785DA8}"/>
    <dgm:cxn modelId="{076CEEE7-DA32-470E-963A-B11C7B2BB763}" type="presParOf" srcId="{B153B25F-B23E-432C-B72B-C43A3F71C73F}" destId="{1F5CE3EF-9777-4CE1-A750-2B31B5896F42}" srcOrd="0" destOrd="0" presId="urn:microsoft.com/office/officeart/2005/8/layout/cycle1"/>
    <dgm:cxn modelId="{899EF7EB-6439-431D-9839-067441DF935E}" type="presParOf" srcId="{B153B25F-B23E-432C-B72B-C43A3F71C73F}" destId="{3E19B5CD-5598-4608-9A48-1A3187DE6CE6}" srcOrd="1" destOrd="0" presId="urn:microsoft.com/office/officeart/2005/8/layout/cycle1"/>
    <dgm:cxn modelId="{206D7DE5-559A-44C4-A45C-26AAEA45A021}" type="presParOf" srcId="{B153B25F-B23E-432C-B72B-C43A3F71C73F}" destId="{DDC41220-696C-4A9A-B457-9837C738A45E}" srcOrd="2" destOrd="0" presId="urn:microsoft.com/office/officeart/2005/8/layout/cycle1"/>
    <dgm:cxn modelId="{BD09DD97-4AC9-40B8-9F98-1DA5E3806928}" type="presParOf" srcId="{B153B25F-B23E-432C-B72B-C43A3F71C73F}" destId="{7FFF1523-F1C1-4294-ACCA-5E81497F73D2}" srcOrd="3" destOrd="0" presId="urn:microsoft.com/office/officeart/2005/8/layout/cycle1"/>
    <dgm:cxn modelId="{15DDF59C-D887-4787-A37D-B5628BC3FBC6}" type="presParOf" srcId="{B153B25F-B23E-432C-B72B-C43A3F71C73F}" destId="{DEE49C8C-FE1E-41BA-B6EB-855B1A22FE9C}" srcOrd="4" destOrd="0" presId="urn:microsoft.com/office/officeart/2005/8/layout/cycle1"/>
    <dgm:cxn modelId="{D629C467-F368-425B-8A06-5D68AA2A7EEC}" type="presParOf" srcId="{B153B25F-B23E-432C-B72B-C43A3F71C73F}" destId="{164EA6D0-C30B-4713-8FCD-950F7203DE86}" srcOrd="5" destOrd="0" presId="urn:microsoft.com/office/officeart/2005/8/layout/cycle1"/>
    <dgm:cxn modelId="{5112D810-F0A5-45F4-9105-AD62670FC72A}" type="presParOf" srcId="{B153B25F-B23E-432C-B72B-C43A3F71C73F}" destId="{18D65C48-3625-43BE-9AFE-9329849BEA6F}" srcOrd="6" destOrd="0" presId="urn:microsoft.com/office/officeart/2005/8/layout/cycle1"/>
    <dgm:cxn modelId="{CB0C3F59-D801-4C6D-A58E-BCA792A157F5}" type="presParOf" srcId="{B153B25F-B23E-432C-B72B-C43A3F71C73F}" destId="{6C7C208E-AB9F-41C2-817F-540C39F62FB8}" srcOrd="7" destOrd="0" presId="urn:microsoft.com/office/officeart/2005/8/layout/cycle1"/>
    <dgm:cxn modelId="{D600A883-0B51-4EA9-A5D1-CA5971ED08A8}" type="presParOf" srcId="{B153B25F-B23E-432C-B72B-C43A3F71C73F}" destId="{ACCCEEC5-FDF1-4DBB-AB50-B6917FB878BF}" srcOrd="8" destOrd="0" presId="urn:microsoft.com/office/officeart/2005/8/layout/cycle1"/>
    <dgm:cxn modelId="{2CA7397B-FE22-4686-9A53-8954E181B2BA}" type="presParOf" srcId="{B153B25F-B23E-432C-B72B-C43A3F71C73F}" destId="{67423568-76AE-4109-B61D-AB6E0AE28A79}" srcOrd="9" destOrd="0" presId="urn:microsoft.com/office/officeart/2005/8/layout/cycle1"/>
    <dgm:cxn modelId="{9272192B-5432-4112-B401-300912A131FA}" type="presParOf" srcId="{B153B25F-B23E-432C-B72B-C43A3F71C73F}" destId="{153B92C6-8156-4628-871F-FCAC8CB6E7A7}" srcOrd="10" destOrd="0" presId="urn:microsoft.com/office/officeart/2005/8/layout/cycle1"/>
    <dgm:cxn modelId="{4F5AAEC1-0169-48D0-BF34-952A9123D00F}" type="presParOf" srcId="{B153B25F-B23E-432C-B72B-C43A3F71C73F}" destId="{43292635-84D3-40DE-9BB8-3BB9D18F3D8B}" srcOrd="11" destOrd="0" presId="urn:microsoft.com/office/officeart/2005/8/layout/cycle1"/>
    <dgm:cxn modelId="{EAD87251-FDB0-439C-9A16-9B49861B5044}" type="presParOf" srcId="{B153B25F-B23E-432C-B72B-C43A3F71C73F}" destId="{9A04B599-431A-4461-B3B2-53559E06576E}" srcOrd="12" destOrd="0" presId="urn:microsoft.com/office/officeart/2005/8/layout/cycle1"/>
    <dgm:cxn modelId="{BDF9DB2E-1482-4266-B093-59EBFBF8121B}" type="presParOf" srcId="{B153B25F-B23E-432C-B72B-C43A3F71C73F}" destId="{AAA8236C-644F-4518-A83E-C88A74B84302}" srcOrd="13" destOrd="0" presId="urn:microsoft.com/office/officeart/2005/8/layout/cycle1"/>
    <dgm:cxn modelId="{EEFEE042-AB41-4BB9-8431-1F15E09DDEFC}" type="presParOf" srcId="{B153B25F-B23E-432C-B72B-C43A3F71C73F}" destId="{29B26828-BEB8-4210-AFD0-7443C772B5FF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DA6A48-76A1-4168-ACF7-6528F67EDC5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EB8DA7-7D87-4241-845B-3B950FD8698A}">
      <dgm:prSet phldrT="[Text]" phldr="1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C13D778E-17D7-4328-8E11-E52FB243665A}" type="parTrans" cxnId="{2C6B58FE-F947-40D4-AA64-3AC4B4D22ED9}">
      <dgm:prSet/>
      <dgm:spPr/>
      <dgm:t>
        <a:bodyPr/>
        <a:lstStyle/>
        <a:p>
          <a:endParaRPr lang="en-US"/>
        </a:p>
      </dgm:t>
    </dgm:pt>
    <dgm:pt modelId="{C1B91090-9668-4DD9-B7FF-01CD2E785DA8}" type="sibTrans" cxnId="{2C6B58FE-F947-40D4-AA64-3AC4B4D22ED9}">
      <dgm:prSet/>
      <dgm:spPr/>
      <dgm:t>
        <a:bodyPr/>
        <a:lstStyle/>
        <a:p>
          <a:endParaRPr lang="en-US"/>
        </a:p>
      </dgm:t>
    </dgm:pt>
    <dgm:pt modelId="{DB447EDB-2F51-4D9B-8D41-452B87D7838C}">
      <dgm:prSet phldrT="[Text]" phldr="1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BFC36C00-957F-4FA1-AFDE-12D162613B73}" type="parTrans" cxnId="{FD78CC6F-EF72-4367-B32A-72742B6BA285}">
      <dgm:prSet/>
      <dgm:spPr/>
      <dgm:t>
        <a:bodyPr/>
        <a:lstStyle/>
        <a:p>
          <a:endParaRPr lang="en-US"/>
        </a:p>
      </dgm:t>
    </dgm:pt>
    <dgm:pt modelId="{89A1DC6D-922A-4526-B49C-828660075308}" type="sibTrans" cxnId="{FD78CC6F-EF72-4367-B32A-72742B6BA285}">
      <dgm:prSet/>
      <dgm:spPr/>
      <dgm:t>
        <a:bodyPr/>
        <a:lstStyle/>
        <a:p>
          <a:endParaRPr lang="en-US"/>
        </a:p>
      </dgm:t>
    </dgm:pt>
    <dgm:pt modelId="{A0FEA847-B6A5-44E3-AFDB-B91209531995}">
      <dgm:prSet phldrT="[Text]" phldr="1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45E9D6DF-EE31-4C2D-BCBA-91CFBCE4831E}" type="parTrans" cxnId="{C893A493-9662-4624-99C1-581DCD1D4B64}">
      <dgm:prSet/>
      <dgm:spPr/>
      <dgm:t>
        <a:bodyPr/>
        <a:lstStyle/>
        <a:p>
          <a:endParaRPr lang="en-US"/>
        </a:p>
      </dgm:t>
    </dgm:pt>
    <dgm:pt modelId="{35AA1267-326E-4C49-8A78-47AE3129C6FB}" type="sibTrans" cxnId="{C893A493-9662-4624-99C1-581DCD1D4B64}">
      <dgm:prSet/>
      <dgm:spPr/>
      <dgm:t>
        <a:bodyPr/>
        <a:lstStyle/>
        <a:p>
          <a:endParaRPr lang="en-US"/>
        </a:p>
      </dgm:t>
    </dgm:pt>
    <dgm:pt modelId="{76BE7D8B-8236-49BD-AD7A-0FD8D3B2C9CE}">
      <dgm:prSet phldrT="[Text]" phldr="1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19391B9E-4E64-4FCF-80C7-00A30F3386E1}" type="parTrans" cxnId="{D7520F1C-3080-47F6-998C-5CB2A03843BA}">
      <dgm:prSet/>
      <dgm:spPr/>
      <dgm:t>
        <a:bodyPr/>
        <a:lstStyle/>
        <a:p>
          <a:endParaRPr lang="en-US"/>
        </a:p>
      </dgm:t>
    </dgm:pt>
    <dgm:pt modelId="{08E46F44-80F9-41A7-9036-0C9F035C92D7}" type="sibTrans" cxnId="{D7520F1C-3080-47F6-998C-5CB2A03843BA}">
      <dgm:prSet/>
      <dgm:spPr/>
      <dgm:t>
        <a:bodyPr/>
        <a:lstStyle/>
        <a:p>
          <a:endParaRPr lang="en-US"/>
        </a:p>
      </dgm:t>
    </dgm:pt>
    <dgm:pt modelId="{A7989DB6-1117-4CE9-A9A7-7B20466DEC11}">
      <dgm:prSet/>
      <dgm:spPr/>
      <dgm:t>
        <a:bodyPr/>
        <a:lstStyle/>
        <a:p>
          <a:endParaRPr lang="en-US"/>
        </a:p>
      </dgm:t>
    </dgm:pt>
    <dgm:pt modelId="{B7F807DD-54D8-48AE-B7E7-29797E05DC9C}" type="parTrans" cxnId="{366F0DC0-F838-4917-AC59-64E226CD165F}">
      <dgm:prSet/>
      <dgm:spPr/>
      <dgm:t>
        <a:bodyPr/>
        <a:lstStyle/>
        <a:p>
          <a:endParaRPr lang="en-US"/>
        </a:p>
      </dgm:t>
    </dgm:pt>
    <dgm:pt modelId="{14AEF8E3-E62F-44D0-97D3-E60F09BD9432}" type="sibTrans" cxnId="{366F0DC0-F838-4917-AC59-64E226CD165F}">
      <dgm:prSet/>
      <dgm:spPr/>
      <dgm:t>
        <a:bodyPr/>
        <a:lstStyle/>
        <a:p>
          <a:endParaRPr lang="en-US"/>
        </a:p>
      </dgm:t>
    </dgm:pt>
    <dgm:pt modelId="{B153B25F-B23E-432C-B72B-C43A3F71C73F}" type="pres">
      <dgm:prSet presAssocID="{CDDA6A48-76A1-4168-ACF7-6528F67EDC55}" presName="cycle" presStyleCnt="0">
        <dgm:presLayoutVars>
          <dgm:dir/>
          <dgm:resizeHandles val="exact"/>
        </dgm:presLayoutVars>
      </dgm:prSet>
      <dgm:spPr/>
    </dgm:pt>
    <dgm:pt modelId="{1F5CE3EF-9777-4CE1-A750-2B31B5896F42}" type="pres">
      <dgm:prSet presAssocID="{2BEB8DA7-7D87-4241-845B-3B950FD8698A}" presName="dummy" presStyleCnt="0"/>
      <dgm:spPr/>
    </dgm:pt>
    <dgm:pt modelId="{3E19B5CD-5598-4608-9A48-1A3187DE6CE6}" type="pres">
      <dgm:prSet presAssocID="{2BEB8DA7-7D87-4241-845B-3B950FD8698A}" presName="node" presStyleLbl="revTx" presStyleIdx="0" presStyleCnt="5">
        <dgm:presLayoutVars>
          <dgm:bulletEnabled val="1"/>
        </dgm:presLayoutVars>
      </dgm:prSet>
      <dgm:spPr/>
    </dgm:pt>
    <dgm:pt modelId="{DDC41220-696C-4A9A-B457-9837C738A45E}" type="pres">
      <dgm:prSet presAssocID="{C1B91090-9668-4DD9-B7FF-01CD2E785DA8}" presName="sibTrans" presStyleLbl="node1" presStyleIdx="0" presStyleCnt="5"/>
      <dgm:spPr/>
    </dgm:pt>
    <dgm:pt modelId="{7FFF1523-F1C1-4294-ACCA-5E81497F73D2}" type="pres">
      <dgm:prSet presAssocID="{DB447EDB-2F51-4D9B-8D41-452B87D7838C}" presName="dummy" presStyleCnt="0"/>
      <dgm:spPr/>
    </dgm:pt>
    <dgm:pt modelId="{DEE49C8C-FE1E-41BA-B6EB-855B1A22FE9C}" type="pres">
      <dgm:prSet presAssocID="{DB447EDB-2F51-4D9B-8D41-452B87D7838C}" presName="node" presStyleLbl="revTx" presStyleIdx="1" presStyleCnt="5">
        <dgm:presLayoutVars>
          <dgm:bulletEnabled val="1"/>
        </dgm:presLayoutVars>
      </dgm:prSet>
      <dgm:spPr/>
    </dgm:pt>
    <dgm:pt modelId="{164EA6D0-C30B-4713-8FCD-950F7203DE86}" type="pres">
      <dgm:prSet presAssocID="{89A1DC6D-922A-4526-B49C-828660075308}" presName="sibTrans" presStyleLbl="node1" presStyleIdx="1" presStyleCnt="5"/>
      <dgm:spPr/>
    </dgm:pt>
    <dgm:pt modelId="{18D65C48-3625-43BE-9AFE-9329849BEA6F}" type="pres">
      <dgm:prSet presAssocID="{A0FEA847-B6A5-44E3-AFDB-B91209531995}" presName="dummy" presStyleCnt="0"/>
      <dgm:spPr/>
    </dgm:pt>
    <dgm:pt modelId="{6C7C208E-AB9F-41C2-817F-540C39F62FB8}" type="pres">
      <dgm:prSet presAssocID="{A0FEA847-B6A5-44E3-AFDB-B91209531995}" presName="node" presStyleLbl="revTx" presStyleIdx="2" presStyleCnt="5">
        <dgm:presLayoutVars>
          <dgm:bulletEnabled val="1"/>
        </dgm:presLayoutVars>
      </dgm:prSet>
      <dgm:spPr/>
    </dgm:pt>
    <dgm:pt modelId="{ACCCEEC5-FDF1-4DBB-AB50-B6917FB878BF}" type="pres">
      <dgm:prSet presAssocID="{35AA1267-326E-4C49-8A78-47AE3129C6FB}" presName="sibTrans" presStyleLbl="node1" presStyleIdx="2" presStyleCnt="5"/>
      <dgm:spPr/>
    </dgm:pt>
    <dgm:pt modelId="{67423568-76AE-4109-B61D-AB6E0AE28A79}" type="pres">
      <dgm:prSet presAssocID="{76BE7D8B-8236-49BD-AD7A-0FD8D3B2C9CE}" presName="dummy" presStyleCnt="0"/>
      <dgm:spPr/>
    </dgm:pt>
    <dgm:pt modelId="{153B92C6-8156-4628-871F-FCAC8CB6E7A7}" type="pres">
      <dgm:prSet presAssocID="{76BE7D8B-8236-49BD-AD7A-0FD8D3B2C9CE}" presName="node" presStyleLbl="revTx" presStyleIdx="3" presStyleCnt="5">
        <dgm:presLayoutVars>
          <dgm:bulletEnabled val="1"/>
        </dgm:presLayoutVars>
      </dgm:prSet>
      <dgm:spPr/>
    </dgm:pt>
    <dgm:pt modelId="{43292635-84D3-40DE-9BB8-3BB9D18F3D8B}" type="pres">
      <dgm:prSet presAssocID="{08E46F44-80F9-41A7-9036-0C9F035C92D7}" presName="sibTrans" presStyleLbl="node1" presStyleIdx="3" presStyleCnt="5"/>
      <dgm:spPr/>
    </dgm:pt>
    <dgm:pt modelId="{38084ACF-875B-46A9-ABAA-A132BA1298B3}" type="pres">
      <dgm:prSet presAssocID="{A7989DB6-1117-4CE9-A9A7-7B20466DEC11}" presName="dummy" presStyleCnt="0"/>
      <dgm:spPr/>
    </dgm:pt>
    <dgm:pt modelId="{78033228-AE6D-491E-9CA1-3A9C6073B74A}" type="pres">
      <dgm:prSet presAssocID="{A7989DB6-1117-4CE9-A9A7-7B20466DEC11}" presName="node" presStyleLbl="revTx" presStyleIdx="4" presStyleCnt="5">
        <dgm:presLayoutVars>
          <dgm:bulletEnabled val="1"/>
        </dgm:presLayoutVars>
      </dgm:prSet>
      <dgm:spPr/>
    </dgm:pt>
    <dgm:pt modelId="{BECA83B1-95A0-4A9B-933B-7A22BF76E6EA}" type="pres">
      <dgm:prSet presAssocID="{14AEF8E3-E62F-44D0-97D3-E60F09BD9432}" presName="sibTrans" presStyleLbl="node1" presStyleIdx="4" presStyleCnt="5"/>
      <dgm:spPr/>
    </dgm:pt>
  </dgm:ptLst>
  <dgm:cxnLst>
    <dgm:cxn modelId="{B4364300-155E-4EB2-ADC9-7679C34C57EF}" type="presOf" srcId="{89A1DC6D-922A-4526-B49C-828660075308}" destId="{164EA6D0-C30B-4713-8FCD-950F7203DE86}" srcOrd="0" destOrd="0" presId="urn:microsoft.com/office/officeart/2005/8/layout/cycle1"/>
    <dgm:cxn modelId="{D7520F1C-3080-47F6-998C-5CB2A03843BA}" srcId="{CDDA6A48-76A1-4168-ACF7-6528F67EDC55}" destId="{76BE7D8B-8236-49BD-AD7A-0FD8D3B2C9CE}" srcOrd="3" destOrd="0" parTransId="{19391B9E-4E64-4FCF-80C7-00A30F3386E1}" sibTransId="{08E46F44-80F9-41A7-9036-0C9F035C92D7}"/>
    <dgm:cxn modelId="{812E2C33-D5D5-4BE1-A481-D8F6EDFACCBA}" type="presOf" srcId="{76BE7D8B-8236-49BD-AD7A-0FD8D3B2C9CE}" destId="{153B92C6-8156-4628-871F-FCAC8CB6E7A7}" srcOrd="0" destOrd="0" presId="urn:microsoft.com/office/officeart/2005/8/layout/cycle1"/>
    <dgm:cxn modelId="{7DF4A044-48BB-4C3B-B57F-38B916AF464B}" type="presOf" srcId="{14AEF8E3-E62F-44D0-97D3-E60F09BD9432}" destId="{BECA83B1-95A0-4A9B-933B-7A22BF76E6EA}" srcOrd="0" destOrd="0" presId="urn:microsoft.com/office/officeart/2005/8/layout/cycle1"/>
    <dgm:cxn modelId="{FD78CC6F-EF72-4367-B32A-72742B6BA285}" srcId="{CDDA6A48-76A1-4168-ACF7-6528F67EDC55}" destId="{DB447EDB-2F51-4D9B-8D41-452B87D7838C}" srcOrd="1" destOrd="0" parTransId="{BFC36C00-957F-4FA1-AFDE-12D162613B73}" sibTransId="{89A1DC6D-922A-4526-B49C-828660075308}"/>
    <dgm:cxn modelId="{03FACD73-2A00-4ED8-A42C-76223BEC3DA1}" type="presOf" srcId="{CDDA6A48-76A1-4168-ACF7-6528F67EDC55}" destId="{B153B25F-B23E-432C-B72B-C43A3F71C73F}" srcOrd="0" destOrd="0" presId="urn:microsoft.com/office/officeart/2005/8/layout/cycle1"/>
    <dgm:cxn modelId="{B9B8B877-833B-4BE4-8B57-5FCA9A97BE2B}" type="presOf" srcId="{DB447EDB-2F51-4D9B-8D41-452B87D7838C}" destId="{DEE49C8C-FE1E-41BA-B6EB-855B1A22FE9C}" srcOrd="0" destOrd="0" presId="urn:microsoft.com/office/officeart/2005/8/layout/cycle1"/>
    <dgm:cxn modelId="{C893A493-9662-4624-99C1-581DCD1D4B64}" srcId="{CDDA6A48-76A1-4168-ACF7-6528F67EDC55}" destId="{A0FEA847-B6A5-44E3-AFDB-B91209531995}" srcOrd="2" destOrd="0" parTransId="{45E9D6DF-EE31-4C2D-BCBA-91CFBCE4831E}" sibTransId="{35AA1267-326E-4C49-8A78-47AE3129C6FB}"/>
    <dgm:cxn modelId="{008FCAA0-44F9-40F5-A003-CCD1C9E6A17C}" type="presOf" srcId="{35AA1267-326E-4C49-8A78-47AE3129C6FB}" destId="{ACCCEEC5-FDF1-4DBB-AB50-B6917FB878BF}" srcOrd="0" destOrd="0" presId="urn:microsoft.com/office/officeart/2005/8/layout/cycle1"/>
    <dgm:cxn modelId="{51DC08B3-2A3D-494C-8525-CC56FDC8D0DA}" type="presOf" srcId="{C1B91090-9668-4DD9-B7FF-01CD2E785DA8}" destId="{DDC41220-696C-4A9A-B457-9837C738A45E}" srcOrd="0" destOrd="0" presId="urn:microsoft.com/office/officeart/2005/8/layout/cycle1"/>
    <dgm:cxn modelId="{CEF43FB9-0D75-4E19-9798-74E440988B4B}" type="presOf" srcId="{2BEB8DA7-7D87-4241-845B-3B950FD8698A}" destId="{3E19B5CD-5598-4608-9A48-1A3187DE6CE6}" srcOrd="0" destOrd="0" presId="urn:microsoft.com/office/officeart/2005/8/layout/cycle1"/>
    <dgm:cxn modelId="{FF8846BB-0A22-4511-BD53-15062A37AFFC}" type="presOf" srcId="{08E46F44-80F9-41A7-9036-0C9F035C92D7}" destId="{43292635-84D3-40DE-9BB8-3BB9D18F3D8B}" srcOrd="0" destOrd="0" presId="urn:microsoft.com/office/officeart/2005/8/layout/cycle1"/>
    <dgm:cxn modelId="{366F0DC0-F838-4917-AC59-64E226CD165F}" srcId="{CDDA6A48-76A1-4168-ACF7-6528F67EDC55}" destId="{A7989DB6-1117-4CE9-A9A7-7B20466DEC11}" srcOrd="4" destOrd="0" parTransId="{B7F807DD-54D8-48AE-B7E7-29797E05DC9C}" sibTransId="{14AEF8E3-E62F-44D0-97D3-E60F09BD9432}"/>
    <dgm:cxn modelId="{808777C0-0E7A-416B-A6FA-44E73540C188}" type="presOf" srcId="{A7989DB6-1117-4CE9-A9A7-7B20466DEC11}" destId="{78033228-AE6D-491E-9CA1-3A9C6073B74A}" srcOrd="0" destOrd="0" presId="urn:microsoft.com/office/officeart/2005/8/layout/cycle1"/>
    <dgm:cxn modelId="{8C7D1FF4-BD9A-4BE1-A442-6111C839BE83}" type="presOf" srcId="{A0FEA847-B6A5-44E3-AFDB-B91209531995}" destId="{6C7C208E-AB9F-41C2-817F-540C39F62FB8}" srcOrd="0" destOrd="0" presId="urn:microsoft.com/office/officeart/2005/8/layout/cycle1"/>
    <dgm:cxn modelId="{2C6B58FE-F947-40D4-AA64-3AC4B4D22ED9}" srcId="{CDDA6A48-76A1-4168-ACF7-6528F67EDC55}" destId="{2BEB8DA7-7D87-4241-845B-3B950FD8698A}" srcOrd="0" destOrd="0" parTransId="{C13D778E-17D7-4328-8E11-E52FB243665A}" sibTransId="{C1B91090-9668-4DD9-B7FF-01CD2E785DA8}"/>
    <dgm:cxn modelId="{076CEEE7-DA32-470E-963A-B11C7B2BB763}" type="presParOf" srcId="{B153B25F-B23E-432C-B72B-C43A3F71C73F}" destId="{1F5CE3EF-9777-4CE1-A750-2B31B5896F42}" srcOrd="0" destOrd="0" presId="urn:microsoft.com/office/officeart/2005/8/layout/cycle1"/>
    <dgm:cxn modelId="{899EF7EB-6439-431D-9839-067441DF935E}" type="presParOf" srcId="{B153B25F-B23E-432C-B72B-C43A3F71C73F}" destId="{3E19B5CD-5598-4608-9A48-1A3187DE6CE6}" srcOrd="1" destOrd="0" presId="urn:microsoft.com/office/officeart/2005/8/layout/cycle1"/>
    <dgm:cxn modelId="{206D7DE5-559A-44C4-A45C-26AAEA45A021}" type="presParOf" srcId="{B153B25F-B23E-432C-B72B-C43A3F71C73F}" destId="{DDC41220-696C-4A9A-B457-9837C738A45E}" srcOrd="2" destOrd="0" presId="urn:microsoft.com/office/officeart/2005/8/layout/cycle1"/>
    <dgm:cxn modelId="{BD09DD97-4AC9-40B8-9F98-1DA5E3806928}" type="presParOf" srcId="{B153B25F-B23E-432C-B72B-C43A3F71C73F}" destId="{7FFF1523-F1C1-4294-ACCA-5E81497F73D2}" srcOrd="3" destOrd="0" presId="urn:microsoft.com/office/officeart/2005/8/layout/cycle1"/>
    <dgm:cxn modelId="{15DDF59C-D887-4787-A37D-B5628BC3FBC6}" type="presParOf" srcId="{B153B25F-B23E-432C-B72B-C43A3F71C73F}" destId="{DEE49C8C-FE1E-41BA-B6EB-855B1A22FE9C}" srcOrd="4" destOrd="0" presId="urn:microsoft.com/office/officeart/2005/8/layout/cycle1"/>
    <dgm:cxn modelId="{D629C467-F368-425B-8A06-5D68AA2A7EEC}" type="presParOf" srcId="{B153B25F-B23E-432C-B72B-C43A3F71C73F}" destId="{164EA6D0-C30B-4713-8FCD-950F7203DE86}" srcOrd="5" destOrd="0" presId="urn:microsoft.com/office/officeart/2005/8/layout/cycle1"/>
    <dgm:cxn modelId="{5112D810-F0A5-45F4-9105-AD62670FC72A}" type="presParOf" srcId="{B153B25F-B23E-432C-B72B-C43A3F71C73F}" destId="{18D65C48-3625-43BE-9AFE-9329849BEA6F}" srcOrd="6" destOrd="0" presId="urn:microsoft.com/office/officeart/2005/8/layout/cycle1"/>
    <dgm:cxn modelId="{CB0C3F59-D801-4C6D-A58E-BCA792A157F5}" type="presParOf" srcId="{B153B25F-B23E-432C-B72B-C43A3F71C73F}" destId="{6C7C208E-AB9F-41C2-817F-540C39F62FB8}" srcOrd="7" destOrd="0" presId="urn:microsoft.com/office/officeart/2005/8/layout/cycle1"/>
    <dgm:cxn modelId="{D600A883-0B51-4EA9-A5D1-CA5971ED08A8}" type="presParOf" srcId="{B153B25F-B23E-432C-B72B-C43A3F71C73F}" destId="{ACCCEEC5-FDF1-4DBB-AB50-B6917FB878BF}" srcOrd="8" destOrd="0" presId="urn:microsoft.com/office/officeart/2005/8/layout/cycle1"/>
    <dgm:cxn modelId="{2CA7397B-FE22-4686-9A53-8954E181B2BA}" type="presParOf" srcId="{B153B25F-B23E-432C-B72B-C43A3F71C73F}" destId="{67423568-76AE-4109-B61D-AB6E0AE28A79}" srcOrd="9" destOrd="0" presId="urn:microsoft.com/office/officeart/2005/8/layout/cycle1"/>
    <dgm:cxn modelId="{9272192B-5432-4112-B401-300912A131FA}" type="presParOf" srcId="{B153B25F-B23E-432C-B72B-C43A3F71C73F}" destId="{153B92C6-8156-4628-871F-FCAC8CB6E7A7}" srcOrd="10" destOrd="0" presId="urn:microsoft.com/office/officeart/2005/8/layout/cycle1"/>
    <dgm:cxn modelId="{4F5AAEC1-0169-48D0-BF34-952A9123D00F}" type="presParOf" srcId="{B153B25F-B23E-432C-B72B-C43A3F71C73F}" destId="{43292635-84D3-40DE-9BB8-3BB9D18F3D8B}" srcOrd="11" destOrd="0" presId="urn:microsoft.com/office/officeart/2005/8/layout/cycle1"/>
    <dgm:cxn modelId="{D9463CDF-6DC2-40CC-8F9F-93199612166A}" type="presParOf" srcId="{B153B25F-B23E-432C-B72B-C43A3F71C73F}" destId="{38084ACF-875B-46A9-ABAA-A132BA1298B3}" srcOrd="12" destOrd="0" presId="urn:microsoft.com/office/officeart/2005/8/layout/cycle1"/>
    <dgm:cxn modelId="{8A9C8C70-6E2A-4787-848C-D00B1384284B}" type="presParOf" srcId="{B153B25F-B23E-432C-B72B-C43A3F71C73F}" destId="{78033228-AE6D-491E-9CA1-3A9C6073B74A}" srcOrd="13" destOrd="0" presId="urn:microsoft.com/office/officeart/2005/8/layout/cycle1"/>
    <dgm:cxn modelId="{44CEF610-4DA8-483B-A6EE-A5025AF314DB}" type="presParOf" srcId="{B153B25F-B23E-432C-B72B-C43A3F71C73F}" destId="{BECA83B1-95A0-4A9B-933B-7A22BF76E6EA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9B5CD-5598-4608-9A48-1A3187DE6CE6}">
      <dsp:nvSpPr>
        <dsp:cNvPr id="0" name=""/>
        <dsp:cNvSpPr/>
      </dsp:nvSpPr>
      <dsp:spPr>
        <a:xfrm>
          <a:off x="3042123" y="20043"/>
          <a:ext cx="663301" cy="663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bg1"/>
            </a:solidFill>
          </a:endParaRPr>
        </a:p>
      </dsp:txBody>
      <dsp:txXfrm>
        <a:off x="3042123" y="20043"/>
        <a:ext cx="663301" cy="663301"/>
      </dsp:txXfrm>
    </dsp:sp>
    <dsp:sp modelId="{DDC41220-696C-4A9A-B457-9837C738A45E}">
      <dsp:nvSpPr>
        <dsp:cNvPr id="0" name=""/>
        <dsp:cNvSpPr/>
      </dsp:nvSpPr>
      <dsp:spPr>
        <a:xfrm>
          <a:off x="1481271" y="791"/>
          <a:ext cx="2487571" cy="2487571"/>
        </a:xfrm>
        <a:prstGeom prst="circularArrow">
          <a:avLst>
            <a:gd name="adj1" fmla="val 5200"/>
            <a:gd name="adj2" fmla="val 335872"/>
            <a:gd name="adj3" fmla="val 21293408"/>
            <a:gd name="adj4" fmla="val 19766094"/>
            <a:gd name="adj5" fmla="val 606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E49C8C-FE1E-41BA-B6EB-855B1A22FE9C}">
      <dsp:nvSpPr>
        <dsp:cNvPr id="0" name=""/>
        <dsp:cNvSpPr/>
      </dsp:nvSpPr>
      <dsp:spPr>
        <a:xfrm>
          <a:off x="3443052" y="1253976"/>
          <a:ext cx="663301" cy="663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bg1"/>
            </a:solidFill>
          </a:endParaRPr>
        </a:p>
      </dsp:txBody>
      <dsp:txXfrm>
        <a:off x="3443052" y="1253976"/>
        <a:ext cx="663301" cy="663301"/>
      </dsp:txXfrm>
    </dsp:sp>
    <dsp:sp modelId="{164EA6D0-C30B-4713-8FCD-950F7203DE86}">
      <dsp:nvSpPr>
        <dsp:cNvPr id="0" name=""/>
        <dsp:cNvSpPr/>
      </dsp:nvSpPr>
      <dsp:spPr>
        <a:xfrm>
          <a:off x="1481271" y="791"/>
          <a:ext cx="2487571" cy="2487571"/>
        </a:xfrm>
        <a:prstGeom prst="circularArrow">
          <a:avLst>
            <a:gd name="adj1" fmla="val 5200"/>
            <a:gd name="adj2" fmla="val 335872"/>
            <a:gd name="adj3" fmla="val 4014870"/>
            <a:gd name="adj4" fmla="val 2253275"/>
            <a:gd name="adj5" fmla="val 606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C208E-AB9F-41C2-817F-540C39F62FB8}">
      <dsp:nvSpPr>
        <dsp:cNvPr id="0" name=""/>
        <dsp:cNvSpPr/>
      </dsp:nvSpPr>
      <dsp:spPr>
        <a:xfrm>
          <a:off x="2393406" y="2016589"/>
          <a:ext cx="663301" cy="663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bg1"/>
            </a:solidFill>
          </a:endParaRPr>
        </a:p>
      </dsp:txBody>
      <dsp:txXfrm>
        <a:off x="2393406" y="2016589"/>
        <a:ext cx="663301" cy="663301"/>
      </dsp:txXfrm>
    </dsp:sp>
    <dsp:sp modelId="{ACCCEEC5-FDF1-4DBB-AB50-B6917FB878BF}">
      <dsp:nvSpPr>
        <dsp:cNvPr id="0" name=""/>
        <dsp:cNvSpPr/>
      </dsp:nvSpPr>
      <dsp:spPr>
        <a:xfrm>
          <a:off x="1481271" y="791"/>
          <a:ext cx="2487571" cy="2487571"/>
        </a:xfrm>
        <a:prstGeom prst="circularArrow">
          <a:avLst>
            <a:gd name="adj1" fmla="val 5200"/>
            <a:gd name="adj2" fmla="val 335872"/>
            <a:gd name="adj3" fmla="val 8210853"/>
            <a:gd name="adj4" fmla="val 6449258"/>
            <a:gd name="adj5" fmla="val 606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B92C6-8156-4628-871F-FCAC8CB6E7A7}">
      <dsp:nvSpPr>
        <dsp:cNvPr id="0" name=""/>
        <dsp:cNvSpPr/>
      </dsp:nvSpPr>
      <dsp:spPr>
        <a:xfrm>
          <a:off x="1343760" y="1253976"/>
          <a:ext cx="663301" cy="663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bg1"/>
            </a:solidFill>
          </a:endParaRPr>
        </a:p>
      </dsp:txBody>
      <dsp:txXfrm>
        <a:off x="1343760" y="1253976"/>
        <a:ext cx="663301" cy="663301"/>
      </dsp:txXfrm>
    </dsp:sp>
    <dsp:sp modelId="{43292635-84D3-40DE-9BB8-3BB9D18F3D8B}">
      <dsp:nvSpPr>
        <dsp:cNvPr id="0" name=""/>
        <dsp:cNvSpPr/>
      </dsp:nvSpPr>
      <dsp:spPr>
        <a:xfrm>
          <a:off x="1481271" y="791"/>
          <a:ext cx="2487571" cy="2487571"/>
        </a:xfrm>
        <a:prstGeom prst="circularArrow">
          <a:avLst>
            <a:gd name="adj1" fmla="val 5200"/>
            <a:gd name="adj2" fmla="val 335872"/>
            <a:gd name="adj3" fmla="val 12298034"/>
            <a:gd name="adj4" fmla="val 10770720"/>
            <a:gd name="adj5" fmla="val 606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8236C-644F-4518-A83E-C88A74B84302}">
      <dsp:nvSpPr>
        <dsp:cNvPr id="0" name=""/>
        <dsp:cNvSpPr/>
      </dsp:nvSpPr>
      <dsp:spPr>
        <a:xfrm>
          <a:off x="1744689" y="20043"/>
          <a:ext cx="663301" cy="663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bg1"/>
            </a:solidFill>
          </a:endParaRPr>
        </a:p>
      </dsp:txBody>
      <dsp:txXfrm>
        <a:off x="1744689" y="20043"/>
        <a:ext cx="663301" cy="663301"/>
      </dsp:txXfrm>
    </dsp:sp>
    <dsp:sp modelId="{29B26828-BEB8-4210-AFD0-7443C772B5FF}">
      <dsp:nvSpPr>
        <dsp:cNvPr id="0" name=""/>
        <dsp:cNvSpPr/>
      </dsp:nvSpPr>
      <dsp:spPr>
        <a:xfrm>
          <a:off x="1481271" y="791"/>
          <a:ext cx="2487571" cy="2487571"/>
        </a:xfrm>
        <a:prstGeom prst="circularArrow">
          <a:avLst>
            <a:gd name="adj1" fmla="val 5200"/>
            <a:gd name="adj2" fmla="val 335872"/>
            <a:gd name="adj3" fmla="val 16865858"/>
            <a:gd name="adj4" fmla="val 15198270"/>
            <a:gd name="adj5" fmla="val 606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9B5CD-5598-4608-9A48-1A3187DE6CE6}">
      <dsp:nvSpPr>
        <dsp:cNvPr id="0" name=""/>
        <dsp:cNvSpPr/>
      </dsp:nvSpPr>
      <dsp:spPr>
        <a:xfrm>
          <a:off x="3042123" y="20043"/>
          <a:ext cx="663301" cy="663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bg1"/>
            </a:solidFill>
          </a:endParaRPr>
        </a:p>
      </dsp:txBody>
      <dsp:txXfrm>
        <a:off x="3042123" y="20043"/>
        <a:ext cx="663301" cy="663301"/>
      </dsp:txXfrm>
    </dsp:sp>
    <dsp:sp modelId="{DDC41220-696C-4A9A-B457-9837C738A45E}">
      <dsp:nvSpPr>
        <dsp:cNvPr id="0" name=""/>
        <dsp:cNvSpPr/>
      </dsp:nvSpPr>
      <dsp:spPr>
        <a:xfrm>
          <a:off x="1481271" y="791"/>
          <a:ext cx="2487571" cy="2487571"/>
        </a:xfrm>
        <a:prstGeom prst="circularArrow">
          <a:avLst>
            <a:gd name="adj1" fmla="val 5200"/>
            <a:gd name="adj2" fmla="val 335872"/>
            <a:gd name="adj3" fmla="val 21293408"/>
            <a:gd name="adj4" fmla="val 19766094"/>
            <a:gd name="adj5" fmla="val 606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E49C8C-FE1E-41BA-B6EB-855B1A22FE9C}">
      <dsp:nvSpPr>
        <dsp:cNvPr id="0" name=""/>
        <dsp:cNvSpPr/>
      </dsp:nvSpPr>
      <dsp:spPr>
        <a:xfrm>
          <a:off x="3443052" y="1253976"/>
          <a:ext cx="663301" cy="663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bg1"/>
            </a:solidFill>
          </a:endParaRPr>
        </a:p>
      </dsp:txBody>
      <dsp:txXfrm>
        <a:off x="3443052" y="1253976"/>
        <a:ext cx="663301" cy="663301"/>
      </dsp:txXfrm>
    </dsp:sp>
    <dsp:sp modelId="{164EA6D0-C30B-4713-8FCD-950F7203DE86}">
      <dsp:nvSpPr>
        <dsp:cNvPr id="0" name=""/>
        <dsp:cNvSpPr/>
      </dsp:nvSpPr>
      <dsp:spPr>
        <a:xfrm>
          <a:off x="1481271" y="791"/>
          <a:ext cx="2487571" cy="2487571"/>
        </a:xfrm>
        <a:prstGeom prst="circularArrow">
          <a:avLst>
            <a:gd name="adj1" fmla="val 5200"/>
            <a:gd name="adj2" fmla="val 335872"/>
            <a:gd name="adj3" fmla="val 4014870"/>
            <a:gd name="adj4" fmla="val 2253275"/>
            <a:gd name="adj5" fmla="val 606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C208E-AB9F-41C2-817F-540C39F62FB8}">
      <dsp:nvSpPr>
        <dsp:cNvPr id="0" name=""/>
        <dsp:cNvSpPr/>
      </dsp:nvSpPr>
      <dsp:spPr>
        <a:xfrm>
          <a:off x="2393406" y="2016589"/>
          <a:ext cx="663301" cy="663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bg1"/>
            </a:solidFill>
          </a:endParaRPr>
        </a:p>
      </dsp:txBody>
      <dsp:txXfrm>
        <a:off x="2393406" y="2016589"/>
        <a:ext cx="663301" cy="663301"/>
      </dsp:txXfrm>
    </dsp:sp>
    <dsp:sp modelId="{ACCCEEC5-FDF1-4DBB-AB50-B6917FB878BF}">
      <dsp:nvSpPr>
        <dsp:cNvPr id="0" name=""/>
        <dsp:cNvSpPr/>
      </dsp:nvSpPr>
      <dsp:spPr>
        <a:xfrm>
          <a:off x="1481271" y="791"/>
          <a:ext cx="2487571" cy="2487571"/>
        </a:xfrm>
        <a:prstGeom prst="circularArrow">
          <a:avLst>
            <a:gd name="adj1" fmla="val 5200"/>
            <a:gd name="adj2" fmla="val 335872"/>
            <a:gd name="adj3" fmla="val 8210853"/>
            <a:gd name="adj4" fmla="val 6449258"/>
            <a:gd name="adj5" fmla="val 606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B92C6-8156-4628-871F-FCAC8CB6E7A7}">
      <dsp:nvSpPr>
        <dsp:cNvPr id="0" name=""/>
        <dsp:cNvSpPr/>
      </dsp:nvSpPr>
      <dsp:spPr>
        <a:xfrm>
          <a:off x="1343760" y="1253976"/>
          <a:ext cx="663301" cy="663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bg1"/>
            </a:solidFill>
          </a:endParaRPr>
        </a:p>
      </dsp:txBody>
      <dsp:txXfrm>
        <a:off x="1343760" y="1253976"/>
        <a:ext cx="663301" cy="663301"/>
      </dsp:txXfrm>
    </dsp:sp>
    <dsp:sp modelId="{43292635-84D3-40DE-9BB8-3BB9D18F3D8B}">
      <dsp:nvSpPr>
        <dsp:cNvPr id="0" name=""/>
        <dsp:cNvSpPr/>
      </dsp:nvSpPr>
      <dsp:spPr>
        <a:xfrm>
          <a:off x="1481271" y="791"/>
          <a:ext cx="2487571" cy="2487571"/>
        </a:xfrm>
        <a:prstGeom prst="circularArrow">
          <a:avLst>
            <a:gd name="adj1" fmla="val 5200"/>
            <a:gd name="adj2" fmla="val 335872"/>
            <a:gd name="adj3" fmla="val 12298034"/>
            <a:gd name="adj4" fmla="val 10770720"/>
            <a:gd name="adj5" fmla="val 606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33228-AE6D-491E-9CA1-3A9C6073B74A}">
      <dsp:nvSpPr>
        <dsp:cNvPr id="0" name=""/>
        <dsp:cNvSpPr/>
      </dsp:nvSpPr>
      <dsp:spPr>
        <a:xfrm>
          <a:off x="1744689" y="20043"/>
          <a:ext cx="663301" cy="663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/>
        </a:p>
      </dsp:txBody>
      <dsp:txXfrm>
        <a:off x="1744689" y="20043"/>
        <a:ext cx="663301" cy="663301"/>
      </dsp:txXfrm>
    </dsp:sp>
    <dsp:sp modelId="{BECA83B1-95A0-4A9B-933B-7A22BF76E6EA}">
      <dsp:nvSpPr>
        <dsp:cNvPr id="0" name=""/>
        <dsp:cNvSpPr/>
      </dsp:nvSpPr>
      <dsp:spPr>
        <a:xfrm>
          <a:off x="1481271" y="791"/>
          <a:ext cx="2487571" cy="2487571"/>
        </a:xfrm>
        <a:prstGeom prst="circularArrow">
          <a:avLst>
            <a:gd name="adj1" fmla="val 5200"/>
            <a:gd name="adj2" fmla="val 335872"/>
            <a:gd name="adj3" fmla="val 16865858"/>
            <a:gd name="adj4" fmla="val 15198270"/>
            <a:gd name="adj5" fmla="val 606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AD971-838D-4243-9735-DC1BD1A63C21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4C6DF-F85C-40F2-98DD-DE70C1C97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37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4C6DF-F85C-40F2-98DD-DE70C1C97C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92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 u="sng" dirty="0"/>
              <a:t>Roles: </a:t>
            </a:r>
          </a:p>
          <a:p>
            <a:r>
              <a:rPr lang="en-US" sz="3200" dirty="0"/>
              <a:t>Writer (does the manual, presentation)</a:t>
            </a:r>
          </a:p>
          <a:p>
            <a:r>
              <a:rPr lang="en-US" sz="3200" dirty="0"/>
              <a:t>Coder (writes source code, fixes bugs)</a:t>
            </a:r>
          </a:p>
          <a:p>
            <a:r>
              <a:rPr lang="en-US" sz="3200" dirty="0"/>
              <a:t>Tester (finds the bugs)</a:t>
            </a:r>
          </a:p>
          <a:p>
            <a:r>
              <a:rPr lang="en-US" sz="3200" dirty="0"/>
              <a:t>Designer (produces the design)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4C6DF-F85C-40F2-98DD-DE70C1C97C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7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CB072-F74C-4D82-A1F6-003EF14DB4ED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8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AF97-570E-4A85-9076-43DB3E2E5732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0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C610-FFA0-4C05-8693-9D210C473C89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9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E246-07C4-4EB1-85F0-B6829BDDD8D7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E3AF-9C36-4012-831C-A5777D688A60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6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005F-E28F-4F4C-BB25-4C60FC5F2D49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1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EF6F-969D-4C55-8112-44E566B5DCCE}" type="datetime1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0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BCA9-CD61-47AE-8305-BFAA483D7838}" type="datetime1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1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FA0A-588D-4E5B-A2FB-C823E5EDEDB5}" type="datetime1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9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47E4-BE51-4426-871C-B9B4846F4F07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9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B8F2-A0A9-406E-AB9D-0AF9A1428AC3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631AB5A5-4B52-478E-9171-92DDB7015462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24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01F50EB-F83A-49E2-AD75-7D9561459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7A6BB-16F6-D24D-C548-2B84EA945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6547" y="1264823"/>
            <a:ext cx="1397926" cy="441982"/>
          </a:xfrm>
        </p:spPr>
        <p:txBody>
          <a:bodyPr anchor="b">
            <a:normAutofit fontScale="92500" lnSpcReduction="10000"/>
          </a:bodyPr>
          <a:lstStyle/>
          <a:p>
            <a:r>
              <a:rPr lang="en-US" sz="2400" u="sng" dirty="0">
                <a:solidFill>
                  <a:schemeClr val="bg1"/>
                </a:solidFill>
              </a:rPr>
              <a:t>Report 2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4A4E805-007D-4DE4-A62F-54B007F65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10411" y="-2"/>
            <a:ext cx="3481587" cy="68650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4A99E2A-98DD-4F29-818D-A392C35C3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09094" y="-5753"/>
            <a:ext cx="3481587" cy="34251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0322D4C-51DD-4EED-8CC9-4BF4C328B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215172" y="-5752"/>
            <a:ext cx="3503956" cy="34251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34">
            <a:extLst>
              <a:ext uri="{FF2B5EF4-FFF2-40B4-BE49-F238E27FC236}">
                <a16:creationId xmlns:a16="http://schemas.microsoft.com/office/drawing/2014/main" id="{1C2F2A87-29FA-4731-9D9C-CA3CAC2CF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215172" y="0"/>
            <a:ext cx="3503956" cy="3414146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64CFB658-99C3-4625-9743-A64A6E439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215172" y="3415168"/>
            <a:ext cx="3503956" cy="3449877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8D867DE6-51DC-4A82-BFB6-66FF24E0C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4500" y="3604887"/>
            <a:ext cx="3070455" cy="307045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yellow and blue snake&#10;&#10;Description automatically generated">
            <a:extLst>
              <a:ext uri="{FF2B5EF4-FFF2-40B4-BE49-F238E27FC236}">
                <a16:creationId xmlns:a16="http://schemas.microsoft.com/office/drawing/2014/main" id="{B73EE733-401E-3773-E7E0-D304EF045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35796" y="4221192"/>
            <a:ext cx="1840302" cy="184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EFD4DB-C112-437A-DAB4-FDDD0DDDC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74" y="543093"/>
            <a:ext cx="6646336" cy="721729"/>
          </a:xfrm>
        </p:spPr>
        <p:txBody>
          <a:bodyPr anchor="t"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 Python Web-Scraping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3473E3-D493-87C2-6565-B94AD9F3DD24}"/>
              </a:ext>
            </a:extLst>
          </p:cNvPr>
          <p:cNvSpPr txBox="1"/>
          <p:nvPr/>
        </p:nvSpPr>
        <p:spPr>
          <a:xfrm>
            <a:off x="2176547" y="18079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10.4.2024</a:t>
            </a:r>
          </a:p>
        </p:txBody>
      </p:sp>
    </p:spTree>
    <p:extLst>
      <p:ext uri="{BB962C8B-B14F-4D97-AF65-F5344CB8AC3E}">
        <p14:creationId xmlns:p14="http://schemas.microsoft.com/office/powerpoint/2010/main" val="310973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E4EE8BF-D523-4497-8D9A-BB4AC2F3E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A0EBB9-7976-D88A-34FE-CD426AFE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057" y="1080707"/>
            <a:ext cx="5920756" cy="828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Members: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B624B2-894D-4F7A-B2F3-393D6564D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726335" y="0"/>
            <a:ext cx="3472488" cy="34485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AE30F03F-004C-4719-9495-388C3B7FA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40131" y="-13795"/>
            <a:ext cx="3444895" cy="3472489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81208F-A90C-4F75-86C9-D42FDDEDF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726335" y="3444897"/>
            <a:ext cx="3465665" cy="3438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CB7AD30-D65C-4325-8C21-558C1A05A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46203" y="3425029"/>
            <a:ext cx="3432752" cy="3472488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61FB88-0E92-1708-E233-B15F2302AC31}"/>
              </a:ext>
            </a:extLst>
          </p:cNvPr>
          <p:cNvSpPr txBox="1">
            <a:spLocks/>
          </p:cNvSpPr>
          <p:nvPr/>
        </p:nvSpPr>
        <p:spPr>
          <a:xfrm>
            <a:off x="4845199" y="427024"/>
            <a:ext cx="4178129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Role: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D2E488-6489-F454-6A20-2D30A239746B}"/>
              </a:ext>
            </a:extLst>
          </p:cNvPr>
          <p:cNvSpPr txBox="1"/>
          <p:nvPr/>
        </p:nvSpPr>
        <p:spPr>
          <a:xfrm>
            <a:off x="1261057" y="1949201"/>
            <a:ext cx="69734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D2125"/>
                </a:solidFill>
                <a:effectLst/>
                <a:latin typeface="-apple-system"/>
              </a:rPr>
              <a:t>Mike Gorman………………………………………Coder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1D2125"/>
                </a:solidFill>
                <a:effectLst/>
                <a:latin typeface="-apple-system"/>
              </a:rPr>
              <a:t>Matt Laskowski…………………………………..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1D2125"/>
                </a:solidFill>
                <a:effectLst/>
                <a:latin typeface="-apple-system"/>
              </a:rPr>
              <a:t>Mike Fillinger………………………………………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1D2125"/>
                </a:solidFill>
                <a:effectLst/>
                <a:latin typeface="-apple-system"/>
              </a:rPr>
              <a:t>Sean Kehoe…………………………………………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1D2125"/>
                </a:solidFill>
                <a:effectLst/>
                <a:latin typeface="-apple-system"/>
              </a:rPr>
              <a:t>Anthony Girgenti…………………………….....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1D2125"/>
                </a:solidFill>
                <a:effectLst/>
                <a:latin typeface="-apple-system"/>
              </a:rPr>
              <a:t>David Itskov………………………………………..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F0F75-480E-0B32-90DF-1DE4B732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2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6A21-C648-C774-9820-3346A5DB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16" y="263234"/>
            <a:ext cx="5075244" cy="585852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(1 of 2): </a:t>
            </a:r>
            <a:r>
              <a:rPr lang="en-US" b="0" i="1" dirty="0"/>
              <a:t>enter 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97C384-AF62-13B5-F6F3-B592EB10C0CE}"/>
              </a:ext>
            </a:extLst>
          </p:cNvPr>
          <p:cNvSpPr txBox="1"/>
          <p:nvPr/>
        </p:nvSpPr>
        <p:spPr>
          <a:xfrm>
            <a:off x="633548" y="1012954"/>
            <a:ext cx="975142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Design Concept:</a:t>
            </a:r>
          </a:p>
          <a:p>
            <a:endParaRPr lang="en-US" sz="28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Create GUI prompt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Prompt user to select a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Selection will open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Scrape headlines from websites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Return headlines to a second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Headlines will be clickable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Links will be sortable by ‘Views’ &amp; ‘Rating’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Refresh button will restart the process 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AF414-F05E-E336-BD89-7B1C424D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401AA1-F2F3-6BD3-2843-59499BB33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190" y="0"/>
            <a:ext cx="2766810" cy="1541462"/>
          </a:xfrm>
          <a:prstGeom prst="rect">
            <a:avLst/>
          </a:prstGeom>
          <a:gradFill>
            <a:gsLst>
              <a:gs pos="0">
                <a:schemeClr val="tx2">
                  <a:lumMod val="50000"/>
                  <a:lumOff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3B5286C-1A12-6BB6-9D21-EA20514C01CF}"/>
              </a:ext>
            </a:extLst>
          </p:cNvPr>
          <p:cNvSpPr/>
          <p:nvPr/>
        </p:nvSpPr>
        <p:spPr>
          <a:xfrm>
            <a:off x="10160000" y="0"/>
            <a:ext cx="1380355" cy="35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7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6A21-C648-C774-9820-3346A5DB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16" y="263234"/>
            <a:ext cx="5075244" cy="585852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(2 of 2): </a:t>
            </a:r>
            <a:r>
              <a:rPr lang="en-US" b="0" i="1" dirty="0"/>
              <a:t>enter 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97C384-AF62-13B5-F6F3-B592EB10C0CE}"/>
              </a:ext>
            </a:extLst>
          </p:cNvPr>
          <p:cNvSpPr txBox="1"/>
          <p:nvPr/>
        </p:nvSpPr>
        <p:spPr>
          <a:xfrm>
            <a:off x="645683" y="1032876"/>
            <a:ext cx="2736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Visual Concept: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AF414-F05E-E336-BD89-7B1C424D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2A2E2776-9C0A-A275-6D8D-C94F2D8B72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3747537"/>
              </p:ext>
            </p:extLst>
          </p:nvPr>
        </p:nvGraphicFramePr>
        <p:xfrm>
          <a:off x="2761371" y="2397035"/>
          <a:ext cx="5450114" cy="2681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97E7507C-9A04-0023-8BD6-B970183880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8914" y="2397035"/>
            <a:ext cx="1667185" cy="18405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32FB57E-DEAF-5169-3A7C-B7DC9F698C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8287" y="1485738"/>
            <a:ext cx="1896281" cy="6485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E5032E-3E27-D047-F70A-22702A3525BE}"/>
              </a:ext>
            </a:extLst>
          </p:cNvPr>
          <p:cNvSpPr txBox="1"/>
          <p:nvPr/>
        </p:nvSpPr>
        <p:spPr>
          <a:xfrm rot="1378016">
            <a:off x="7506092" y="3057541"/>
            <a:ext cx="1410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Main Website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43F68E-DE20-7AD4-C92F-A4AACAA08D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4763117"/>
            <a:ext cx="1930854" cy="19352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4BCE9CB-80E9-78BF-BF50-3BBD6E6A3C0D}"/>
              </a:ext>
            </a:extLst>
          </p:cNvPr>
          <p:cNvSpPr/>
          <p:nvPr/>
        </p:nvSpPr>
        <p:spPr>
          <a:xfrm>
            <a:off x="2857337" y="4763117"/>
            <a:ext cx="1619331" cy="37399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B6A1F4D-9C61-1ED8-08DD-DD6F688F7555}"/>
              </a:ext>
            </a:extLst>
          </p:cNvPr>
          <p:cNvGrpSpPr/>
          <p:nvPr/>
        </p:nvGrpSpPr>
        <p:grpSpPr>
          <a:xfrm>
            <a:off x="2857338" y="4763117"/>
            <a:ext cx="2027397" cy="1831649"/>
            <a:chOff x="2857338" y="4763117"/>
            <a:chExt cx="2027397" cy="183164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C5FAF54-F687-6553-971D-7CF7FB4993DF}"/>
                </a:ext>
              </a:extLst>
            </p:cNvPr>
            <p:cNvSpPr/>
            <p:nvPr/>
          </p:nvSpPr>
          <p:spPr>
            <a:xfrm>
              <a:off x="2857338" y="4763117"/>
              <a:ext cx="1623222" cy="18316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3B5251-D949-13CE-8A66-52F46E26E4D5}"/>
                </a:ext>
              </a:extLst>
            </p:cNvPr>
            <p:cNvSpPr/>
            <p:nvPr/>
          </p:nvSpPr>
          <p:spPr>
            <a:xfrm>
              <a:off x="3242564" y="5292210"/>
              <a:ext cx="279576" cy="152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20D3B-9676-98C5-575E-DED0B7CD2E3B}"/>
                </a:ext>
              </a:extLst>
            </p:cNvPr>
            <p:cNvSpPr/>
            <p:nvPr/>
          </p:nvSpPr>
          <p:spPr>
            <a:xfrm>
              <a:off x="3778940" y="5292250"/>
              <a:ext cx="279576" cy="152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42B68D2-E810-BAC3-2535-27A0166B3871}"/>
                </a:ext>
              </a:extLst>
            </p:cNvPr>
            <p:cNvGrpSpPr/>
            <p:nvPr/>
          </p:nvGrpSpPr>
          <p:grpSpPr>
            <a:xfrm>
              <a:off x="3138666" y="5482556"/>
              <a:ext cx="1746069" cy="865563"/>
              <a:chOff x="2958385" y="5393088"/>
              <a:chExt cx="1746069" cy="865563"/>
            </a:xfrm>
          </p:grpSpPr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C42B9405-965B-999A-E237-8C2B59CC2A73}"/>
                  </a:ext>
                </a:extLst>
              </p:cNvPr>
              <p:cNvSpPr/>
              <p:nvPr/>
            </p:nvSpPr>
            <p:spPr>
              <a:xfrm>
                <a:off x="2958385" y="6118664"/>
                <a:ext cx="130629" cy="130629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lowchart: Connector 19">
                <a:extLst>
                  <a:ext uri="{FF2B5EF4-FFF2-40B4-BE49-F238E27FC236}">
                    <a16:creationId xmlns:a16="http://schemas.microsoft.com/office/drawing/2014/main" id="{FF60B15A-B98B-4227-586F-26DEFC58E279}"/>
                  </a:ext>
                </a:extLst>
              </p:cNvPr>
              <p:cNvSpPr/>
              <p:nvPr/>
            </p:nvSpPr>
            <p:spPr>
              <a:xfrm>
                <a:off x="2958385" y="5797689"/>
                <a:ext cx="130629" cy="130629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lowchart: Connector 20">
                <a:extLst>
                  <a:ext uri="{FF2B5EF4-FFF2-40B4-BE49-F238E27FC236}">
                    <a16:creationId xmlns:a16="http://schemas.microsoft.com/office/drawing/2014/main" id="{FE33BFAA-B790-B4A8-DDF4-4E5FF95AA9E0}"/>
                  </a:ext>
                </a:extLst>
              </p:cNvPr>
              <p:cNvSpPr/>
              <p:nvPr/>
            </p:nvSpPr>
            <p:spPr>
              <a:xfrm>
                <a:off x="2958385" y="5476714"/>
                <a:ext cx="130629" cy="130629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103745-6BC4-6243-9CF5-B41803B30838}"/>
                  </a:ext>
                </a:extLst>
              </p:cNvPr>
              <p:cNvSpPr txBox="1"/>
              <p:nvPr/>
            </p:nvSpPr>
            <p:spPr>
              <a:xfrm>
                <a:off x="3152489" y="5393088"/>
                <a:ext cx="15519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u="sng" spc="300" dirty="0">
                    <a:solidFill>
                      <a:schemeClr val="tx2">
                        <a:lumMod val="10000"/>
                        <a:lumOff val="90000"/>
                      </a:schemeClr>
                    </a:solidFill>
                  </a:rPr>
                  <a:t>Link…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B1C062-ABA7-E798-ED44-2F241FF1557E}"/>
                  </a:ext>
                </a:extLst>
              </p:cNvPr>
              <p:cNvSpPr txBox="1"/>
              <p:nvPr/>
            </p:nvSpPr>
            <p:spPr>
              <a:xfrm>
                <a:off x="3146424" y="5730728"/>
                <a:ext cx="15519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u="sng" spc="300" dirty="0">
                    <a:solidFill>
                      <a:schemeClr val="tx2">
                        <a:lumMod val="10000"/>
                        <a:lumOff val="90000"/>
                      </a:schemeClr>
                    </a:solidFill>
                  </a:rPr>
                  <a:t>Link…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F27F984-534E-4C98-56CB-DD117A0A6D4A}"/>
                  </a:ext>
                </a:extLst>
              </p:cNvPr>
              <p:cNvSpPr txBox="1"/>
              <p:nvPr/>
            </p:nvSpPr>
            <p:spPr>
              <a:xfrm>
                <a:off x="3144902" y="6012430"/>
                <a:ext cx="15519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u="sng" spc="300" dirty="0">
                    <a:solidFill>
                      <a:schemeClr val="tx2">
                        <a:lumMod val="10000"/>
                        <a:lumOff val="90000"/>
                      </a:schemeClr>
                    </a:solidFill>
                  </a:rPr>
                  <a:t>Link…</a:t>
                </a:r>
              </a:p>
            </p:txBody>
          </p:sp>
        </p:grp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2C3725F1-5589-845B-3EDB-854BDACD64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5073" y="2397035"/>
            <a:ext cx="1667185" cy="18405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4C0319C-E0BA-705D-F955-DA0979CC3D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8601" y="4780020"/>
            <a:ext cx="1588067" cy="38851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2E10919-8325-1C91-EA7B-32FEAB4F26BA}"/>
              </a:ext>
            </a:extLst>
          </p:cNvPr>
          <p:cNvSpPr txBox="1"/>
          <p:nvPr/>
        </p:nvSpPr>
        <p:spPr>
          <a:xfrm rot="1378016">
            <a:off x="2473785" y="2921383"/>
            <a:ext cx="1410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Website from link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3B86755-4A32-6DC1-8746-0EA31EE5E4C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33735" y="0"/>
            <a:ext cx="2358265" cy="1658944"/>
          </a:xfrm>
          <a:prstGeom prst="rect">
            <a:avLst/>
          </a:prstGeom>
          <a:solidFill>
            <a:srgbClr val="124B70"/>
          </a:solidFill>
        </p:spPr>
      </p:pic>
    </p:spTree>
    <p:extLst>
      <p:ext uri="{BB962C8B-B14F-4D97-AF65-F5344CB8AC3E}">
        <p14:creationId xmlns:p14="http://schemas.microsoft.com/office/powerpoint/2010/main" val="11937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6A21-C648-C774-9820-3346A5DB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16" y="263234"/>
            <a:ext cx="5075244" cy="585852"/>
          </a:xfrm>
        </p:spPr>
        <p:txBody>
          <a:bodyPr>
            <a:normAutofit fontScale="90000"/>
          </a:bodyPr>
          <a:lstStyle/>
          <a:p>
            <a:r>
              <a:rPr lang="en-US" dirty="0"/>
              <a:t>Code: </a:t>
            </a:r>
            <a:r>
              <a:rPr lang="en-US" b="0" i="1" dirty="0"/>
              <a:t>enter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AF414-F05E-E336-BD89-7B1C424D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2A2E2776-9C0A-A275-6D8D-C94F2D8B72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5209184"/>
              </p:ext>
            </p:extLst>
          </p:nvPr>
        </p:nvGraphicFramePr>
        <p:xfrm>
          <a:off x="2761371" y="2397035"/>
          <a:ext cx="5450114" cy="2681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D0870CAB-4445-09E7-E227-BC3DC08C5917}"/>
              </a:ext>
            </a:extLst>
          </p:cNvPr>
          <p:cNvGrpSpPr/>
          <p:nvPr/>
        </p:nvGrpSpPr>
        <p:grpSpPr>
          <a:xfrm>
            <a:off x="3876825" y="821328"/>
            <a:ext cx="3938567" cy="1536840"/>
            <a:chOff x="3529061" y="849137"/>
            <a:chExt cx="3938567" cy="153684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DA78CB7-3B90-5079-EED9-885414BB0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21336" y="849137"/>
              <a:ext cx="2246292" cy="1516062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B4D5F4C-7F54-05D8-BD96-E76A171D6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29061" y="849137"/>
              <a:ext cx="1692275" cy="1536840"/>
            </a:xfrm>
            <a:prstGeom prst="rect">
              <a:avLst/>
            </a:prstGeom>
          </p:spPr>
        </p:pic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A619BFBA-9A0D-F9D0-5BE2-5AEFE91578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3074" y="2616592"/>
            <a:ext cx="1544637" cy="171845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6C65AF0-2F16-8DD0-9312-9E4BB8D7A5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58566" y="4899529"/>
            <a:ext cx="3729174" cy="86677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A0D74EF-1698-ED46-FF6D-40F02D86105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57338" y="4853873"/>
            <a:ext cx="1548639" cy="168503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54DCAC9-2E94-3A8B-94A4-260C3618F6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50884" y="2783336"/>
            <a:ext cx="2473713" cy="128230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1D73E5D-1586-AC7D-39D4-05C753BC55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50506" y="0"/>
            <a:ext cx="3141494" cy="1516063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6171F06-AB3F-D0DB-FF12-40D7F3E4183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92272" y="2783336"/>
            <a:ext cx="2175025" cy="156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6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6A21-C648-C774-9820-3346A5DB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16" y="263234"/>
            <a:ext cx="5075244" cy="585852"/>
          </a:xfrm>
        </p:spPr>
        <p:txBody>
          <a:bodyPr>
            <a:normAutofit fontScale="90000"/>
          </a:bodyPr>
          <a:lstStyle/>
          <a:p>
            <a:r>
              <a:rPr lang="en-US" dirty="0"/>
              <a:t>Tester: </a:t>
            </a:r>
            <a:r>
              <a:rPr lang="en-US" b="0" i="1" dirty="0"/>
              <a:t>enter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AF414-F05E-E336-BD89-7B1C424D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08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6A21-C648-C774-9820-3346A5DB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16" y="263234"/>
            <a:ext cx="5075244" cy="585852"/>
          </a:xfrm>
        </p:spPr>
        <p:txBody>
          <a:bodyPr>
            <a:normAutofit fontScale="90000"/>
          </a:bodyPr>
          <a:lstStyle/>
          <a:p>
            <a:r>
              <a:rPr lang="en-US" dirty="0"/>
              <a:t>Writer: </a:t>
            </a:r>
            <a:r>
              <a:rPr lang="en-US" b="0" i="1" dirty="0"/>
              <a:t>enter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AF414-F05E-E336-BD89-7B1C424D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07864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174</Words>
  <Application>Microsoft Office PowerPoint</Application>
  <PresentationFormat>Widescreen</PresentationFormat>
  <Paragraphs>41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Aptos</vt:lpstr>
      <vt:lpstr>Arial</vt:lpstr>
      <vt:lpstr>Avenir Next LT Pro</vt:lpstr>
      <vt:lpstr>Avenir Next LT Pro Light</vt:lpstr>
      <vt:lpstr>BlocksVTI</vt:lpstr>
      <vt:lpstr> Python Web-Scraping Program</vt:lpstr>
      <vt:lpstr>Members:</vt:lpstr>
      <vt:lpstr>Design (1 of 2): enter name</vt:lpstr>
      <vt:lpstr>Design (2 of 2): enter name</vt:lpstr>
      <vt:lpstr>Code: enter name</vt:lpstr>
      <vt:lpstr>Tester: enter name</vt:lpstr>
      <vt:lpstr>Writer: enter 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Fern Gorman</dc:creator>
  <cp:lastModifiedBy>Fern Gorman</cp:lastModifiedBy>
  <cp:revision>28</cp:revision>
  <dcterms:created xsi:type="dcterms:W3CDTF">2024-09-27T17:28:11Z</dcterms:created>
  <dcterms:modified xsi:type="dcterms:W3CDTF">2024-09-28T09:54:03Z</dcterms:modified>
</cp:coreProperties>
</file>