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verage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d5076cec2_1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fd5076cec2_1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d5076cec2_1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d5076cec2_1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d5076cec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d5076cec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d5076cec2_1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fd5076cec2_1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d5076cec2_1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fd5076cec2_1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d5076cec2_1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fd5076cec2_1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d5076cec2_1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d5076cec2_1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d5076cec2_1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d5076cec2_1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d5076cec2_1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fd5076cec2_1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d5076cec2_1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d5076cec2_1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kaggle.com/arashnic/fitbit" TargetMode="External"/><Relationship Id="rId4" Type="http://schemas.openxmlformats.org/officeDocument/2006/relationships/hyperlink" Target="https://github.com/gman4774/Google-DA-Capstone-Bellabea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a Wellness Technology Company Play It Smart?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updated: November 2nd,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1626450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122" name="Google Shape;122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Data: Public data was pulled from </a:t>
            </a:r>
            <a:r>
              <a:rPr b="1" lang="en" u="sng">
                <a:solidFill>
                  <a:schemeClr val="hlink"/>
                </a:solidFill>
                <a:hlinkClick r:id="rId3"/>
              </a:rPr>
              <a:t>here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In-depth write up on </a:t>
            </a:r>
            <a:r>
              <a:rPr lang="en"/>
              <a:t>cleaning and analysis process </a:t>
            </a:r>
            <a:r>
              <a:rPr lang="en" u="sng">
                <a:solidFill>
                  <a:schemeClr val="hlink"/>
                </a:solidFill>
                <a:hlinkClick r:id="rId4"/>
              </a:rPr>
              <a:t>here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Statement of Task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Summary of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Recommendations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Resources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Statement of Task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Analyze smart device usage data in order to gain insight into how consumers use non-bellabeat smart devices.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Analysis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234" y="1170125"/>
            <a:ext cx="743353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Analysis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6296" y="1236787"/>
            <a:ext cx="4008273" cy="2060326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Days where </a:t>
            </a:r>
            <a:r>
              <a:rPr b="1" lang="en"/>
              <a:t>most</a:t>
            </a:r>
            <a:r>
              <a:rPr lang="en"/>
              <a:t> calories on average were being burned were </a:t>
            </a:r>
            <a:r>
              <a:rPr b="1" lang="en"/>
              <a:t>Tuesday</a:t>
            </a:r>
            <a:r>
              <a:rPr lang="en"/>
              <a:t> and </a:t>
            </a:r>
            <a:r>
              <a:rPr b="1" lang="en"/>
              <a:t>Saturday</a:t>
            </a:r>
            <a:r>
              <a:rPr lang="en"/>
              <a:t>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Days where the </a:t>
            </a:r>
            <a:r>
              <a:rPr b="1" lang="en"/>
              <a:t>least</a:t>
            </a:r>
            <a:r>
              <a:rPr lang="en"/>
              <a:t> amount of calories on average were being burned were </a:t>
            </a:r>
            <a:r>
              <a:rPr b="1" lang="en"/>
              <a:t>Thursday</a:t>
            </a:r>
            <a:r>
              <a:rPr lang="en"/>
              <a:t> and </a:t>
            </a:r>
            <a:r>
              <a:rPr b="1" lang="en"/>
              <a:t>Sunday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Analysis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9" cy="3769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Analysis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Days where </a:t>
            </a:r>
            <a:r>
              <a:rPr b="1" lang="en"/>
              <a:t>most</a:t>
            </a:r>
            <a:r>
              <a:rPr lang="en"/>
              <a:t> steps on average were taken were </a:t>
            </a:r>
            <a:r>
              <a:rPr b="1" lang="en"/>
              <a:t>Saturday</a:t>
            </a:r>
            <a:r>
              <a:rPr lang="en"/>
              <a:t> and </a:t>
            </a:r>
            <a:r>
              <a:rPr b="1" lang="en"/>
              <a:t>Tuesday</a:t>
            </a:r>
            <a:r>
              <a:rPr lang="en"/>
              <a:t>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Days where </a:t>
            </a:r>
            <a:r>
              <a:rPr b="1" lang="en"/>
              <a:t>least</a:t>
            </a:r>
            <a:r>
              <a:rPr lang="en"/>
              <a:t> steps on average were taken were </a:t>
            </a:r>
            <a:r>
              <a:rPr b="1" lang="en"/>
              <a:t>sunday</a:t>
            </a:r>
            <a:r>
              <a:rPr lang="en"/>
              <a:t> and </a:t>
            </a:r>
            <a:r>
              <a:rPr b="1" lang="en"/>
              <a:t>Thursday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600" y="1116690"/>
            <a:ext cx="4679999" cy="1995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Analysis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The most active days during the week are: </a:t>
            </a:r>
            <a:r>
              <a:rPr b="1" lang="en"/>
              <a:t>Tuesday </a:t>
            </a:r>
            <a:r>
              <a:rPr lang="en"/>
              <a:t>and </a:t>
            </a:r>
            <a:r>
              <a:rPr b="1" lang="en"/>
              <a:t>Saturday.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The least active days during the week are: </a:t>
            </a:r>
            <a:r>
              <a:rPr b="1" lang="en"/>
              <a:t>Sunday </a:t>
            </a:r>
            <a:r>
              <a:rPr lang="en"/>
              <a:t>and </a:t>
            </a:r>
            <a:r>
              <a:rPr b="1" lang="en"/>
              <a:t>Thursday.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pic>
        <p:nvPicPr>
          <p:cNvPr id="105" name="Google Shape;105;p20"/>
          <p:cNvPicPr preferRelativeResize="0"/>
          <p:nvPr/>
        </p:nvPicPr>
        <p:blipFill rotWithShape="1">
          <a:blip r:embed="rId3">
            <a:alphaModFix/>
          </a:blip>
          <a:srcRect b="30196" l="0" r="0" t="0"/>
          <a:stretch/>
        </p:blipFill>
        <p:spPr>
          <a:xfrm>
            <a:off x="311700" y="2571775"/>
            <a:ext cx="8520598" cy="2501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We should focus on getting better data first.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Time frame was only a month.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Many users did not fully submit all the data required on a daily basis.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With the data that I do have, I </a:t>
            </a:r>
            <a:r>
              <a:rPr lang="en"/>
              <a:t>recommend</a:t>
            </a:r>
            <a:r>
              <a:rPr lang="en"/>
              <a:t> the following: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Using the Bellabeat app we should drive the users to being more active on Sundays. During the work week there are too many </a:t>
            </a:r>
            <a:r>
              <a:rPr lang="en"/>
              <a:t>unknowns</a:t>
            </a:r>
            <a:r>
              <a:rPr lang="en"/>
              <a:t> and too little time to always find time to </a:t>
            </a:r>
            <a:r>
              <a:rPr lang="en"/>
              <a:t>exercise</a:t>
            </a:r>
            <a:r>
              <a:rPr lang="en"/>
              <a:t>. Saturdays already accomplish this and users have a larger window to be active during the weekend.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