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83F95D-335C-4AFF-AC29-2E50ACE94562}">
  <a:tblStyle styleId="{C683F95D-335C-4AFF-AC29-2E50ACE94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875" y="4463949"/>
            <a:ext cx="453849" cy="4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13650" y="1974300"/>
            <a:ext cx="7916700" cy="166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TÉCNICAS DE MINERAÇÃO DE DADOS PARA PREDIÇÃO DE CONSUMO ENERGÉTICO DE UM VEÍCULO ELÉTRICO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727952" y="33253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Giulianna N. T. Mandolesi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Prof. Dr. Stanley R. de M. Oliveira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800" y="350225"/>
            <a:ext cx="825450" cy="8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Cross Correlation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2795425"/>
            <a:ext cx="3294223" cy="18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449" y="2167912"/>
            <a:ext cx="4141598" cy="236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058475" y="2943425"/>
            <a:ext cx="158400" cy="15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>
            <a:stCxn id="126" idx="0"/>
          </p:cNvCxnSpPr>
          <p:nvPr/>
        </p:nvCxnSpPr>
        <p:spPr>
          <a:xfrm flipH="1" rot="10800000">
            <a:off x="1137675" y="2181725"/>
            <a:ext cx="3738900" cy="7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26" idx="2"/>
          </p:cNvCxnSpPr>
          <p:nvPr/>
        </p:nvCxnSpPr>
        <p:spPr>
          <a:xfrm>
            <a:off x="1137675" y="4534925"/>
            <a:ext cx="3758700" cy="7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/>
          <p:nvPr/>
        </p:nvSpPr>
        <p:spPr>
          <a:xfrm>
            <a:off x="4550125" y="2181800"/>
            <a:ext cx="3828000" cy="24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Fine Tuning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10" y="1667900"/>
            <a:ext cx="60283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Ruído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489" y="1607650"/>
            <a:ext cx="5863025" cy="33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KNN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Não adiciona atraso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5997" r="0" t="0"/>
          <a:stretch/>
        </p:blipFill>
        <p:spPr>
          <a:xfrm>
            <a:off x="3173650" y="1754000"/>
            <a:ext cx="5184652" cy="3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PCA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629275" y="482280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37" y="1392875"/>
            <a:ext cx="4657526" cy="3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PCA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2417425" y="1587225"/>
            <a:ext cx="6183375" cy="28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25" y="2449216"/>
            <a:ext cx="1210175" cy="8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796950" y="4611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375" y="4521400"/>
            <a:ext cx="6477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5034325" y="4568875"/>
            <a:ext cx="631800" cy="26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 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816575" y="45156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(Joliffe)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Regressão Multi-Linear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7" name="Shape 177"/>
          <p:cNvGraphicFramePr/>
          <p:nvPr/>
        </p:nvGraphicFramePr>
        <p:xfrm>
          <a:off x="2762250" y="187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{C683F95D-335C-4AFF-AC29-2E50ACE94562}</a:tableStyleId>
              </a:tblPr>
              <a:tblGrid>
                <a:gridCol w="1809750"/>
                <a:gridCol w="1809750"/>
              </a:tblGrid>
              <a:tr h="46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Energia Gasta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1.22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3.57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3.17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4.43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1.64 kW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>
            <a:off x="6418900" y="2353900"/>
            <a:ext cx="271500" cy="213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6803750" y="3204950"/>
            <a:ext cx="1257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180" name="Shape 180"/>
          <p:cNvSpPr/>
          <p:nvPr/>
        </p:nvSpPr>
        <p:spPr>
          <a:xfrm>
            <a:off x="6418900" y="4492900"/>
            <a:ext cx="271500" cy="538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803750" y="4568866"/>
            <a:ext cx="12576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Validação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Regressão Multi-Linear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952500" y="24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{C683F95D-335C-4AFF-AC29-2E50ACE94562}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2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Energia Predita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Energia Gasta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Erro de Predição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1.51 kWh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1.64 kW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8.3%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Discussões e Trabalhos Futuros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Erro alto (cerca de 2 voltas)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de outros algoritmos de predição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Considerar como parâmetro o motorista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Atualização por Volta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Simulações </a:t>
            </a:r>
            <a:r>
              <a:rPr i="1" lang="pt-BR"/>
              <a:t>In-The-Loop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Sumário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Tema do Projeto e Motivações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Objetivos e Planejamento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Banco de Dados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Determinação de Volta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Predição de Energia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Validação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Discussões e Trabalhos Futuros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Tema do Projeto e Motivações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Mobilidade Elétrica em Expansão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Carga lenta de Veículos Elétricos -&gt; Necessidade de prever Autonomia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Poucos estudos a respeito, conhecimento limitado de Baterias de Li-Ion -&gt; Data Mining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18652" l="0" r="0" t="23564"/>
          <a:stretch/>
        </p:blipFill>
        <p:spPr>
          <a:xfrm>
            <a:off x="2045625" y="3257750"/>
            <a:ext cx="5056375" cy="16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Objetivos e Planejamento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Adquirir conhecimento necessário do problema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Análise dos Dados  &lt;-&gt;  Papers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t-BR">
                <a:solidFill>
                  <a:srgbClr val="CC0000"/>
                </a:solidFill>
              </a:rPr>
              <a:t>Desorganização dos Dados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t-BR">
                <a:solidFill>
                  <a:srgbClr val="CC0000"/>
                </a:solidFill>
              </a:rPr>
              <a:t>Falta de alguns Dados</a:t>
            </a:r>
            <a:br>
              <a:rPr lang="pt-BR">
                <a:solidFill>
                  <a:srgbClr val="CC0000"/>
                </a:solidFill>
              </a:rPr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Separar dados por voltas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Predição de Consumo Energético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Banco de Dados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Unicamp E-Racing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Monoposto elétrico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Ambiente Hostil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Grande periodicidade</a:t>
            </a:r>
            <a:br>
              <a:rPr lang="pt-BR"/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5 percursos com mais de 90 atributos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Seleção de Atributos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Conhecimento prévio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PCA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-"/>
            </a:pPr>
            <a:r>
              <a:rPr lang="pt-BR"/>
              <a:t>Dados ruidosos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00" y="1606486"/>
            <a:ext cx="3762574" cy="25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Periodicidade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50" y="1733625"/>
            <a:ext cx="5660701" cy="32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61" y="1732125"/>
            <a:ext cx="5407675" cy="30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24" y="1676625"/>
            <a:ext cx="5497949" cy="31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627709" y="2995928"/>
            <a:ext cx="144000" cy="14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765375"/>
            <a:ext cx="2861226" cy="17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668638" y="3503684"/>
            <a:ext cx="74700" cy="80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6829" t="0"/>
          <a:stretch/>
        </p:blipFill>
        <p:spPr>
          <a:xfrm>
            <a:off x="4332525" y="2185825"/>
            <a:ext cx="4105300" cy="25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561000" y="3220400"/>
            <a:ext cx="682500" cy="53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392550" y="4336600"/>
            <a:ext cx="669900" cy="8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401750" y="2082875"/>
            <a:ext cx="4243500" cy="273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