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sldIdLst>
    <p:sldId id="256" r:id="rId2"/>
    <p:sldId id="257" r:id="rId3"/>
    <p:sldId id="261" r:id="rId4"/>
    <p:sldId id="259" r:id="rId5"/>
    <p:sldId id="262" r:id="rId6"/>
    <p:sldId id="263" r:id="rId7"/>
    <p:sldId id="265" r:id="rId8"/>
    <p:sldId id="264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5" r:id="rId17"/>
    <p:sldId id="274" r:id="rId18"/>
    <p:sldId id="276" r:id="rId19"/>
    <p:sldId id="266" r:id="rId20"/>
  </p:sldIdLst>
  <p:sldSz cx="9144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D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4" autoAdjust="0"/>
  </p:normalViewPr>
  <p:slideViewPr>
    <p:cSldViewPr>
      <p:cViewPr>
        <p:scale>
          <a:sx n="100" d="100"/>
          <a:sy n="100" d="100"/>
        </p:scale>
        <p:origin x="-504" y="-78"/>
      </p:cViewPr>
      <p:guideLst>
        <p:guide orient="horz" pos="14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F2A3B-3B34-4A7A-B6F3-63CE909642AB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D6E1B1-33CF-4723-9CAF-52F9E769306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300" b="1" dirty="0" smtClean="0">
              <a:solidFill>
                <a:schemeClr val="bg1"/>
              </a:solidFill>
            </a:rPr>
            <a:t>Can not scale</a:t>
          </a:r>
          <a:endParaRPr lang="en-US" sz="1300" b="1" dirty="0">
            <a:solidFill>
              <a:schemeClr val="bg1"/>
            </a:solidFill>
          </a:endParaRPr>
        </a:p>
      </dgm:t>
    </dgm:pt>
    <dgm:pt modelId="{6DEA0BB7-04D5-43A7-8931-9FBB221EB18E}" type="parTrans" cxnId="{F7898D8F-B861-46E4-BC45-9FECBECAAF97}">
      <dgm:prSet/>
      <dgm:spPr/>
      <dgm:t>
        <a:bodyPr/>
        <a:lstStyle/>
        <a:p>
          <a:endParaRPr lang="en-US" sz="1300" b="1">
            <a:solidFill>
              <a:schemeClr val="bg1"/>
            </a:solidFill>
          </a:endParaRPr>
        </a:p>
      </dgm:t>
    </dgm:pt>
    <dgm:pt modelId="{32776E22-DEE6-4FBB-A39A-9B6C0AD06ED5}" type="sibTrans" cxnId="{F7898D8F-B861-46E4-BC45-9FECBECAAF97}">
      <dgm:prSet/>
      <dgm:spPr/>
      <dgm:t>
        <a:bodyPr/>
        <a:lstStyle/>
        <a:p>
          <a:endParaRPr lang="en-US" sz="1300" b="1">
            <a:solidFill>
              <a:schemeClr val="bg1"/>
            </a:solidFill>
          </a:endParaRPr>
        </a:p>
      </dgm:t>
    </dgm:pt>
    <dgm:pt modelId="{B7772CAF-875A-4F18-B6F2-9439E41BD89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300" b="1" dirty="0" smtClean="0">
              <a:solidFill>
                <a:schemeClr val="bg1"/>
              </a:solidFill>
            </a:rPr>
            <a:t>Performance can’t change with number of nodes</a:t>
          </a:r>
          <a:endParaRPr lang="en-US" sz="1300" b="1" dirty="0">
            <a:solidFill>
              <a:schemeClr val="bg1"/>
            </a:solidFill>
          </a:endParaRPr>
        </a:p>
      </dgm:t>
    </dgm:pt>
    <dgm:pt modelId="{333B988D-80E4-4D6B-A705-CF3691A24BAB}" type="parTrans" cxnId="{3F3B6016-8CDA-49E4-9920-2E9FA8AB10E3}">
      <dgm:prSet/>
      <dgm:spPr/>
      <dgm:t>
        <a:bodyPr/>
        <a:lstStyle/>
        <a:p>
          <a:endParaRPr lang="en-US" sz="1300" b="1">
            <a:solidFill>
              <a:schemeClr val="bg1"/>
            </a:solidFill>
          </a:endParaRPr>
        </a:p>
      </dgm:t>
    </dgm:pt>
    <dgm:pt modelId="{788D3DA2-1C63-4577-9E44-DED07AC256C7}" type="sibTrans" cxnId="{3F3B6016-8CDA-49E4-9920-2E9FA8AB10E3}">
      <dgm:prSet/>
      <dgm:spPr/>
      <dgm:t>
        <a:bodyPr/>
        <a:lstStyle/>
        <a:p>
          <a:endParaRPr lang="en-US" sz="1300" b="1">
            <a:solidFill>
              <a:schemeClr val="bg1"/>
            </a:solidFill>
          </a:endParaRPr>
        </a:p>
      </dgm:t>
    </dgm:pt>
    <dgm:pt modelId="{A9270A81-C110-464D-9A20-8D9D7CE4367F}">
      <dgm:prSet phldrT="[Text]" custT="1"/>
      <dgm:spPr/>
      <dgm:t>
        <a:bodyPr/>
        <a:lstStyle/>
        <a:p>
          <a:r>
            <a:rPr lang="en-US" sz="1700" b="1" dirty="0" smtClean="0">
              <a:solidFill>
                <a:schemeClr val="bg1"/>
              </a:solidFill>
            </a:rPr>
            <a:t>Bitcoin</a:t>
          </a:r>
        </a:p>
        <a:p>
          <a:r>
            <a:rPr lang="en-US" sz="1700" b="1" dirty="0" smtClean="0">
              <a:solidFill>
                <a:schemeClr val="bg1"/>
              </a:solidFill>
            </a:rPr>
            <a:t>Network</a:t>
          </a:r>
          <a:endParaRPr lang="en-US" sz="1700" b="1" dirty="0">
            <a:solidFill>
              <a:schemeClr val="bg1"/>
            </a:solidFill>
          </a:endParaRPr>
        </a:p>
      </dgm:t>
    </dgm:pt>
    <dgm:pt modelId="{5767B7ED-C841-40D1-A643-AEDBE3A088BE}" type="parTrans" cxnId="{BC4D4A11-F173-4589-976B-BBC4780324C7}">
      <dgm:prSet/>
      <dgm:spPr/>
      <dgm:t>
        <a:bodyPr/>
        <a:lstStyle/>
        <a:p>
          <a:endParaRPr lang="en-US" sz="1300" b="1">
            <a:solidFill>
              <a:schemeClr val="bg1"/>
            </a:solidFill>
          </a:endParaRPr>
        </a:p>
      </dgm:t>
    </dgm:pt>
    <dgm:pt modelId="{AE19236C-D8E5-4DDF-8C5C-FD3276DF9CF9}" type="sibTrans" cxnId="{BC4D4A11-F173-4589-976B-BBC4780324C7}">
      <dgm:prSet/>
      <dgm:spPr/>
      <dgm:t>
        <a:bodyPr/>
        <a:lstStyle/>
        <a:p>
          <a:endParaRPr lang="en-US" sz="1300" b="1">
            <a:solidFill>
              <a:schemeClr val="bg1"/>
            </a:solidFill>
          </a:endParaRPr>
        </a:p>
      </dgm:t>
    </dgm:pt>
    <dgm:pt modelId="{EEF98D53-4F5A-4D38-B4C6-27FB6724AD58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bg1"/>
              </a:solidFill>
            </a:rPr>
            <a:t>High Latency</a:t>
          </a:r>
          <a:endParaRPr lang="en-US" sz="1300" b="1" dirty="0">
            <a:solidFill>
              <a:schemeClr val="bg1"/>
            </a:solidFill>
          </a:endParaRPr>
        </a:p>
      </dgm:t>
    </dgm:pt>
    <dgm:pt modelId="{C46801EA-B8B0-4B77-A30E-2F405551B677}" type="parTrans" cxnId="{19983664-CFEE-48F2-A22B-A68B9825DE29}">
      <dgm:prSet/>
      <dgm:spPr/>
      <dgm:t>
        <a:bodyPr/>
        <a:lstStyle/>
        <a:p>
          <a:endParaRPr lang="en-US" sz="1300" b="1">
            <a:solidFill>
              <a:schemeClr val="bg1"/>
            </a:solidFill>
          </a:endParaRPr>
        </a:p>
      </dgm:t>
    </dgm:pt>
    <dgm:pt modelId="{2DDD019D-1085-48C0-860F-AA4FE5E7EC06}" type="sibTrans" cxnId="{19983664-CFEE-48F2-A22B-A68B9825DE29}">
      <dgm:prSet/>
      <dgm:spPr/>
      <dgm:t>
        <a:bodyPr/>
        <a:lstStyle/>
        <a:p>
          <a:endParaRPr lang="en-US" sz="1300" b="1">
            <a:solidFill>
              <a:schemeClr val="bg1"/>
            </a:solidFill>
          </a:endParaRPr>
        </a:p>
      </dgm:t>
    </dgm:pt>
    <dgm:pt modelId="{652666DB-1B12-4E3A-A73E-BC76213FDFE0}" type="pres">
      <dgm:prSet presAssocID="{51EF2A3B-3B34-4A7A-B6F3-63CE909642AB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FD8A2A-73EC-4370-98D9-64456A91AD2C}" type="pres">
      <dgm:prSet presAssocID="{51EF2A3B-3B34-4A7A-B6F3-63CE909642AB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D5FFF-DB69-48B6-94AC-C16A650B7C60}" type="pres">
      <dgm:prSet presAssocID="{51EF2A3B-3B34-4A7A-B6F3-63CE909642AB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ACECD-470D-41BD-B99E-6DE001EBF1E7}" type="pres">
      <dgm:prSet presAssocID="{51EF2A3B-3B34-4A7A-B6F3-63CE909642AB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619C8-F58C-45E9-A68D-6F75A929E4A4}" type="pres">
      <dgm:prSet presAssocID="{51EF2A3B-3B34-4A7A-B6F3-63CE909642AB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898D8F-B861-46E4-BC45-9FECBECAAF97}" srcId="{51EF2A3B-3B34-4A7A-B6F3-63CE909642AB}" destId="{36D6E1B1-33CF-4723-9CAF-52F9E769306C}" srcOrd="0" destOrd="0" parTransId="{6DEA0BB7-04D5-43A7-8931-9FBB221EB18E}" sibTransId="{32776E22-DEE6-4FBB-A39A-9B6C0AD06ED5}"/>
    <dgm:cxn modelId="{D05EF51D-B6B0-427B-A214-EF918643ED22}" type="presOf" srcId="{36D6E1B1-33CF-4723-9CAF-52F9E769306C}" destId="{1EFD8A2A-73EC-4370-98D9-64456A91AD2C}" srcOrd="0" destOrd="0" presId="urn:microsoft.com/office/officeart/2005/8/layout/pyramid4"/>
    <dgm:cxn modelId="{AD06FD29-7E19-4C6D-B1C9-99594F7FB68B}" type="presOf" srcId="{B7772CAF-875A-4F18-B6F2-9439E41BD892}" destId="{43FD5FFF-DB69-48B6-94AC-C16A650B7C60}" srcOrd="0" destOrd="0" presId="urn:microsoft.com/office/officeart/2005/8/layout/pyramid4"/>
    <dgm:cxn modelId="{19983664-CFEE-48F2-A22B-A68B9825DE29}" srcId="{51EF2A3B-3B34-4A7A-B6F3-63CE909642AB}" destId="{EEF98D53-4F5A-4D38-B4C6-27FB6724AD58}" srcOrd="3" destOrd="0" parTransId="{C46801EA-B8B0-4B77-A30E-2F405551B677}" sibTransId="{2DDD019D-1085-48C0-860F-AA4FE5E7EC06}"/>
    <dgm:cxn modelId="{B2B6FEA1-7163-4E64-AC55-46D183DD03C5}" type="presOf" srcId="{EEF98D53-4F5A-4D38-B4C6-27FB6724AD58}" destId="{7C8619C8-F58C-45E9-A68D-6F75A929E4A4}" srcOrd="0" destOrd="0" presId="urn:microsoft.com/office/officeart/2005/8/layout/pyramid4"/>
    <dgm:cxn modelId="{3F3B6016-8CDA-49E4-9920-2E9FA8AB10E3}" srcId="{51EF2A3B-3B34-4A7A-B6F3-63CE909642AB}" destId="{B7772CAF-875A-4F18-B6F2-9439E41BD892}" srcOrd="1" destOrd="0" parTransId="{333B988D-80E4-4D6B-A705-CF3691A24BAB}" sibTransId="{788D3DA2-1C63-4577-9E44-DED07AC256C7}"/>
    <dgm:cxn modelId="{88B01F0C-C40F-473B-8792-BD9AAD3C8402}" type="presOf" srcId="{51EF2A3B-3B34-4A7A-B6F3-63CE909642AB}" destId="{652666DB-1B12-4E3A-A73E-BC76213FDFE0}" srcOrd="0" destOrd="0" presId="urn:microsoft.com/office/officeart/2005/8/layout/pyramid4"/>
    <dgm:cxn modelId="{D53112E0-7C21-4F11-97EA-26933E7DC35D}" type="presOf" srcId="{A9270A81-C110-464D-9A20-8D9D7CE4367F}" destId="{9CAACECD-470D-41BD-B99E-6DE001EBF1E7}" srcOrd="0" destOrd="0" presId="urn:microsoft.com/office/officeart/2005/8/layout/pyramid4"/>
    <dgm:cxn modelId="{BC4D4A11-F173-4589-976B-BBC4780324C7}" srcId="{51EF2A3B-3B34-4A7A-B6F3-63CE909642AB}" destId="{A9270A81-C110-464D-9A20-8D9D7CE4367F}" srcOrd="2" destOrd="0" parTransId="{5767B7ED-C841-40D1-A643-AEDBE3A088BE}" sibTransId="{AE19236C-D8E5-4DDF-8C5C-FD3276DF9CF9}"/>
    <dgm:cxn modelId="{2D1C3138-B2C5-4704-B1A1-399C02E0D52C}" type="presParOf" srcId="{652666DB-1B12-4E3A-A73E-BC76213FDFE0}" destId="{1EFD8A2A-73EC-4370-98D9-64456A91AD2C}" srcOrd="0" destOrd="0" presId="urn:microsoft.com/office/officeart/2005/8/layout/pyramid4"/>
    <dgm:cxn modelId="{27D99025-22D1-433F-B464-4DB1ADF7B57C}" type="presParOf" srcId="{652666DB-1B12-4E3A-A73E-BC76213FDFE0}" destId="{43FD5FFF-DB69-48B6-94AC-C16A650B7C60}" srcOrd="1" destOrd="0" presId="urn:microsoft.com/office/officeart/2005/8/layout/pyramid4"/>
    <dgm:cxn modelId="{04750FC1-32C1-46B3-92D2-F9455A066607}" type="presParOf" srcId="{652666DB-1B12-4E3A-A73E-BC76213FDFE0}" destId="{9CAACECD-470D-41BD-B99E-6DE001EBF1E7}" srcOrd="2" destOrd="0" presId="urn:microsoft.com/office/officeart/2005/8/layout/pyramid4"/>
    <dgm:cxn modelId="{A58A5EE4-7C9C-4153-A125-6C26B47CC42A}" type="presParOf" srcId="{652666DB-1B12-4E3A-A73E-BC76213FDFE0}" destId="{7C8619C8-F58C-45E9-A68D-6F75A929E4A4}" srcOrd="3" destOrd="0" presId="urn:microsoft.com/office/officeart/2005/8/layout/pyramid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E88F70-3C72-4661-9254-812DFBEAE84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FCF54-324E-4696-B5F7-8EDCDF3172F8}">
      <dgm:prSet custT="1"/>
      <dgm:spPr/>
      <dgm:t>
        <a:bodyPr/>
        <a:lstStyle/>
        <a:p>
          <a:r>
            <a:rPr lang="en-US" sz="2400" dirty="0" smtClean="0"/>
            <a:t>Patient’s EHR Record</a:t>
          </a:r>
          <a:endParaRPr lang="en-US" sz="2400" dirty="0"/>
        </a:p>
      </dgm:t>
    </dgm:pt>
    <dgm:pt modelId="{D0A71788-26BB-4328-8E07-8563855782D0}" type="parTrans" cxnId="{1F54C414-9E36-4915-A144-AB87DDCBCDFE}">
      <dgm:prSet/>
      <dgm:spPr/>
      <dgm:t>
        <a:bodyPr/>
        <a:lstStyle/>
        <a:p>
          <a:endParaRPr lang="en-US" sz="1300"/>
        </a:p>
      </dgm:t>
    </dgm:pt>
    <dgm:pt modelId="{73D0CFE7-ECA9-45AA-9DB0-913C10B71AB7}" type="sibTrans" cxnId="{1F54C414-9E36-4915-A144-AB87DDCBCDFE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1300"/>
        </a:p>
      </dgm:t>
    </dgm:pt>
    <dgm:pt modelId="{7E305315-6B00-4FE8-B3B7-4A2BE2C22C83}">
      <dgm:prSet phldrT="[Text]" custT="1"/>
      <dgm:spPr/>
      <dgm:t>
        <a:bodyPr/>
        <a:lstStyle/>
        <a:p>
          <a:r>
            <a:rPr lang="en-US" sz="1300" dirty="0" smtClean="0"/>
            <a:t>Organization-1</a:t>
          </a:r>
          <a:endParaRPr lang="en-US" sz="1300" dirty="0"/>
        </a:p>
      </dgm:t>
    </dgm:pt>
    <dgm:pt modelId="{74CCAD9A-2FDE-43E1-B255-19A13FF97641}" type="parTrans" cxnId="{E5396654-F47E-471D-ADF7-11E054D5A022}">
      <dgm:prSet/>
      <dgm:spPr/>
      <dgm:t>
        <a:bodyPr/>
        <a:lstStyle/>
        <a:p>
          <a:endParaRPr lang="en-US" sz="1300"/>
        </a:p>
      </dgm:t>
    </dgm:pt>
    <dgm:pt modelId="{D9E88086-E90A-40A5-83A6-110034600090}" type="sibTrans" cxnId="{E5396654-F47E-471D-ADF7-11E054D5A022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sz="1300"/>
        </a:p>
      </dgm:t>
    </dgm:pt>
    <dgm:pt modelId="{F4850E86-D220-49EC-A13D-9E607ACF4A7C}">
      <dgm:prSet phldrT="[Text]" custT="1"/>
      <dgm:spPr/>
      <dgm:t>
        <a:bodyPr/>
        <a:lstStyle/>
        <a:p>
          <a:r>
            <a:rPr lang="en-US" sz="1300" dirty="0" smtClean="0"/>
            <a:t>Organization-2</a:t>
          </a:r>
          <a:endParaRPr lang="en-US" sz="1300" dirty="0"/>
        </a:p>
      </dgm:t>
    </dgm:pt>
    <dgm:pt modelId="{55BD1DF4-8D42-4BA6-93F2-2EC785C9A90E}" type="parTrans" cxnId="{9AC842CD-6D64-4843-8D43-3EC0AD40A901}">
      <dgm:prSet/>
      <dgm:spPr/>
      <dgm:t>
        <a:bodyPr/>
        <a:lstStyle/>
        <a:p>
          <a:endParaRPr lang="en-US" sz="1300"/>
        </a:p>
      </dgm:t>
    </dgm:pt>
    <dgm:pt modelId="{8CAE743F-289B-4EAB-ABA1-043B30B46687}" type="sibTrans" cxnId="{9AC842CD-6D64-4843-8D43-3EC0AD40A901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sz="1300"/>
        </a:p>
      </dgm:t>
    </dgm:pt>
    <dgm:pt modelId="{9A9BC114-1BA9-42C4-A478-86FFA552EFE2}">
      <dgm:prSet phldrT="[Text]" custT="1"/>
      <dgm:spPr/>
      <dgm:t>
        <a:bodyPr/>
        <a:lstStyle/>
        <a:p>
          <a:r>
            <a:rPr lang="en-US" sz="1300" dirty="0" smtClean="0"/>
            <a:t>Organization-3</a:t>
          </a:r>
          <a:endParaRPr lang="en-US" sz="1300" dirty="0"/>
        </a:p>
      </dgm:t>
    </dgm:pt>
    <dgm:pt modelId="{387FBC3C-4B42-4EAB-BBB5-7EA2DC6D5F35}" type="parTrans" cxnId="{AC56E578-A4E0-4665-930A-70963B18D4F2}">
      <dgm:prSet/>
      <dgm:spPr/>
      <dgm:t>
        <a:bodyPr/>
        <a:lstStyle/>
        <a:p>
          <a:endParaRPr lang="en-US" sz="1300"/>
        </a:p>
      </dgm:t>
    </dgm:pt>
    <dgm:pt modelId="{F5BB962E-EF1C-4080-81EB-E7EEE9B5F97D}" type="sibTrans" cxnId="{AC56E578-A4E0-4665-930A-70963B18D4F2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sz="1300"/>
        </a:p>
      </dgm:t>
    </dgm:pt>
    <dgm:pt modelId="{3E1F794F-F2FC-4043-BBC3-D772C77C7EC0}" type="pres">
      <dgm:prSet presAssocID="{E5E88F70-3C72-4661-9254-812DFBEAE84A}" presName="Name0" presStyleCnt="0">
        <dgm:presLayoutVars>
          <dgm:chMax val="7"/>
          <dgm:chPref val="7"/>
          <dgm:dir/>
        </dgm:presLayoutVars>
      </dgm:prSet>
      <dgm:spPr/>
    </dgm:pt>
    <dgm:pt modelId="{F5DDCD40-2A1F-4FA7-8789-B85564D7EC1E}" type="pres">
      <dgm:prSet presAssocID="{E5E88F70-3C72-4661-9254-812DFBEAE84A}" presName="Name1" presStyleCnt="0"/>
      <dgm:spPr/>
    </dgm:pt>
    <dgm:pt modelId="{7EB23523-6670-4C2A-BE27-39BD8EB935F1}" type="pres">
      <dgm:prSet presAssocID="{73D0CFE7-ECA9-45AA-9DB0-913C10B71AB7}" presName="picture_1" presStyleCnt="0"/>
      <dgm:spPr/>
    </dgm:pt>
    <dgm:pt modelId="{43749D1A-E8A3-4230-8C9A-815D9A9A5E59}" type="pres">
      <dgm:prSet presAssocID="{73D0CFE7-ECA9-45AA-9DB0-913C10B71AB7}" presName="pictureRepeatNode" presStyleLbl="alignImgPlace1" presStyleIdx="0" presStyleCnt="4"/>
      <dgm:spPr/>
    </dgm:pt>
    <dgm:pt modelId="{DEEE0D4B-2F19-4A71-9DBC-3FE7E959913D}" type="pres">
      <dgm:prSet presAssocID="{6A7FCF54-324E-4696-B5F7-8EDCDF3172F8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312DB-0B55-486A-8488-0FF2E538A315}" type="pres">
      <dgm:prSet presAssocID="{D9E88086-E90A-40A5-83A6-110034600090}" presName="picture_2" presStyleCnt="0"/>
      <dgm:spPr/>
    </dgm:pt>
    <dgm:pt modelId="{DA5AAF94-96F9-494E-8A4B-D50E47C1FD28}" type="pres">
      <dgm:prSet presAssocID="{D9E88086-E90A-40A5-83A6-110034600090}" presName="pictureRepeatNode" presStyleLbl="alignImgPlace1" presStyleIdx="1" presStyleCnt="4" custLinFactNeighborY="8333"/>
      <dgm:spPr/>
    </dgm:pt>
    <dgm:pt modelId="{9F731443-E001-44BB-BE2F-DD9CF2A3AAA5}" type="pres">
      <dgm:prSet presAssocID="{7E305315-6B00-4FE8-B3B7-4A2BE2C22C83}" presName="line_2" presStyleLbl="parChTrans1D1" presStyleIdx="0" presStyleCnt="3"/>
      <dgm:spPr/>
    </dgm:pt>
    <dgm:pt modelId="{A9AC697B-EC41-4288-91C9-0741743BA417}" type="pres">
      <dgm:prSet presAssocID="{7E305315-6B00-4FE8-B3B7-4A2BE2C22C83}" presName="textparent_2" presStyleLbl="node1" presStyleIdx="0" presStyleCnt="0"/>
      <dgm:spPr/>
    </dgm:pt>
    <dgm:pt modelId="{1341D67B-CF60-4651-8F4A-E0A2AA7A2CAF}" type="pres">
      <dgm:prSet presAssocID="{7E305315-6B00-4FE8-B3B7-4A2BE2C22C83}" presName="text_2" presStyleLbl="revTx" presStyleIdx="0" presStyleCnt="3" custScaleX="113929">
        <dgm:presLayoutVars>
          <dgm:bulletEnabled val="1"/>
        </dgm:presLayoutVars>
      </dgm:prSet>
      <dgm:spPr/>
    </dgm:pt>
    <dgm:pt modelId="{A03891D3-1F2D-4F5D-AD95-34AB8D8839B4}" type="pres">
      <dgm:prSet presAssocID="{8CAE743F-289B-4EAB-ABA1-043B30B46687}" presName="picture_3" presStyleCnt="0"/>
      <dgm:spPr/>
    </dgm:pt>
    <dgm:pt modelId="{6C68B192-B2E3-4E99-8986-B36F7CB1658F}" type="pres">
      <dgm:prSet presAssocID="{8CAE743F-289B-4EAB-ABA1-043B30B46687}" presName="pictureRepeatNode" presStyleLbl="alignImgPlace1" presStyleIdx="2" presStyleCnt="4"/>
      <dgm:spPr/>
    </dgm:pt>
    <dgm:pt modelId="{CB25FE76-782F-4214-A1F1-4946715AABD9}" type="pres">
      <dgm:prSet presAssocID="{F4850E86-D220-49EC-A13D-9E607ACF4A7C}" presName="line_3" presStyleLbl="parChTrans1D1" presStyleIdx="1" presStyleCnt="3"/>
      <dgm:spPr/>
    </dgm:pt>
    <dgm:pt modelId="{F9B7FDFA-579B-4617-806B-8841A27DE6F5}" type="pres">
      <dgm:prSet presAssocID="{F4850E86-D220-49EC-A13D-9E607ACF4A7C}" presName="textparent_3" presStyleLbl="node1" presStyleIdx="0" presStyleCnt="0"/>
      <dgm:spPr/>
    </dgm:pt>
    <dgm:pt modelId="{C205AC4C-5927-4062-9C59-B8122E6DD6D5}" type="pres">
      <dgm:prSet presAssocID="{F4850E86-D220-49EC-A13D-9E607ACF4A7C}" presName="text_3" presStyleLbl="revTx" presStyleIdx="1" presStyleCnt="3" custScaleX="129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F3F3A-1F49-49F0-AD0A-12A04F998F9A}" type="pres">
      <dgm:prSet presAssocID="{F5BB962E-EF1C-4080-81EB-E7EEE9B5F97D}" presName="picture_4" presStyleCnt="0"/>
      <dgm:spPr/>
    </dgm:pt>
    <dgm:pt modelId="{727AA9D5-F569-44A4-AB67-3B016C9A4F61}" type="pres">
      <dgm:prSet presAssocID="{F5BB962E-EF1C-4080-81EB-E7EEE9B5F97D}" presName="pictureRepeatNode" presStyleLbl="alignImgPlace1" presStyleIdx="3" presStyleCnt="4"/>
      <dgm:spPr/>
    </dgm:pt>
    <dgm:pt modelId="{95388FDE-63D6-46B7-8C6C-D8D538AE6913}" type="pres">
      <dgm:prSet presAssocID="{9A9BC114-1BA9-42C4-A478-86FFA552EFE2}" presName="line_4" presStyleLbl="parChTrans1D1" presStyleIdx="2" presStyleCnt="3"/>
      <dgm:spPr/>
    </dgm:pt>
    <dgm:pt modelId="{D160E4AB-4865-42B7-96F9-C402CA574A8A}" type="pres">
      <dgm:prSet presAssocID="{9A9BC114-1BA9-42C4-A478-86FFA552EFE2}" presName="textparent_4" presStyleLbl="node1" presStyleIdx="0" presStyleCnt="0"/>
      <dgm:spPr/>
    </dgm:pt>
    <dgm:pt modelId="{DBF26A1C-A129-4023-A240-0EAA4341F738}" type="pres">
      <dgm:prSet presAssocID="{9A9BC114-1BA9-42C4-A478-86FFA552EFE2}" presName="text_4" presStyleLbl="revTx" presStyleIdx="2" presStyleCnt="3" custScaleX="1103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D96958-0AA3-4703-BE14-7402A4210E60}" type="presOf" srcId="{E5E88F70-3C72-4661-9254-812DFBEAE84A}" destId="{3E1F794F-F2FC-4043-BBC3-D772C77C7EC0}" srcOrd="0" destOrd="0" presId="urn:microsoft.com/office/officeart/2008/layout/CircularPictureCallout"/>
    <dgm:cxn modelId="{AC56E578-A4E0-4665-930A-70963B18D4F2}" srcId="{E5E88F70-3C72-4661-9254-812DFBEAE84A}" destId="{9A9BC114-1BA9-42C4-A478-86FFA552EFE2}" srcOrd="3" destOrd="0" parTransId="{387FBC3C-4B42-4EAB-BBB5-7EA2DC6D5F35}" sibTransId="{F5BB962E-EF1C-4080-81EB-E7EEE9B5F97D}"/>
    <dgm:cxn modelId="{16383292-44CF-4A6B-8AC0-CFE82A9368A3}" type="presOf" srcId="{F4850E86-D220-49EC-A13D-9E607ACF4A7C}" destId="{C205AC4C-5927-4062-9C59-B8122E6DD6D5}" srcOrd="0" destOrd="0" presId="urn:microsoft.com/office/officeart/2008/layout/CircularPictureCallout"/>
    <dgm:cxn modelId="{87578F51-82B9-48A0-8BBF-E075D5D61670}" type="presOf" srcId="{7E305315-6B00-4FE8-B3B7-4A2BE2C22C83}" destId="{1341D67B-CF60-4651-8F4A-E0A2AA7A2CAF}" srcOrd="0" destOrd="0" presId="urn:microsoft.com/office/officeart/2008/layout/CircularPictureCallout"/>
    <dgm:cxn modelId="{8759310F-96A8-44EF-8112-3D10477B6501}" type="presOf" srcId="{73D0CFE7-ECA9-45AA-9DB0-913C10B71AB7}" destId="{43749D1A-E8A3-4230-8C9A-815D9A9A5E59}" srcOrd="0" destOrd="0" presId="urn:microsoft.com/office/officeart/2008/layout/CircularPictureCallout"/>
    <dgm:cxn modelId="{ED2764C0-4B2F-4EE4-B3A3-12F463CD089D}" type="presOf" srcId="{8CAE743F-289B-4EAB-ABA1-043B30B46687}" destId="{6C68B192-B2E3-4E99-8986-B36F7CB1658F}" srcOrd="0" destOrd="0" presId="urn:microsoft.com/office/officeart/2008/layout/CircularPictureCallout"/>
    <dgm:cxn modelId="{1F54C414-9E36-4915-A144-AB87DDCBCDFE}" srcId="{E5E88F70-3C72-4661-9254-812DFBEAE84A}" destId="{6A7FCF54-324E-4696-B5F7-8EDCDF3172F8}" srcOrd="0" destOrd="0" parTransId="{D0A71788-26BB-4328-8E07-8563855782D0}" sibTransId="{73D0CFE7-ECA9-45AA-9DB0-913C10B71AB7}"/>
    <dgm:cxn modelId="{5FBA6D7B-3E4C-46C4-B090-A20CA37FFCC6}" type="presOf" srcId="{D9E88086-E90A-40A5-83A6-110034600090}" destId="{DA5AAF94-96F9-494E-8A4B-D50E47C1FD28}" srcOrd="0" destOrd="0" presId="urn:microsoft.com/office/officeart/2008/layout/CircularPictureCallout"/>
    <dgm:cxn modelId="{F993AD05-C6B2-4F38-96A8-1A5F3EAFC6AA}" type="presOf" srcId="{F5BB962E-EF1C-4080-81EB-E7EEE9B5F97D}" destId="{727AA9D5-F569-44A4-AB67-3B016C9A4F61}" srcOrd="0" destOrd="0" presId="urn:microsoft.com/office/officeart/2008/layout/CircularPictureCallout"/>
    <dgm:cxn modelId="{9AC842CD-6D64-4843-8D43-3EC0AD40A901}" srcId="{E5E88F70-3C72-4661-9254-812DFBEAE84A}" destId="{F4850E86-D220-49EC-A13D-9E607ACF4A7C}" srcOrd="2" destOrd="0" parTransId="{55BD1DF4-8D42-4BA6-93F2-2EC785C9A90E}" sibTransId="{8CAE743F-289B-4EAB-ABA1-043B30B46687}"/>
    <dgm:cxn modelId="{AA6E2475-B929-4C7E-9A49-D28E60FE0377}" type="presOf" srcId="{9A9BC114-1BA9-42C4-A478-86FFA552EFE2}" destId="{DBF26A1C-A129-4023-A240-0EAA4341F738}" srcOrd="0" destOrd="0" presId="urn:microsoft.com/office/officeart/2008/layout/CircularPictureCallout"/>
    <dgm:cxn modelId="{E5396654-F47E-471D-ADF7-11E054D5A022}" srcId="{E5E88F70-3C72-4661-9254-812DFBEAE84A}" destId="{7E305315-6B00-4FE8-B3B7-4A2BE2C22C83}" srcOrd="1" destOrd="0" parTransId="{74CCAD9A-2FDE-43E1-B255-19A13FF97641}" sibTransId="{D9E88086-E90A-40A5-83A6-110034600090}"/>
    <dgm:cxn modelId="{90430097-AADD-40A7-91FF-54FEB246B38C}" type="presOf" srcId="{6A7FCF54-324E-4696-B5F7-8EDCDF3172F8}" destId="{DEEE0D4B-2F19-4A71-9DBC-3FE7E959913D}" srcOrd="0" destOrd="0" presId="urn:microsoft.com/office/officeart/2008/layout/CircularPictureCallout"/>
    <dgm:cxn modelId="{211DC264-D28A-4E7F-AC35-6BC1BA1D3557}" type="presParOf" srcId="{3E1F794F-F2FC-4043-BBC3-D772C77C7EC0}" destId="{F5DDCD40-2A1F-4FA7-8789-B85564D7EC1E}" srcOrd="0" destOrd="0" presId="urn:microsoft.com/office/officeart/2008/layout/CircularPictureCallout"/>
    <dgm:cxn modelId="{71C6792F-1D7E-442D-ABDA-93FC52C264B0}" type="presParOf" srcId="{F5DDCD40-2A1F-4FA7-8789-B85564D7EC1E}" destId="{7EB23523-6670-4C2A-BE27-39BD8EB935F1}" srcOrd="0" destOrd="0" presId="urn:microsoft.com/office/officeart/2008/layout/CircularPictureCallout"/>
    <dgm:cxn modelId="{6138308F-D942-4F1B-8E42-9A3EBCBFB05B}" type="presParOf" srcId="{7EB23523-6670-4C2A-BE27-39BD8EB935F1}" destId="{43749D1A-E8A3-4230-8C9A-815D9A9A5E59}" srcOrd="0" destOrd="0" presId="urn:microsoft.com/office/officeart/2008/layout/CircularPictureCallout"/>
    <dgm:cxn modelId="{13FA3EDE-429A-4F5F-BAF1-8A27DB40BF3C}" type="presParOf" srcId="{F5DDCD40-2A1F-4FA7-8789-B85564D7EC1E}" destId="{DEEE0D4B-2F19-4A71-9DBC-3FE7E959913D}" srcOrd="1" destOrd="0" presId="urn:microsoft.com/office/officeart/2008/layout/CircularPictureCallout"/>
    <dgm:cxn modelId="{B2CDC6A1-1895-4CB0-A0EC-C2551EE25A24}" type="presParOf" srcId="{F5DDCD40-2A1F-4FA7-8789-B85564D7EC1E}" destId="{2D5312DB-0B55-486A-8488-0FF2E538A315}" srcOrd="2" destOrd="0" presId="urn:microsoft.com/office/officeart/2008/layout/CircularPictureCallout"/>
    <dgm:cxn modelId="{B3D58298-87C0-41AF-AC47-C2C8150F0F63}" type="presParOf" srcId="{2D5312DB-0B55-486A-8488-0FF2E538A315}" destId="{DA5AAF94-96F9-494E-8A4B-D50E47C1FD28}" srcOrd="0" destOrd="0" presId="urn:microsoft.com/office/officeart/2008/layout/CircularPictureCallout"/>
    <dgm:cxn modelId="{E9DFDB00-9FD6-41B3-A7F0-DB77851D8D1B}" type="presParOf" srcId="{F5DDCD40-2A1F-4FA7-8789-B85564D7EC1E}" destId="{9F731443-E001-44BB-BE2F-DD9CF2A3AAA5}" srcOrd="3" destOrd="0" presId="urn:microsoft.com/office/officeart/2008/layout/CircularPictureCallout"/>
    <dgm:cxn modelId="{BE17235A-1FDC-4910-BDC1-C1ABBC028EF4}" type="presParOf" srcId="{F5DDCD40-2A1F-4FA7-8789-B85564D7EC1E}" destId="{A9AC697B-EC41-4288-91C9-0741743BA417}" srcOrd="4" destOrd="0" presId="urn:microsoft.com/office/officeart/2008/layout/CircularPictureCallout"/>
    <dgm:cxn modelId="{44C1CFAD-E202-4555-AA08-CF213D457017}" type="presParOf" srcId="{A9AC697B-EC41-4288-91C9-0741743BA417}" destId="{1341D67B-CF60-4651-8F4A-E0A2AA7A2CAF}" srcOrd="0" destOrd="0" presId="urn:microsoft.com/office/officeart/2008/layout/CircularPictureCallout"/>
    <dgm:cxn modelId="{8AB84440-0719-4020-892A-986E7E2F0B3F}" type="presParOf" srcId="{F5DDCD40-2A1F-4FA7-8789-B85564D7EC1E}" destId="{A03891D3-1F2D-4F5D-AD95-34AB8D8839B4}" srcOrd="5" destOrd="0" presId="urn:microsoft.com/office/officeart/2008/layout/CircularPictureCallout"/>
    <dgm:cxn modelId="{3160E77B-E04A-4FDD-B75E-7DC70EFB0240}" type="presParOf" srcId="{A03891D3-1F2D-4F5D-AD95-34AB8D8839B4}" destId="{6C68B192-B2E3-4E99-8986-B36F7CB1658F}" srcOrd="0" destOrd="0" presId="urn:microsoft.com/office/officeart/2008/layout/CircularPictureCallout"/>
    <dgm:cxn modelId="{B572D3E4-257D-4FF5-B97A-22FC601DC258}" type="presParOf" srcId="{F5DDCD40-2A1F-4FA7-8789-B85564D7EC1E}" destId="{CB25FE76-782F-4214-A1F1-4946715AABD9}" srcOrd="6" destOrd="0" presId="urn:microsoft.com/office/officeart/2008/layout/CircularPictureCallout"/>
    <dgm:cxn modelId="{1B67FD1E-87DA-47DA-9534-4D462023517E}" type="presParOf" srcId="{F5DDCD40-2A1F-4FA7-8789-B85564D7EC1E}" destId="{F9B7FDFA-579B-4617-806B-8841A27DE6F5}" srcOrd="7" destOrd="0" presId="urn:microsoft.com/office/officeart/2008/layout/CircularPictureCallout"/>
    <dgm:cxn modelId="{EC888755-E0AB-45E2-824A-72CDE5FDB618}" type="presParOf" srcId="{F9B7FDFA-579B-4617-806B-8841A27DE6F5}" destId="{C205AC4C-5927-4062-9C59-B8122E6DD6D5}" srcOrd="0" destOrd="0" presId="urn:microsoft.com/office/officeart/2008/layout/CircularPictureCallout"/>
    <dgm:cxn modelId="{15C04D3E-93D2-40BE-8ED9-54415D696608}" type="presParOf" srcId="{F5DDCD40-2A1F-4FA7-8789-B85564D7EC1E}" destId="{949F3F3A-1F49-49F0-AD0A-12A04F998F9A}" srcOrd="8" destOrd="0" presId="urn:microsoft.com/office/officeart/2008/layout/CircularPictureCallout"/>
    <dgm:cxn modelId="{A3A413AA-BE75-42EE-9EA9-40C1AEFB97A7}" type="presParOf" srcId="{949F3F3A-1F49-49F0-AD0A-12A04F998F9A}" destId="{727AA9D5-F569-44A4-AB67-3B016C9A4F61}" srcOrd="0" destOrd="0" presId="urn:microsoft.com/office/officeart/2008/layout/CircularPictureCallout"/>
    <dgm:cxn modelId="{ED1AEC35-0DE5-4DB3-9C30-73AC79678F92}" type="presParOf" srcId="{F5DDCD40-2A1F-4FA7-8789-B85564D7EC1E}" destId="{95388FDE-63D6-46B7-8C6C-D8D538AE6913}" srcOrd="9" destOrd="0" presId="urn:microsoft.com/office/officeart/2008/layout/CircularPictureCallout"/>
    <dgm:cxn modelId="{CFB381C7-9829-4BA2-B7F5-FC985D2E1F02}" type="presParOf" srcId="{F5DDCD40-2A1F-4FA7-8789-B85564D7EC1E}" destId="{D160E4AB-4865-42B7-96F9-C402CA574A8A}" srcOrd="10" destOrd="0" presId="urn:microsoft.com/office/officeart/2008/layout/CircularPictureCallout"/>
    <dgm:cxn modelId="{3104EB5B-D084-4478-9BF4-C793E9200C7D}" type="presParOf" srcId="{D160E4AB-4865-42B7-96F9-C402CA574A8A}" destId="{DBF26A1C-A129-4023-A240-0EAA4341F73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CEAE250-D54E-47F6-A2F1-A04A6A354250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F9128D-050F-4EB6-A6BC-EE90D4FD1535}">
      <dgm:prSet phldrT="[Text]" custT="1"/>
      <dgm:spPr/>
      <dgm:t>
        <a:bodyPr/>
        <a:lstStyle/>
        <a:p>
          <a:r>
            <a:rPr lang="en-US" sz="2800" dirty="0" smtClean="0"/>
            <a:t>Security</a:t>
          </a:r>
          <a:endParaRPr lang="en-US" sz="2800" dirty="0"/>
        </a:p>
      </dgm:t>
    </dgm:pt>
    <dgm:pt modelId="{F2405886-7044-4CB5-B624-067B7078EAE9}" type="parTrans" cxnId="{BE259F02-C327-4B97-A62F-121C308F7888}">
      <dgm:prSet/>
      <dgm:spPr/>
      <dgm:t>
        <a:bodyPr/>
        <a:lstStyle/>
        <a:p>
          <a:endParaRPr lang="en-US" sz="1600"/>
        </a:p>
      </dgm:t>
    </dgm:pt>
    <dgm:pt modelId="{C463FCBA-B67B-4D07-9326-1ACC20CFEE14}" type="sibTrans" cxnId="{BE259F02-C327-4B97-A62F-121C308F7888}">
      <dgm:prSet/>
      <dgm:spPr/>
      <dgm:t>
        <a:bodyPr/>
        <a:lstStyle/>
        <a:p>
          <a:endParaRPr lang="en-US" sz="1600"/>
        </a:p>
      </dgm:t>
    </dgm:pt>
    <dgm:pt modelId="{78989A89-A36C-4DC7-A460-42740A36C1CC}">
      <dgm:prSet phldrT="[Text]" custT="1"/>
      <dgm:spPr/>
      <dgm:t>
        <a:bodyPr/>
        <a:lstStyle/>
        <a:p>
          <a:r>
            <a:rPr lang="en-US" sz="1600" dirty="0" smtClean="0"/>
            <a:t>EHR data is secured with cryptographic encryptions</a:t>
          </a:r>
          <a:endParaRPr lang="en-US" sz="1600" dirty="0"/>
        </a:p>
      </dgm:t>
    </dgm:pt>
    <dgm:pt modelId="{C37060E3-B4E0-49C8-9C29-B0C726DAB508}" type="parTrans" cxnId="{74A4C6A5-48DA-4B4C-AD62-EAB6970FC949}">
      <dgm:prSet/>
      <dgm:spPr/>
      <dgm:t>
        <a:bodyPr/>
        <a:lstStyle/>
        <a:p>
          <a:endParaRPr lang="en-US" sz="1600"/>
        </a:p>
      </dgm:t>
    </dgm:pt>
    <dgm:pt modelId="{A756AE4C-039B-4BBD-88CD-ADD318A34F6E}" type="sibTrans" cxnId="{74A4C6A5-48DA-4B4C-AD62-EAB6970FC949}">
      <dgm:prSet/>
      <dgm:spPr/>
      <dgm:t>
        <a:bodyPr/>
        <a:lstStyle/>
        <a:p>
          <a:endParaRPr lang="en-US" sz="1600"/>
        </a:p>
      </dgm:t>
    </dgm:pt>
    <dgm:pt modelId="{E6EE85E0-1AB5-45A8-80CC-23C93361EF66}">
      <dgm:prSet phldrT="[Text]" custT="1"/>
      <dgm:spPr/>
      <dgm:t>
        <a:bodyPr/>
        <a:lstStyle/>
        <a:p>
          <a:r>
            <a:rPr lang="en-US" sz="1600" dirty="0" smtClean="0"/>
            <a:t>No centralized authority can view/ update the records</a:t>
          </a:r>
          <a:endParaRPr lang="en-US" sz="1600" dirty="0"/>
        </a:p>
      </dgm:t>
    </dgm:pt>
    <dgm:pt modelId="{DEDD578F-2755-4402-9322-9EE9C69E3B60}" type="parTrans" cxnId="{050A7667-77FE-489D-BB22-E618BCF4C3A1}">
      <dgm:prSet/>
      <dgm:spPr/>
      <dgm:t>
        <a:bodyPr/>
        <a:lstStyle/>
        <a:p>
          <a:endParaRPr lang="en-US" sz="1600"/>
        </a:p>
      </dgm:t>
    </dgm:pt>
    <dgm:pt modelId="{B1059BA9-2ABE-43F4-BC9D-906FB36D3DB1}" type="sibTrans" cxnId="{050A7667-77FE-489D-BB22-E618BCF4C3A1}">
      <dgm:prSet/>
      <dgm:spPr/>
      <dgm:t>
        <a:bodyPr/>
        <a:lstStyle/>
        <a:p>
          <a:endParaRPr lang="en-US" sz="1600"/>
        </a:p>
      </dgm:t>
    </dgm:pt>
    <dgm:pt modelId="{AA08EFB2-6D3B-410A-B4A3-8DDCCF46BEA8}">
      <dgm:prSet phldrT="[Text]" custT="1"/>
      <dgm:spPr/>
      <dgm:t>
        <a:bodyPr/>
        <a:lstStyle/>
        <a:p>
          <a:r>
            <a:rPr lang="en-US" sz="2400" dirty="0" smtClean="0"/>
            <a:t>Access control</a:t>
          </a:r>
          <a:endParaRPr lang="en-US" sz="2400" dirty="0"/>
        </a:p>
      </dgm:t>
    </dgm:pt>
    <dgm:pt modelId="{056B78C1-F78C-43AC-99A2-B71BB49D874D}" type="parTrans" cxnId="{1D800549-A9F6-4577-A6B7-1873B96842E5}">
      <dgm:prSet/>
      <dgm:spPr/>
      <dgm:t>
        <a:bodyPr/>
        <a:lstStyle/>
        <a:p>
          <a:endParaRPr lang="en-US" sz="1600"/>
        </a:p>
      </dgm:t>
    </dgm:pt>
    <dgm:pt modelId="{61203562-8FC3-4C5F-B3FA-F51366D348D3}" type="sibTrans" cxnId="{1D800549-A9F6-4577-A6B7-1873B96842E5}">
      <dgm:prSet/>
      <dgm:spPr/>
      <dgm:t>
        <a:bodyPr/>
        <a:lstStyle/>
        <a:p>
          <a:endParaRPr lang="en-US" sz="1600"/>
        </a:p>
      </dgm:t>
    </dgm:pt>
    <dgm:pt modelId="{141D1CB9-AD81-410A-BBD1-D3CC86D839C6}">
      <dgm:prSet phldrT="[Text]" custT="1"/>
      <dgm:spPr/>
      <dgm:t>
        <a:bodyPr/>
        <a:lstStyle/>
        <a:p>
          <a:r>
            <a:rPr lang="en-US" sz="1600" dirty="0" smtClean="0"/>
            <a:t>Rich permissioning Support to avoid malicious access</a:t>
          </a:r>
          <a:endParaRPr lang="en-US" sz="1600" dirty="0"/>
        </a:p>
      </dgm:t>
    </dgm:pt>
    <dgm:pt modelId="{FAC33380-521A-4296-B5EC-F8C52EA5436C}" type="parTrans" cxnId="{1B29CB83-468F-436E-9230-BE652437573A}">
      <dgm:prSet/>
      <dgm:spPr/>
      <dgm:t>
        <a:bodyPr/>
        <a:lstStyle/>
        <a:p>
          <a:endParaRPr lang="en-US" sz="1600"/>
        </a:p>
      </dgm:t>
    </dgm:pt>
    <dgm:pt modelId="{468F9A15-9F81-4E26-962B-10F0AF592BA1}" type="sibTrans" cxnId="{1B29CB83-468F-436E-9230-BE652437573A}">
      <dgm:prSet/>
      <dgm:spPr/>
      <dgm:t>
        <a:bodyPr/>
        <a:lstStyle/>
        <a:p>
          <a:endParaRPr lang="en-US" sz="1600"/>
        </a:p>
      </dgm:t>
    </dgm:pt>
    <dgm:pt modelId="{8FD1D216-5B29-45BD-9325-F9B2F6CC6151}">
      <dgm:prSet phldrT="[Text]" custT="1"/>
      <dgm:spPr/>
      <dgm:t>
        <a:bodyPr/>
        <a:lstStyle/>
        <a:p>
          <a:r>
            <a:rPr lang="en-US" sz="1600" dirty="0" smtClean="0"/>
            <a:t>Rich query language support for quicker data access</a:t>
          </a:r>
          <a:endParaRPr lang="en-US" sz="1600" dirty="0"/>
        </a:p>
      </dgm:t>
    </dgm:pt>
    <dgm:pt modelId="{EAE6F565-A12A-4B92-9E55-B615CDB3914B}" type="parTrans" cxnId="{8E52D1F9-66B4-4786-A696-AFC93B6F5D90}">
      <dgm:prSet/>
      <dgm:spPr/>
      <dgm:t>
        <a:bodyPr/>
        <a:lstStyle/>
        <a:p>
          <a:endParaRPr lang="en-US" sz="1600"/>
        </a:p>
      </dgm:t>
    </dgm:pt>
    <dgm:pt modelId="{F5C1A669-CACB-4AB5-87AF-9371636930EA}" type="sibTrans" cxnId="{8E52D1F9-66B4-4786-A696-AFC93B6F5D90}">
      <dgm:prSet/>
      <dgm:spPr/>
      <dgm:t>
        <a:bodyPr/>
        <a:lstStyle/>
        <a:p>
          <a:endParaRPr lang="en-US" sz="1600"/>
        </a:p>
      </dgm:t>
    </dgm:pt>
    <dgm:pt modelId="{0F1800C2-9492-483D-9538-BCAAE88CF551}">
      <dgm:prSet phldrT="[Text]" custT="1"/>
      <dgm:spPr/>
      <dgm:t>
        <a:bodyPr/>
        <a:lstStyle/>
        <a:p>
          <a:r>
            <a:rPr lang="en-US" sz="2800" dirty="0" smtClean="0"/>
            <a:t>Storage</a:t>
          </a:r>
          <a:endParaRPr lang="en-US" sz="2800" dirty="0"/>
        </a:p>
      </dgm:t>
    </dgm:pt>
    <dgm:pt modelId="{44B06781-147E-4E21-8437-07C520A4810A}" type="parTrans" cxnId="{1D241F49-BE30-4CB4-BFC7-489DC43282C0}">
      <dgm:prSet/>
      <dgm:spPr/>
      <dgm:t>
        <a:bodyPr/>
        <a:lstStyle/>
        <a:p>
          <a:endParaRPr lang="en-US" sz="1600"/>
        </a:p>
      </dgm:t>
    </dgm:pt>
    <dgm:pt modelId="{DBFCE4F8-C0C1-41C5-9038-9566646EDDCE}" type="sibTrans" cxnId="{1D241F49-BE30-4CB4-BFC7-489DC43282C0}">
      <dgm:prSet/>
      <dgm:spPr/>
      <dgm:t>
        <a:bodyPr/>
        <a:lstStyle/>
        <a:p>
          <a:endParaRPr lang="en-US" sz="1600"/>
        </a:p>
      </dgm:t>
    </dgm:pt>
    <dgm:pt modelId="{CAC58F5C-38A8-412C-9219-578B1B79C470}">
      <dgm:prSet phldrT="[Text]" custT="1"/>
      <dgm:spPr/>
      <dgm:t>
        <a:bodyPr/>
        <a:lstStyle/>
        <a:p>
          <a:r>
            <a:rPr lang="en-US" sz="1600" dirty="0" smtClean="0"/>
            <a:t>Data is immutable</a:t>
          </a:r>
          <a:endParaRPr lang="en-US" sz="1600" dirty="0"/>
        </a:p>
      </dgm:t>
    </dgm:pt>
    <dgm:pt modelId="{DC495187-7175-4BB4-A028-3D6262AC7E0C}" type="sibTrans" cxnId="{867A85F2-6695-45C7-B964-3A1527031AEE}">
      <dgm:prSet/>
      <dgm:spPr/>
      <dgm:t>
        <a:bodyPr/>
        <a:lstStyle/>
        <a:p>
          <a:endParaRPr lang="en-US"/>
        </a:p>
      </dgm:t>
    </dgm:pt>
    <dgm:pt modelId="{5D935247-E8DE-4422-917E-ED8F906207FF}" type="parTrans" cxnId="{867A85F2-6695-45C7-B964-3A1527031AEE}">
      <dgm:prSet/>
      <dgm:spPr/>
      <dgm:t>
        <a:bodyPr/>
        <a:lstStyle/>
        <a:p>
          <a:endParaRPr lang="en-US"/>
        </a:p>
      </dgm:t>
    </dgm:pt>
    <dgm:pt modelId="{6DDED130-5F6C-4071-92F3-77693F7983D1}">
      <dgm:prSet phldrT="[Text]" custT="1"/>
      <dgm:spPr/>
      <dgm:t>
        <a:bodyPr/>
        <a:lstStyle/>
        <a:p>
          <a:r>
            <a:rPr lang="en-US" sz="1600" dirty="0" smtClean="0"/>
            <a:t>Stored in a fault tolerant way</a:t>
          </a:r>
          <a:endParaRPr lang="en-US" sz="1600" dirty="0"/>
        </a:p>
      </dgm:t>
    </dgm:pt>
    <dgm:pt modelId="{B896017A-BEC1-42E7-A733-45F322AF4019}" type="sibTrans" cxnId="{BBB2312F-258B-4E45-BBEE-40AE4BF32682}">
      <dgm:prSet/>
      <dgm:spPr/>
      <dgm:t>
        <a:bodyPr/>
        <a:lstStyle/>
        <a:p>
          <a:endParaRPr lang="en-US" sz="1600"/>
        </a:p>
      </dgm:t>
    </dgm:pt>
    <dgm:pt modelId="{158154AE-39EC-4554-A712-8A894C758602}" type="parTrans" cxnId="{BBB2312F-258B-4E45-BBEE-40AE4BF32682}">
      <dgm:prSet/>
      <dgm:spPr/>
      <dgm:t>
        <a:bodyPr/>
        <a:lstStyle/>
        <a:p>
          <a:endParaRPr lang="en-US" sz="1600"/>
        </a:p>
      </dgm:t>
    </dgm:pt>
    <dgm:pt modelId="{AD85CC36-A004-4099-9A65-7BE0B528F759}">
      <dgm:prSet phldrT="[Text]" custT="1"/>
      <dgm:spPr/>
      <dgm:t>
        <a:bodyPr/>
        <a:lstStyle/>
        <a:p>
          <a:r>
            <a:rPr lang="en-US" sz="1600" dirty="0" smtClean="0"/>
            <a:t>Stored in a de-centralized distributed environment</a:t>
          </a:r>
          <a:endParaRPr lang="en-US" sz="1600" dirty="0"/>
        </a:p>
      </dgm:t>
    </dgm:pt>
    <dgm:pt modelId="{F4D6E0F6-8D05-4453-907A-52CCECA2685A}" type="sibTrans" cxnId="{1457D27C-8E8A-4528-8B67-B7EA5E46104F}">
      <dgm:prSet/>
      <dgm:spPr/>
      <dgm:t>
        <a:bodyPr/>
        <a:lstStyle/>
        <a:p>
          <a:endParaRPr lang="en-US" sz="1600"/>
        </a:p>
      </dgm:t>
    </dgm:pt>
    <dgm:pt modelId="{FD7FA363-AF5B-4C88-B48A-44D876842901}" type="parTrans" cxnId="{1457D27C-8E8A-4528-8B67-B7EA5E46104F}">
      <dgm:prSet/>
      <dgm:spPr/>
      <dgm:t>
        <a:bodyPr/>
        <a:lstStyle/>
        <a:p>
          <a:endParaRPr lang="en-US" sz="1600"/>
        </a:p>
      </dgm:t>
    </dgm:pt>
    <dgm:pt modelId="{2AD195A0-F59A-4D46-A457-03C86496A01E}">
      <dgm:prSet phldrT="[Text]" custT="1"/>
      <dgm:spPr/>
      <dgm:t>
        <a:bodyPr/>
        <a:lstStyle/>
        <a:p>
          <a:r>
            <a:rPr lang="en-US" sz="2400" dirty="0" smtClean="0"/>
            <a:t>Performance</a:t>
          </a:r>
          <a:endParaRPr lang="en-US" sz="2800" dirty="0"/>
        </a:p>
      </dgm:t>
    </dgm:pt>
    <dgm:pt modelId="{E8CF8D3F-435F-4042-B7D5-31B27CE43012}" type="parTrans" cxnId="{B9D18A37-2757-4C35-BA8A-51C77264064C}">
      <dgm:prSet/>
      <dgm:spPr/>
      <dgm:t>
        <a:bodyPr/>
        <a:lstStyle/>
        <a:p>
          <a:endParaRPr lang="en-US"/>
        </a:p>
      </dgm:t>
    </dgm:pt>
    <dgm:pt modelId="{429440AC-2ECB-4EFE-9417-43A71FF706D5}" type="sibTrans" cxnId="{B9D18A37-2757-4C35-BA8A-51C77264064C}">
      <dgm:prSet/>
      <dgm:spPr/>
      <dgm:t>
        <a:bodyPr/>
        <a:lstStyle/>
        <a:p>
          <a:endParaRPr lang="en-US"/>
        </a:p>
      </dgm:t>
    </dgm:pt>
    <dgm:pt modelId="{035F1E97-B274-4DA1-8B99-F698787DF5B7}">
      <dgm:prSet phldrT="[Text]" custT="1"/>
      <dgm:spPr/>
      <dgm:t>
        <a:bodyPr/>
        <a:lstStyle/>
        <a:p>
          <a:r>
            <a:rPr lang="en-US" sz="1600" dirty="0" smtClean="0"/>
            <a:t>Low latency</a:t>
          </a:r>
          <a:endParaRPr lang="en-US" sz="1600" dirty="0"/>
        </a:p>
      </dgm:t>
    </dgm:pt>
    <dgm:pt modelId="{5B84CE90-0945-4ADD-A66B-388FCB321252}" type="parTrans" cxnId="{7E731509-72C5-4938-BB4F-4041C44E0735}">
      <dgm:prSet/>
      <dgm:spPr/>
      <dgm:t>
        <a:bodyPr/>
        <a:lstStyle/>
        <a:p>
          <a:endParaRPr lang="en-US"/>
        </a:p>
      </dgm:t>
    </dgm:pt>
    <dgm:pt modelId="{F0B49598-0B20-4C66-B918-51E6236C4322}" type="sibTrans" cxnId="{7E731509-72C5-4938-BB4F-4041C44E0735}">
      <dgm:prSet/>
      <dgm:spPr/>
      <dgm:t>
        <a:bodyPr/>
        <a:lstStyle/>
        <a:p>
          <a:endParaRPr lang="en-US"/>
        </a:p>
      </dgm:t>
    </dgm:pt>
    <dgm:pt modelId="{495C5B75-1441-4BB6-B7EA-D8D6739E2E20}">
      <dgm:prSet phldrT="[Text]" custT="1"/>
      <dgm:spPr/>
      <dgm:t>
        <a:bodyPr/>
        <a:lstStyle/>
        <a:p>
          <a:r>
            <a:rPr lang="en-US" sz="1600" dirty="0" smtClean="0"/>
            <a:t>High throughput</a:t>
          </a:r>
          <a:endParaRPr lang="en-US" sz="1600" dirty="0"/>
        </a:p>
      </dgm:t>
    </dgm:pt>
    <dgm:pt modelId="{7C2EE6F2-D08A-4C60-9522-0ED523A6648D}" type="parTrans" cxnId="{6CA994B3-A232-4EB4-B52E-0B7049C815FF}">
      <dgm:prSet/>
      <dgm:spPr/>
      <dgm:t>
        <a:bodyPr/>
        <a:lstStyle/>
        <a:p>
          <a:endParaRPr lang="en-US"/>
        </a:p>
      </dgm:t>
    </dgm:pt>
    <dgm:pt modelId="{67D5486F-EF48-4343-A87B-B15E402B4478}" type="sibTrans" cxnId="{6CA994B3-A232-4EB4-B52E-0B7049C815FF}">
      <dgm:prSet/>
      <dgm:spPr/>
      <dgm:t>
        <a:bodyPr/>
        <a:lstStyle/>
        <a:p>
          <a:endParaRPr lang="en-US"/>
        </a:p>
      </dgm:t>
    </dgm:pt>
    <dgm:pt modelId="{9D75332E-6021-4783-B172-5A4EAD402513}">
      <dgm:prSet phldrT="[Text]" custT="1"/>
      <dgm:spPr/>
      <dgm:t>
        <a:bodyPr/>
        <a:lstStyle/>
        <a:p>
          <a:r>
            <a:rPr lang="en-US" sz="1600" dirty="0" smtClean="0"/>
            <a:t>Can scale easily</a:t>
          </a:r>
          <a:endParaRPr lang="en-US" sz="1600" dirty="0"/>
        </a:p>
      </dgm:t>
    </dgm:pt>
    <dgm:pt modelId="{572CA9CB-F60D-4DD9-AC28-63C41B09D31F}" type="parTrans" cxnId="{78D1337F-315B-4EC2-AB05-BC4CDCEE8876}">
      <dgm:prSet/>
      <dgm:spPr/>
      <dgm:t>
        <a:bodyPr/>
        <a:lstStyle/>
        <a:p>
          <a:endParaRPr lang="en-US"/>
        </a:p>
      </dgm:t>
    </dgm:pt>
    <dgm:pt modelId="{B55A62B4-04A6-4EEB-8E9C-BAC81427A5DA}" type="sibTrans" cxnId="{78D1337F-315B-4EC2-AB05-BC4CDCEE8876}">
      <dgm:prSet/>
      <dgm:spPr/>
      <dgm:t>
        <a:bodyPr/>
        <a:lstStyle/>
        <a:p>
          <a:endParaRPr lang="en-US"/>
        </a:p>
      </dgm:t>
    </dgm:pt>
    <dgm:pt modelId="{11AEB32B-7B24-49B8-815A-544664159F6F}">
      <dgm:prSet phldrT="[Text]" custT="1"/>
      <dgm:spPr/>
      <dgm:t>
        <a:bodyPr/>
        <a:lstStyle/>
        <a:p>
          <a:r>
            <a:rPr lang="en-US" sz="1600" dirty="0" smtClean="0"/>
            <a:t>High capacity</a:t>
          </a:r>
          <a:endParaRPr lang="en-US" sz="1600" dirty="0"/>
        </a:p>
      </dgm:t>
    </dgm:pt>
    <dgm:pt modelId="{BFFFDC0F-66F2-4690-A8AE-7D63344682F6}" type="parTrans" cxnId="{52ADB5C7-1CFF-4231-8636-F2BE46E6CFC2}">
      <dgm:prSet/>
      <dgm:spPr/>
      <dgm:t>
        <a:bodyPr/>
        <a:lstStyle/>
        <a:p>
          <a:endParaRPr lang="en-US"/>
        </a:p>
      </dgm:t>
    </dgm:pt>
    <dgm:pt modelId="{0DED5E91-AE25-4D38-85E0-4B8DDBCB55CA}" type="sibTrans" cxnId="{52ADB5C7-1CFF-4231-8636-F2BE46E6CFC2}">
      <dgm:prSet/>
      <dgm:spPr/>
      <dgm:t>
        <a:bodyPr/>
        <a:lstStyle/>
        <a:p>
          <a:endParaRPr lang="en-US"/>
        </a:p>
      </dgm:t>
    </dgm:pt>
    <dgm:pt modelId="{36BE1EB8-2339-45D9-A034-D607F57423AF}">
      <dgm:prSet phldrT="[Text]" custT="1"/>
      <dgm:spPr/>
      <dgm:t>
        <a:bodyPr/>
        <a:lstStyle/>
        <a:p>
          <a:r>
            <a:rPr lang="en-US" sz="1600" dirty="0" smtClean="0"/>
            <a:t>Reliable</a:t>
          </a:r>
          <a:endParaRPr lang="en-US" sz="1600" dirty="0"/>
        </a:p>
      </dgm:t>
    </dgm:pt>
    <dgm:pt modelId="{96BADB48-1AED-46C9-AEF1-1F0D11E720BE}" type="parTrans" cxnId="{A6B5B7F1-A051-4FA0-98FD-644B95887E3A}">
      <dgm:prSet/>
      <dgm:spPr/>
      <dgm:t>
        <a:bodyPr/>
        <a:lstStyle/>
        <a:p>
          <a:endParaRPr lang="en-US"/>
        </a:p>
      </dgm:t>
    </dgm:pt>
    <dgm:pt modelId="{AC2EF3E9-0032-4DE3-9B6C-AF1AF10765F5}" type="sibTrans" cxnId="{A6B5B7F1-A051-4FA0-98FD-644B95887E3A}">
      <dgm:prSet/>
      <dgm:spPr/>
      <dgm:t>
        <a:bodyPr/>
        <a:lstStyle/>
        <a:p>
          <a:endParaRPr lang="en-US"/>
        </a:p>
      </dgm:t>
    </dgm:pt>
    <dgm:pt modelId="{38261317-D7CB-4314-8796-EA695A088D8C}">
      <dgm:prSet phldrT="[Text]" custT="1"/>
      <dgm:spPr/>
      <dgm:t>
        <a:bodyPr/>
        <a:lstStyle/>
        <a:p>
          <a:r>
            <a:rPr lang="en-US" sz="1600" dirty="0" smtClean="0"/>
            <a:t>Eventual consistent</a:t>
          </a:r>
          <a:endParaRPr lang="en-US" sz="1600" dirty="0"/>
        </a:p>
      </dgm:t>
    </dgm:pt>
    <dgm:pt modelId="{89C6DA5E-51D8-40F6-B8DA-DACF68DCC962}" type="parTrans" cxnId="{81626F71-1B39-496D-8AB3-8E057789F81C}">
      <dgm:prSet/>
      <dgm:spPr/>
      <dgm:t>
        <a:bodyPr/>
        <a:lstStyle/>
        <a:p>
          <a:endParaRPr lang="en-US"/>
        </a:p>
      </dgm:t>
    </dgm:pt>
    <dgm:pt modelId="{B62FF9F3-5250-4C4E-954B-A148E39DA4DB}" type="sibTrans" cxnId="{81626F71-1B39-496D-8AB3-8E057789F81C}">
      <dgm:prSet/>
      <dgm:spPr/>
      <dgm:t>
        <a:bodyPr/>
        <a:lstStyle/>
        <a:p>
          <a:endParaRPr lang="en-US"/>
        </a:p>
      </dgm:t>
    </dgm:pt>
    <dgm:pt modelId="{F96DB343-7EEE-4353-94DB-51432870A7CE}" type="pres">
      <dgm:prSet presAssocID="{2CEAE250-D54E-47F6-A2F1-A04A6A354250}" presName="Name0" presStyleCnt="0">
        <dgm:presLayoutVars>
          <dgm:dir/>
          <dgm:resizeHandles val="exact"/>
        </dgm:presLayoutVars>
      </dgm:prSet>
      <dgm:spPr/>
    </dgm:pt>
    <dgm:pt modelId="{FEAFECEE-A991-4CA8-A4D3-C1FFC08EDAFD}" type="pres">
      <dgm:prSet presAssocID="{5EF9128D-050F-4EB6-A6BC-EE90D4FD153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E9C3C-77E1-4F3B-9E0F-3A319C83E4F9}" type="pres">
      <dgm:prSet presAssocID="{C463FCBA-B67B-4D07-9326-1ACC20CFEE14}" presName="sibTrans" presStyleCnt="0"/>
      <dgm:spPr/>
    </dgm:pt>
    <dgm:pt modelId="{FD4AA414-28F5-40C7-917E-203EEC796D8C}" type="pres">
      <dgm:prSet presAssocID="{AA08EFB2-6D3B-410A-B4A3-8DDCCF46BEA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40EAE-192D-4795-8A34-0FC14E0C111C}" type="pres">
      <dgm:prSet presAssocID="{61203562-8FC3-4C5F-B3FA-F51366D348D3}" presName="sibTrans" presStyleCnt="0"/>
      <dgm:spPr/>
    </dgm:pt>
    <dgm:pt modelId="{FC7CCBA6-DCA0-4EC3-9B31-CA90F63616B9}" type="pres">
      <dgm:prSet presAssocID="{0F1800C2-9492-483D-9538-BCAAE88CF55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95A65-B573-420C-8BF6-C512EEC814D7}" type="pres">
      <dgm:prSet presAssocID="{DBFCE4F8-C0C1-41C5-9038-9566646EDDCE}" presName="sibTrans" presStyleCnt="0"/>
      <dgm:spPr/>
    </dgm:pt>
    <dgm:pt modelId="{E1E144E4-8A43-4287-96E8-B7B70B94A1CF}" type="pres">
      <dgm:prSet presAssocID="{2AD195A0-F59A-4D46-A457-03C86496A01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731509-72C5-4938-BB4F-4041C44E0735}" srcId="{2AD195A0-F59A-4D46-A457-03C86496A01E}" destId="{035F1E97-B274-4DA1-8B99-F698787DF5B7}" srcOrd="0" destOrd="0" parTransId="{5B84CE90-0945-4ADD-A66B-388FCB321252}" sibTransId="{F0B49598-0B20-4C66-B918-51E6236C4322}"/>
    <dgm:cxn modelId="{867A85F2-6695-45C7-B964-3A1527031AEE}" srcId="{0F1800C2-9492-483D-9538-BCAAE88CF551}" destId="{CAC58F5C-38A8-412C-9219-578B1B79C470}" srcOrd="2" destOrd="0" parTransId="{5D935247-E8DE-4422-917E-ED8F906207FF}" sibTransId="{DC495187-7175-4BB4-A028-3D6262AC7E0C}"/>
    <dgm:cxn modelId="{B9D18A37-2757-4C35-BA8A-51C77264064C}" srcId="{2CEAE250-D54E-47F6-A2F1-A04A6A354250}" destId="{2AD195A0-F59A-4D46-A457-03C86496A01E}" srcOrd="3" destOrd="0" parTransId="{E8CF8D3F-435F-4042-B7D5-31B27CE43012}" sibTransId="{429440AC-2ECB-4EFE-9417-43A71FF706D5}"/>
    <dgm:cxn modelId="{6045AB42-C819-4A87-857B-B4BEF735DA90}" type="presOf" srcId="{035F1E97-B274-4DA1-8B99-F698787DF5B7}" destId="{E1E144E4-8A43-4287-96E8-B7B70B94A1CF}" srcOrd="0" destOrd="1" presId="urn:microsoft.com/office/officeart/2005/8/layout/hList6"/>
    <dgm:cxn modelId="{D7C6890E-E738-4ECF-A5AD-61136D6890F6}" type="presOf" srcId="{0F1800C2-9492-483D-9538-BCAAE88CF551}" destId="{FC7CCBA6-DCA0-4EC3-9B31-CA90F63616B9}" srcOrd="0" destOrd="0" presId="urn:microsoft.com/office/officeart/2005/8/layout/hList6"/>
    <dgm:cxn modelId="{C0C848EC-A429-4EFE-A750-D30874C17AC7}" type="presOf" srcId="{78989A89-A36C-4DC7-A460-42740A36C1CC}" destId="{FEAFECEE-A991-4CA8-A4D3-C1FFC08EDAFD}" srcOrd="0" destOrd="1" presId="urn:microsoft.com/office/officeart/2005/8/layout/hList6"/>
    <dgm:cxn modelId="{050A7667-77FE-489D-BB22-E618BCF4C3A1}" srcId="{5EF9128D-050F-4EB6-A6BC-EE90D4FD1535}" destId="{E6EE85E0-1AB5-45A8-80CC-23C93361EF66}" srcOrd="1" destOrd="0" parTransId="{DEDD578F-2755-4402-9322-9EE9C69E3B60}" sibTransId="{B1059BA9-2ABE-43F4-BC9D-906FB36D3DB1}"/>
    <dgm:cxn modelId="{2E854338-48B9-47BB-86A1-CDBBDE894857}" type="presOf" srcId="{2AD195A0-F59A-4D46-A457-03C86496A01E}" destId="{E1E144E4-8A43-4287-96E8-B7B70B94A1CF}" srcOrd="0" destOrd="0" presId="urn:microsoft.com/office/officeart/2005/8/layout/hList6"/>
    <dgm:cxn modelId="{52ADB5C7-1CFF-4231-8636-F2BE46E6CFC2}" srcId="{2AD195A0-F59A-4D46-A457-03C86496A01E}" destId="{11AEB32B-7B24-49B8-815A-544664159F6F}" srcOrd="3" destOrd="0" parTransId="{BFFFDC0F-66F2-4690-A8AE-7D63344682F6}" sibTransId="{0DED5E91-AE25-4D38-85E0-4B8DDBCB55CA}"/>
    <dgm:cxn modelId="{1457D27C-8E8A-4528-8B67-B7EA5E46104F}" srcId="{0F1800C2-9492-483D-9538-BCAAE88CF551}" destId="{AD85CC36-A004-4099-9A65-7BE0B528F759}" srcOrd="0" destOrd="0" parTransId="{FD7FA363-AF5B-4C88-B48A-44D876842901}" sibTransId="{F4D6E0F6-8D05-4453-907A-52CCECA2685A}"/>
    <dgm:cxn modelId="{76639786-2235-4B41-9F85-7A9CC1C18A18}" type="presOf" srcId="{11AEB32B-7B24-49B8-815A-544664159F6F}" destId="{E1E144E4-8A43-4287-96E8-B7B70B94A1CF}" srcOrd="0" destOrd="4" presId="urn:microsoft.com/office/officeart/2005/8/layout/hList6"/>
    <dgm:cxn modelId="{8E52D1F9-66B4-4786-A696-AFC93B6F5D90}" srcId="{AA08EFB2-6D3B-410A-B4A3-8DDCCF46BEA8}" destId="{8FD1D216-5B29-45BD-9325-F9B2F6CC6151}" srcOrd="1" destOrd="0" parTransId="{EAE6F565-A12A-4B92-9E55-B615CDB3914B}" sibTransId="{F5C1A669-CACB-4AB5-87AF-9371636930EA}"/>
    <dgm:cxn modelId="{81626F71-1B39-496D-8AB3-8E057789F81C}" srcId="{2AD195A0-F59A-4D46-A457-03C86496A01E}" destId="{38261317-D7CB-4314-8796-EA695A088D8C}" srcOrd="5" destOrd="0" parTransId="{89C6DA5E-51D8-40F6-B8DA-DACF68DCC962}" sibTransId="{B62FF9F3-5250-4C4E-954B-A148E39DA4DB}"/>
    <dgm:cxn modelId="{EB05A6EC-5CAC-4E73-9A32-73A84CB885F8}" type="presOf" srcId="{141D1CB9-AD81-410A-BBD1-D3CC86D839C6}" destId="{FD4AA414-28F5-40C7-917E-203EEC796D8C}" srcOrd="0" destOrd="1" presId="urn:microsoft.com/office/officeart/2005/8/layout/hList6"/>
    <dgm:cxn modelId="{6CA994B3-A232-4EB4-B52E-0B7049C815FF}" srcId="{2AD195A0-F59A-4D46-A457-03C86496A01E}" destId="{495C5B75-1441-4BB6-B7EA-D8D6739E2E20}" srcOrd="1" destOrd="0" parTransId="{7C2EE6F2-D08A-4C60-9522-0ED523A6648D}" sibTransId="{67D5486F-EF48-4343-A87B-B15E402B4478}"/>
    <dgm:cxn modelId="{065DCECE-8E0D-4D89-9B43-FFD0E6B615E9}" type="presOf" srcId="{2CEAE250-D54E-47F6-A2F1-A04A6A354250}" destId="{F96DB343-7EEE-4353-94DB-51432870A7CE}" srcOrd="0" destOrd="0" presId="urn:microsoft.com/office/officeart/2005/8/layout/hList6"/>
    <dgm:cxn modelId="{7A86654F-844D-4F66-98BA-B87E6B795003}" type="presOf" srcId="{36BE1EB8-2339-45D9-A034-D607F57423AF}" destId="{E1E144E4-8A43-4287-96E8-B7B70B94A1CF}" srcOrd="0" destOrd="5" presId="urn:microsoft.com/office/officeart/2005/8/layout/hList6"/>
    <dgm:cxn modelId="{3B0744C7-B250-4E91-8058-A5272D4F1BCF}" type="presOf" srcId="{E6EE85E0-1AB5-45A8-80CC-23C93361EF66}" destId="{FEAFECEE-A991-4CA8-A4D3-C1FFC08EDAFD}" srcOrd="0" destOrd="2" presId="urn:microsoft.com/office/officeart/2005/8/layout/hList6"/>
    <dgm:cxn modelId="{4132E1B2-3FFD-4816-AEA3-4529B0AF4E63}" type="presOf" srcId="{9D75332E-6021-4783-B172-5A4EAD402513}" destId="{E1E144E4-8A43-4287-96E8-B7B70B94A1CF}" srcOrd="0" destOrd="3" presId="urn:microsoft.com/office/officeart/2005/8/layout/hList6"/>
    <dgm:cxn modelId="{882D0345-5B3B-48CA-B5AA-A7A1C2153116}" type="presOf" srcId="{495C5B75-1441-4BB6-B7EA-D8D6739E2E20}" destId="{E1E144E4-8A43-4287-96E8-B7B70B94A1CF}" srcOrd="0" destOrd="2" presId="urn:microsoft.com/office/officeart/2005/8/layout/hList6"/>
    <dgm:cxn modelId="{4D1B665C-97B9-416B-A9DC-2D56088D04F2}" type="presOf" srcId="{8FD1D216-5B29-45BD-9325-F9B2F6CC6151}" destId="{FD4AA414-28F5-40C7-917E-203EEC796D8C}" srcOrd="0" destOrd="2" presId="urn:microsoft.com/office/officeart/2005/8/layout/hList6"/>
    <dgm:cxn modelId="{79874EB2-3E31-43A1-88CB-A40E49F653E3}" type="presOf" srcId="{6DDED130-5F6C-4071-92F3-77693F7983D1}" destId="{FC7CCBA6-DCA0-4EC3-9B31-CA90F63616B9}" srcOrd="0" destOrd="2" presId="urn:microsoft.com/office/officeart/2005/8/layout/hList6"/>
    <dgm:cxn modelId="{2107660E-F0D7-4D7E-9787-E871B31A814B}" type="presOf" srcId="{AD85CC36-A004-4099-9A65-7BE0B528F759}" destId="{FC7CCBA6-DCA0-4EC3-9B31-CA90F63616B9}" srcOrd="0" destOrd="1" presId="urn:microsoft.com/office/officeart/2005/8/layout/hList6"/>
    <dgm:cxn modelId="{A6B5B7F1-A051-4FA0-98FD-644B95887E3A}" srcId="{2AD195A0-F59A-4D46-A457-03C86496A01E}" destId="{36BE1EB8-2339-45D9-A034-D607F57423AF}" srcOrd="4" destOrd="0" parTransId="{96BADB48-1AED-46C9-AEF1-1F0D11E720BE}" sibTransId="{AC2EF3E9-0032-4DE3-9B6C-AF1AF10765F5}"/>
    <dgm:cxn modelId="{F7A85B4A-8231-49A9-81A3-9AB39380C573}" type="presOf" srcId="{CAC58F5C-38A8-412C-9219-578B1B79C470}" destId="{FC7CCBA6-DCA0-4EC3-9B31-CA90F63616B9}" srcOrd="0" destOrd="3" presId="urn:microsoft.com/office/officeart/2005/8/layout/hList6"/>
    <dgm:cxn modelId="{1B29CB83-468F-436E-9230-BE652437573A}" srcId="{AA08EFB2-6D3B-410A-B4A3-8DDCCF46BEA8}" destId="{141D1CB9-AD81-410A-BBD1-D3CC86D839C6}" srcOrd="0" destOrd="0" parTransId="{FAC33380-521A-4296-B5EC-F8C52EA5436C}" sibTransId="{468F9A15-9F81-4E26-962B-10F0AF592BA1}"/>
    <dgm:cxn modelId="{C0C92A03-320A-4633-8C8C-CEDEC9CBBF25}" type="presOf" srcId="{AA08EFB2-6D3B-410A-B4A3-8DDCCF46BEA8}" destId="{FD4AA414-28F5-40C7-917E-203EEC796D8C}" srcOrd="0" destOrd="0" presId="urn:microsoft.com/office/officeart/2005/8/layout/hList6"/>
    <dgm:cxn modelId="{1D241F49-BE30-4CB4-BFC7-489DC43282C0}" srcId="{2CEAE250-D54E-47F6-A2F1-A04A6A354250}" destId="{0F1800C2-9492-483D-9538-BCAAE88CF551}" srcOrd="2" destOrd="0" parTransId="{44B06781-147E-4E21-8437-07C520A4810A}" sibTransId="{DBFCE4F8-C0C1-41C5-9038-9566646EDDCE}"/>
    <dgm:cxn modelId="{78D1337F-315B-4EC2-AB05-BC4CDCEE8876}" srcId="{2AD195A0-F59A-4D46-A457-03C86496A01E}" destId="{9D75332E-6021-4783-B172-5A4EAD402513}" srcOrd="2" destOrd="0" parTransId="{572CA9CB-F60D-4DD9-AC28-63C41B09D31F}" sibTransId="{B55A62B4-04A6-4EEB-8E9C-BAC81427A5DA}"/>
    <dgm:cxn modelId="{74A4C6A5-48DA-4B4C-AD62-EAB6970FC949}" srcId="{5EF9128D-050F-4EB6-A6BC-EE90D4FD1535}" destId="{78989A89-A36C-4DC7-A460-42740A36C1CC}" srcOrd="0" destOrd="0" parTransId="{C37060E3-B4E0-49C8-9C29-B0C726DAB508}" sibTransId="{A756AE4C-039B-4BBD-88CD-ADD318A34F6E}"/>
    <dgm:cxn modelId="{1D800549-A9F6-4577-A6B7-1873B96842E5}" srcId="{2CEAE250-D54E-47F6-A2F1-A04A6A354250}" destId="{AA08EFB2-6D3B-410A-B4A3-8DDCCF46BEA8}" srcOrd="1" destOrd="0" parTransId="{056B78C1-F78C-43AC-99A2-B71BB49D874D}" sibTransId="{61203562-8FC3-4C5F-B3FA-F51366D348D3}"/>
    <dgm:cxn modelId="{61485BFF-6CFA-4B54-A43D-CAEA8AFB2306}" type="presOf" srcId="{38261317-D7CB-4314-8796-EA695A088D8C}" destId="{E1E144E4-8A43-4287-96E8-B7B70B94A1CF}" srcOrd="0" destOrd="6" presId="urn:microsoft.com/office/officeart/2005/8/layout/hList6"/>
    <dgm:cxn modelId="{BBB2312F-258B-4E45-BBEE-40AE4BF32682}" srcId="{0F1800C2-9492-483D-9538-BCAAE88CF551}" destId="{6DDED130-5F6C-4071-92F3-77693F7983D1}" srcOrd="1" destOrd="0" parTransId="{158154AE-39EC-4554-A712-8A894C758602}" sibTransId="{B896017A-BEC1-42E7-A733-45F322AF4019}"/>
    <dgm:cxn modelId="{BE259F02-C327-4B97-A62F-121C308F7888}" srcId="{2CEAE250-D54E-47F6-A2F1-A04A6A354250}" destId="{5EF9128D-050F-4EB6-A6BC-EE90D4FD1535}" srcOrd="0" destOrd="0" parTransId="{F2405886-7044-4CB5-B624-067B7078EAE9}" sibTransId="{C463FCBA-B67B-4D07-9326-1ACC20CFEE14}"/>
    <dgm:cxn modelId="{0807CE4E-A574-4863-BC53-A4F25C2536A8}" type="presOf" srcId="{5EF9128D-050F-4EB6-A6BC-EE90D4FD1535}" destId="{FEAFECEE-A991-4CA8-A4D3-C1FFC08EDAFD}" srcOrd="0" destOrd="0" presId="urn:microsoft.com/office/officeart/2005/8/layout/hList6"/>
    <dgm:cxn modelId="{6C3815C3-E61A-41DA-87BE-81AD3142BE8C}" type="presParOf" srcId="{F96DB343-7EEE-4353-94DB-51432870A7CE}" destId="{FEAFECEE-A991-4CA8-A4D3-C1FFC08EDAFD}" srcOrd="0" destOrd="0" presId="urn:microsoft.com/office/officeart/2005/8/layout/hList6"/>
    <dgm:cxn modelId="{89B7676C-98DB-476B-9AF8-1CD582DF783E}" type="presParOf" srcId="{F96DB343-7EEE-4353-94DB-51432870A7CE}" destId="{490E9C3C-77E1-4F3B-9E0F-3A319C83E4F9}" srcOrd="1" destOrd="0" presId="urn:microsoft.com/office/officeart/2005/8/layout/hList6"/>
    <dgm:cxn modelId="{E7A72F8D-C36F-40FB-AA13-8DD87332BDD7}" type="presParOf" srcId="{F96DB343-7EEE-4353-94DB-51432870A7CE}" destId="{FD4AA414-28F5-40C7-917E-203EEC796D8C}" srcOrd="2" destOrd="0" presId="urn:microsoft.com/office/officeart/2005/8/layout/hList6"/>
    <dgm:cxn modelId="{446AF154-DDD8-4AA0-B633-E5D66CE8A0D1}" type="presParOf" srcId="{F96DB343-7EEE-4353-94DB-51432870A7CE}" destId="{B8840EAE-192D-4795-8A34-0FC14E0C111C}" srcOrd="3" destOrd="0" presId="urn:microsoft.com/office/officeart/2005/8/layout/hList6"/>
    <dgm:cxn modelId="{07FD1387-ECB5-460F-B79A-1DB3B270A966}" type="presParOf" srcId="{F96DB343-7EEE-4353-94DB-51432870A7CE}" destId="{FC7CCBA6-DCA0-4EC3-9B31-CA90F63616B9}" srcOrd="4" destOrd="0" presId="urn:microsoft.com/office/officeart/2005/8/layout/hList6"/>
    <dgm:cxn modelId="{523D5D1E-C304-4202-BAC6-9D4B34AFFAEC}" type="presParOf" srcId="{F96DB343-7EEE-4353-94DB-51432870A7CE}" destId="{3F495A65-B573-420C-8BF6-C512EEC814D7}" srcOrd="5" destOrd="0" presId="urn:microsoft.com/office/officeart/2005/8/layout/hList6"/>
    <dgm:cxn modelId="{7FF2C999-15C5-4CBA-BB44-3C5E0D978782}" type="presParOf" srcId="{F96DB343-7EEE-4353-94DB-51432870A7CE}" destId="{E1E144E4-8A43-4287-96E8-B7B70B94A1CF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D9749F-2AEA-4CA3-BAC7-1A9EF28C781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8736B-AB25-4470-9B3F-F8BBC56DE72D}">
      <dgm:prSet phldrT="[Text]" custT="1"/>
      <dgm:spPr/>
      <dgm:t>
        <a:bodyPr/>
        <a:lstStyle/>
        <a:p>
          <a:r>
            <a:rPr lang="en-US" sz="2000" b="1" dirty="0" smtClean="0"/>
            <a:t>NoSQL</a:t>
          </a:r>
          <a:endParaRPr lang="en-US" sz="2000" b="1" dirty="0"/>
        </a:p>
      </dgm:t>
    </dgm:pt>
    <dgm:pt modelId="{26347474-77F6-4ADE-B721-08AE3B01BA89}" type="parTrans" cxnId="{64ACCA96-0110-4BE2-8217-62495A17155A}">
      <dgm:prSet/>
      <dgm:spPr/>
      <dgm:t>
        <a:bodyPr/>
        <a:lstStyle/>
        <a:p>
          <a:endParaRPr lang="en-US" sz="1100" b="1"/>
        </a:p>
      </dgm:t>
    </dgm:pt>
    <dgm:pt modelId="{614F76F2-B970-48B2-9236-2B98E923AF2A}" type="sibTrans" cxnId="{64ACCA96-0110-4BE2-8217-62495A17155A}">
      <dgm:prSet/>
      <dgm:spPr/>
      <dgm:t>
        <a:bodyPr/>
        <a:lstStyle/>
        <a:p>
          <a:endParaRPr lang="en-US" sz="1100" b="1"/>
        </a:p>
      </dgm:t>
    </dgm:pt>
    <dgm:pt modelId="{0E9E82F1-17D3-4D0B-9016-70B8FF5CD0EB}">
      <dgm:prSet phldrT="[Text]" custT="1"/>
      <dgm:spPr/>
      <dgm:t>
        <a:bodyPr/>
        <a:lstStyle/>
        <a:p>
          <a:r>
            <a:rPr lang="en-US" sz="1100" b="1" dirty="0" smtClean="0"/>
            <a:t>Fast</a:t>
          </a:r>
          <a:endParaRPr lang="en-US" sz="1100" b="1" dirty="0"/>
        </a:p>
      </dgm:t>
    </dgm:pt>
    <dgm:pt modelId="{B1F33C4D-5FAC-4C59-88D2-06567EEBC9FA}" type="parTrans" cxnId="{49ABD077-F8C5-4AED-B2D1-C9BA32C52D3E}">
      <dgm:prSet/>
      <dgm:spPr/>
      <dgm:t>
        <a:bodyPr/>
        <a:lstStyle/>
        <a:p>
          <a:endParaRPr lang="en-US" sz="1100" b="1"/>
        </a:p>
      </dgm:t>
    </dgm:pt>
    <dgm:pt modelId="{31ADC863-3169-4318-9B7A-88485AD1B6B7}" type="sibTrans" cxnId="{49ABD077-F8C5-4AED-B2D1-C9BA32C52D3E}">
      <dgm:prSet/>
      <dgm:spPr/>
      <dgm:t>
        <a:bodyPr/>
        <a:lstStyle/>
        <a:p>
          <a:endParaRPr lang="en-US" sz="1100" b="1"/>
        </a:p>
      </dgm:t>
    </dgm:pt>
    <dgm:pt modelId="{0ADD0B5D-B614-4CDB-8864-C7ECA83A27A7}">
      <dgm:prSet phldrT="[Text]" custT="1"/>
      <dgm:spPr/>
      <dgm:t>
        <a:bodyPr/>
        <a:lstStyle/>
        <a:p>
          <a:r>
            <a:rPr lang="en-US" sz="1100" b="1" dirty="0" smtClean="0"/>
            <a:t>Eventual Consistent</a:t>
          </a:r>
          <a:endParaRPr lang="en-US" sz="1100" b="1" dirty="0"/>
        </a:p>
      </dgm:t>
    </dgm:pt>
    <dgm:pt modelId="{609C6F0A-3831-442D-AC25-4B9507DFE3D7}" type="parTrans" cxnId="{563ABBAA-8C62-4AF6-8769-F8E940C331BC}">
      <dgm:prSet/>
      <dgm:spPr/>
      <dgm:t>
        <a:bodyPr/>
        <a:lstStyle/>
        <a:p>
          <a:endParaRPr lang="en-US" sz="1100" b="1"/>
        </a:p>
      </dgm:t>
    </dgm:pt>
    <dgm:pt modelId="{B9185DF6-0911-43F5-832D-4E89F2A8E729}" type="sibTrans" cxnId="{563ABBAA-8C62-4AF6-8769-F8E940C331BC}">
      <dgm:prSet/>
      <dgm:spPr/>
      <dgm:t>
        <a:bodyPr/>
        <a:lstStyle/>
        <a:p>
          <a:endParaRPr lang="en-US" sz="1100" b="1"/>
        </a:p>
      </dgm:t>
    </dgm:pt>
    <dgm:pt modelId="{65A04CE5-9997-47BB-A63B-11D8A5B2BAB3}">
      <dgm:prSet phldrT="[Text]" custT="1"/>
      <dgm:spPr/>
      <dgm:t>
        <a:bodyPr/>
        <a:lstStyle/>
        <a:p>
          <a:r>
            <a:rPr lang="en-US" sz="1100" b="1" dirty="0" smtClean="0"/>
            <a:t>Available</a:t>
          </a:r>
          <a:endParaRPr lang="en-US" sz="1100" b="1" dirty="0"/>
        </a:p>
      </dgm:t>
    </dgm:pt>
    <dgm:pt modelId="{E1EA4E1B-6BA8-4CE7-9836-76CB0509F752}" type="parTrans" cxnId="{62237D03-1AF3-4830-9CCD-39122C7905AA}">
      <dgm:prSet/>
      <dgm:spPr/>
      <dgm:t>
        <a:bodyPr/>
        <a:lstStyle/>
        <a:p>
          <a:endParaRPr lang="en-US" sz="1100" b="1"/>
        </a:p>
      </dgm:t>
    </dgm:pt>
    <dgm:pt modelId="{24C81925-D0F8-40BD-B36C-BA4CD6476653}" type="sibTrans" cxnId="{62237D03-1AF3-4830-9CCD-39122C7905AA}">
      <dgm:prSet/>
      <dgm:spPr/>
      <dgm:t>
        <a:bodyPr/>
        <a:lstStyle/>
        <a:p>
          <a:endParaRPr lang="en-US" sz="1100" b="1"/>
        </a:p>
      </dgm:t>
    </dgm:pt>
    <dgm:pt modelId="{5BFADA81-A362-43CD-8A37-527FB56D4EBF}">
      <dgm:prSet phldrT="[Text]" custT="1"/>
      <dgm:spPr/>
      <dgm:t>
        <a:bodyPr/>
        <a:lstStyle/>
        <a:p>
          <a:r>
            <a:rPr lang="en-US" sz="1100" b="1" dirty="0" smtClean="0"/>
            <a:t>Reliable</a:t>
          </a:r>
          <a:endParaRPr lang="en-US" sz="1100" b="1" dirty="0"/>
        </a:p>
      </dgm:t>
    </dgm:pt>
    <dgm:pt modelId="{930F1AEC-2219-497B-B3A7-FB1170F523B7}" type="parTrans" cxnId="{0EACD594-956D-46B9-992B-AA74C0A9BDAB}">
      <dgm:prSet/>
      <dgm:spPr/>
      <dgm:t>
        <a:bodyPr/>
        <a:lstStyle/>
        <a:p>
          <a:endParaRPr lang="en-US" sz="1100" b="1"/>
        </a:p>
      </dgm:t>
    </dgm:pt>
    <dgm:pt modelId="{49213BD3-A3AC-47A8-957B-BAC16580E8B3}" type="sibTrans" cxnId="{0EACD594-956D-46B9-992B-AA74C0A9BDAB}">
      <dgm:prSet/>
      <dgm:spPr/>
      <dgm:t>
        <a:bodyPr/>
        <a:lstStyle/>
        <a:p>
          <a:endParaRPr lang="en-US" sz="1100" b="1"/>
        </a:p>
      </dgm:t>
    </dgm:pt>
    <dgm:pt modelId="{D7A7CD93-32BB-443D-A50D-BE8120FE9CA2}">
      <dgm:prSet phldrT="[Text]" custT="1"/>
      <dgm:spPr/>
      <dgm:t>
        <a:bodyPr/>
        <a:lstStyle/>
        <a:p>
          <a:r>
            <a:rPr lang="en-US" sz="1100" b="1" dirty="0" smtClean="0"/>
            <a:t>Scalable</a:t>
          </a:r>
          <a:endParaRPr lang="en-US" sz="1100" b="1" dirty="0"/>
        </a:p>
      </dgm:t>
    </dgm:pt>
    <dgm:pt modelId="{19564B44-C43F-4E6D-A247-8D67B77EFDB3}" type="parTrans" cxnId="{748B1A97-AD04-4143-B96E-867AE30BD549}">
      <dgm:prSet/>
      <dgm:spPr/>
      <dgm:t>
        <a:bodyPr/>
        <a:lstStyle/>
        <a:p>
          <a:endParaRPr lang="en-US" sz="1100" b="1"/>
        </a:p>
      </dgm:t>
    </dgm:pt>
    <dgm:pt modelId="{B648D977-2997-4234-B661-98F6A9AFA327}" type="sibTrans" cxnId="{748B1A97-AD04-4143-B96E-867AE30BD549}">
      <dgm:prSet/>
      <dgm:spPr/>
      <dgm:t>
        <a:bodyPr/>
        <a:lstStyle/>
        <a:p>
          <a:endParaRPr lang="en-US" sz="1100" b="1"/>
        </a:p>
      </dgm:t>
    </dgm:pt>
    <dgm:pt modelId="{114E6071-43C3-4B33-9C6B-B6DB0430B511}">
      <dgm:prSet phldrT="[Text]" custT="1"/>
      <dgm:spPr/>
      <dgm:t>
        <a:bodyPr/>
        <a:lstStyle/>
        <a:p>
          <a:r>
            <a:rPr lang="en-US" sz="1100" b="1" dirty="0" smtClean="0"/>
            <a:t>Distributed</a:t>
          </a:r>
        </a:p>
      </dgm:t>
    </dgm:pt>
    <dgm:pt modelId="{8B70CCE2-AAA7-40CF-A754-23FC04E24927}" type="parTrans" cxnId="{01003FDD-B67A-4760-86BB-5B866F000D80}">
      <dgm:prSet/>
      <dgm:spPr/>
      <dgm:t>
        <a:bodyPr/>
        <a:lstStyle/>
        <a:p>
          <a:endParaRPr lang="en-US" sz="1100" b="1"/>
        </a:p>
      </dgm:t>
    </dgm:pt>
    <dgm:pt modelId="{EE5A36EA-84E0-4D27-B45E-954041A2C7C6}" type="sibTrans" cxnId="{01003FDD-B67A-4760-86BB-5B866F000D80}">
      <dgm:prSet/>
      <dgm:spPr/>
      <dgm:t>
        <a:bodyPr/>
        <a:lstStyle/>
        <a:p>
          <a:endParaRPr lang="en-US" sz="1100" b="1"/>
        </a:p>
      </dgm:t>
    </dgm:pt>
    <dgm:pt modelId="{D683D181-175B-4DCD-9D84-2B625B90E091}">
      <dgm:prSet phldrT="[Text]" custT="1"/>
      <dgm:spPr/>
      <dgm:t>
        <a:bodyPr/>
        <a:lstStyle/>
        <a:p>
          <a:r>
            <a:rPr lang="en-US" sz="1100" b="1" dirty="0" smtClean="0"/>
            <a:t>Low latency</a:t>
          </a:r>
          <a:endParaRPr lang="en-US" sz="1100" b="1" dirty="0"/>
        </a:p>
      </dgm:t>
    </dgm:pt>
    <dgm:pt modelId="{9D6DF52E-B247-431D-8FF8-9EEA17D2284C}" type="parTrans" cxnId="{E7B110AF-094C-4B06-974A-E60BC442757C}">
      <dgm:prSet/>
      <dgm:spPr/>
      <dgm:t>
        <a:bodyPr/>
        <a:lstStyle/>
        <a:p>
          <a:endParaRPr lang="en-US" sz="1100" b="1"/>
        </a:p>
      </dgm:t>
    </dgm:pt>
    <dgm:pt modelId="{F9FE576E-CD1E-42CF-A341-3D37B2A526E1}" type="sibTrans" cxnId="{E7B110AF-094C-4B06-974A-E60BC442757C}">
      <dgm:prSet/>
      <dgm:spPr/>
      <dgm:t>
        <a:bodyPr/>
        <a:lstStyle/>
        <a:p>
          <a:endParaRPr lang="en-US" sz="1100" b="1"/>
        </a:p>
      </dgm:t>
    </dgm:pt>
    <dgm:pt modelId="{6DB26840-F294-404F-9188-5F7C5342C64D}">
      <dgm:prSet phldrT="[Text]" custT="1"/>
      <dgm:spPr/>
      <dgm:t>
        <a:bodyPr/>
        <a:lstStyle/>
        <a:p>
          <a:r>
            <a:rPr lang="en-US" sz="1100" b="1" dirty="0" smtClean="0"/>
            <a:t>Fault tolerant</a:t>
          </a:r>
        </a:p>
      </dgm:t>
    </dgm:pt>
    <dgm:pt modelId="{61366D35-C9CE-4CC1-B1E9-20F5512A11ED}" type="sibTrans" cxnId="{BAEE804E-A8F0-4A32-8D6A-550A92FEA062}">
      <dgm:prSet/>
      <dgm:spPr/>
      <dgm:t>
        <a:bodyPr/>
        <a:lstStyle/>
        <a:p>
          <a:endParaRPr lang="en-US" sz="1100" b="1"/>
        </a:p>
      </dgm:t>
    </dgm:pt>
    <dgm:pt modelId="{6886D1E2-4686-4FE8-83F6-0223ACA4A545}" type="parTrans" cxnId="{BAEE804E-A8F0-4A32-8D6A-550A92FEA062}">
      <dgm:prSet/>
      <dgm:spPr/>
      <dgm:t>
        <a:bodyPr/>
        <a:lstStyle/>
        <a:p>
          <a:endParaRPr lang="en-US" sz="1100" b="1"/>
        </a:p>
      </dgm:t>
    </dgm:pt>
    <dgm:pt modelId="{857D6222-DD69-4E32-8894-ABDACCBD0C24}" type="pres">
      <dgm:prSet presAssocID="{41D9749F-2AEA-4CA3-BAC7-1A9EF28C781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D1CC9B-320B-4D79-A94A-4FDE402BEBEF}" type="pres">
      <dgm:prSet presAssocID="{3E48736B-AB25-4470-9B3F-F8BBC56DE72D}" presName="centerShape" presStyleLbl="node0" presStyleIdx="0" presStyleCnt="1"/>
      <dgm:spPr/>
      <dgm:t>
        <a:bodyPr/>
        <a:lstStyle/>
        <a:p>
          <a:endParaRPr lang="en-US"/>
        </a:p>
      </dgm:t>
    </dgm:pt>
    <dgm:pt modelId="{499F08CA-E215-4DF5-A10E-E821DE7BE565}" type="pres">
      <dgm:prSet presAssocID="{0E9E82F1-17D3-4D0B-9016-70B8FF5CD0E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58CA2-48A9-489A-89A3-6E58F4EEC177}" type="pres">
      <dgm:prSet presAssocID="{0E9E82F1-17D3-4D0B-9016-70B8FF5CD0EB}" presName="dummy" presStyleCnt="0"/>
      <dgm:spPr/>
    </dgm:pt>
    <dgm:pt modelId="{D014C9D6-A3DA-4384-A3D6-2147D3DE6C52}" type="pres">
      <dgm:prSet presAssocID="{31ADC863-3169-4318-9B7A-88485AD1B6B7}" presName="sibTrans" presStyleLbl="sibTrans2D1" presStyleIdx="0" presStyleCnt="8"/>
      <dgm:spPr/>
      <dgm:t>
        <a:bodyPr/>
        <a:lstStyle/>
        <a:p>
          <a:endParaRPr lang="en-US"/>
        </a:p>
      </dgm:t>
    </dgm:pt>
    <dgm:pt modelId="{71BF46B3-0225-40A5-B9DE-2420E09AC090}" type="pres">
      <dgm:prSet presAssocID="{0ADD0B5D-B614-4CDB-8864-C7ECA83A27A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C3BBA-7497-4075-A038-7EC767C7ADAA}" type="pres">
      <dgm:prSet presAssocID="{0ADD0B5D-B614-4CDB-8864-C7ECA83A27A7}" presName="dummy" presStyleCnt="0"/>
      <dgm:spPr/>
    </dgm:pt>
    <dgm:pt modelId="{D18470C3-9D32-49CD-AF5F-758AC3FC6131}" type="pres">
      <dgm:prSet presAssocID="{B9185DF6-0911-43F5-832D-4E89F2A8E729}" presName="sibTrans" presStyleLbl="sibTrans2D1" presStyleIdx="1" presStyleCnt="8"/>
      <dgm:spPr/>
      <dgm:t>
        <a:bodyPr/>
        <a:lstStyle/>
        <a:p>
          <a:endParaRPr lang="en-US"/>
        </a:p>
      </dgm:t>
    </dgm:pt>
    <dgm:pt modelId="{6CF9F668-FF6E-4E22-A481-5C32170FBFBD}" type="pres">
      <dgm:prSet presAssocID="{65A04CE5-9997-47BB-A63B-11D8A5B2BAB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5742A-B837-4EBD-8774-FFDA95D04A17}" type="pres">
      <dgm:prSet presAssocID="{65A04CE5-9997-47BB-A63B-11D8A5B2BAB3}" presName="dummy" presStyleCnt="0"/>
      <dgm:spPr/>
    </dgm:pt>
    <dgm:pt modelId="{D80B727C-B1CF-4289-AA36-B930727DB815}" type="pres">
      <dgm:prSet presAssocID="{24C81925-D0F8-40BD-B36C-BA4CD6476653}" presName="sibTrans" presStyleLbl="sibTrans2D1" presStyleIdx="2" presStyleCnt="8"/>
      <dgm:spPr/>
      <dgm:t>
        <a:bodyPr/>
        <a:lstStyle/>
        <a:p>
          <a:endParaRPr lang="en-US"/>
        </a:p>
      </dgm:t>
    </dgm:pt>
    <dgm:pt modelId="{97432C08-3741-485C-8F9D-4DE8C709F156}" type="pres">
      <dgm:prSet presAssocID="{6DB26840-F294-404F-9188-5F7C5342C64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83AEE-3D07-4DDE-97FA-59FF102E005B}" type="pres">
      <dgm:prSet presAssocID="{6DB26840-F294-404F-9188-5F7C5342C64D}" presName="dummy" presStyleCnt="0"/>
      <dgm:spPr/>
    </dgm:pt>
    <dgm:pt modelId="{80A95744-4B85-4403-AD10-10785BB8D267}" type="pres">
      <dgm:prSet presAssocID="{61366D35-C9CE-4CC1-B1E9-20F5512A11E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FE727AAC-EA80-4A91-898C-CCA45C054EE3}" type="pres">
      <dgm:prSet presAssocID="{5BFADA81-A362-43CD-8A37-527FB56D4EBF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51D1E-1E23-49C4-8E0F-68BD71D0D6CF}" type="pres">
      <dgm:prSet presAssocID="{5BFADA81-A362-43CD-8A37-527FB56D4EBF}" presName="dummy" presStyleCnt="0"/>
      <dgm:spPr/>
    </dgm:pt>
    <dgm:pt modelId="{3B9ECFB2-050E-41F8-9646-CEF5E70037FB}" type="pres">
      <dgm:prSet presAssocID="{49213BD3-A3AC-47A8-957B-BAC16580E8B3}" presName="sibTrans" presStyleLbl="sibTrans2D1" presStyleIdx="4" presStyleCnt="8"/>
      <dgm:spPr/>
      <dgm:t>
        <a:bodyPr/>
        <a:lstStyle/>
        <a:p>
          <a:endParaRPr lang="en-US"/>
        </a:p>
      </dgm:t>
    </dgm:pt>
    <dgm:pt modelId="{AE52F786-1343-4204-BCEA-51FFE6DACDAD}" type="pres">
      <dgm:prSet presAssocID="{D7A7CD93-32BB-443D-A50D-BE8120FE9CA2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34420-15C5-46FD-953D-820E42427A85}" type="pres">
      <dgm:prSet presAssocID="{D7A7CD93-32BB-443D-A50D-BE8120FE9CA2}" presName="dummy" presStyleCnt="0"/>
      <dgm:spPr/>
    </dgm:pt>
    <dgm:pt modelId="{C524BB08-2B01-41BB-945C-BB65A91CC25B}" type="pres">
      <dgm:prSet presAssocID="{B648D977-2997-4234-B661-98F6A9AFA327}" presName="sibTrans" presStyleLbl="sibTrans2D1" presStyleIdx="5" presStyleCnt="8"/>
      <dgm:spPr/>
      <dgm:t>
        <a:bodyPr/>
        <a:lstStyle/>
        <a:p>
          <a:endParaRPr lang="en-US"/>
        </a:p>
      </dgm:t>
    </dgm:pt>
    <dgm:pt modelId="{7157ACFE-1BDC-4B34-9E7C-2DCE0047DFB2}" type="pres">
      <dgm:prSet presAssocID="{114E6071-43C3-4B33-9C6B-B6DB0430B51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CA935-45AD-4D76-8A9E-A7F937A6C61E}" type="pres">
      <dgm:prSet presAssocID="{114E6071-43C3-4B33-9C6B-B6DB0430B511}" presName="dummy" presStyleCnt="0"/>
      <dgm:spPr/>
    </dgm:pt>
    <dgm:pt modelId="{50D6F9D4-B85F-4736-976C-54784FA6CAF2}" type="pres">
      <dgm:prSet presAssocID="{EE5A36EA-84E0-4D27-B45E-954041A2C7C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85F7C407-B516-4B08-B81D-1304828DF72B}" type="pres">
      <dgm:prSet presAssocID="{D683D181-175B-4DCD-9D84-2B625B90E09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B0DA3-98DC-4430-B437-5D708D067F10}" type="pres">
      <dgm:prSet presAssocID="{D683D181-175B-4DCD-9D84-2B625B90E091}" presName="dummy" presStyleCnt="0"/>
      <dgm:spPr/>
    </dgm:pt>
    <dgm:pt modelId="{2DE24329-4062-40AE-8F35-FD9721CF39FD}" type="pres">
      <dgm:prSet presAssocID="{F9FE576E-CD1E-42CF-A341-3D37B2A526E1}" presName="sibTrans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01003FDD-B67A-4760-86BB-5B866F000D80}" srcId="{3E48736B-AB25-4470-9B3F-F8BBC56DE72D}" destId="{114E6071-43C3-4B33-9C6B-B6DB0430B511}" srcOrd="6" destOrd="0" parTransId="{8B70CCE2-AAA7-40CF-A754-23FC04E24927}" sibTransId="{EE5A36EA-84E0-4D27-B45E-954041A2C7C6}"/>
    <dgm:cxn modelId="{F69CEA3C-CA3D-4445-856A-27D09904A55D}" type="presOf" srcId="{31ADC863-3169-4318-9B7A-88485AD1B6B7}" destId="{D014C9D6-A3DA-4384-A3D6-2147D3DE6C52}" srcOrd="0" destOrd="0" presId="urn:microsoft.com/office/officeart/2005/8/layout/radial6"/>
    <dgm:cxn modelId="{777EFF52-2E50-4ACC-A2C7-64F350C1B21B}" type="presOf" srcId="{0E9E82F1-17D3-4D0B-9016-70B8FF5CD0EB}" destId="{499F08CA-E215-4DF5-A10E-E821DE7BE565}" srcOrd="0" destOrd="0" presId="urn:microsoft.com/office/officeart/2005/8/layout/radial6"/>
    <dgm:cxn modelId="{A602D37D-A17C-41E2-968E-70C797E86892}" type="presOf" srcId="{D683D181-175B-4DCD-9D84-2B625B90E091}" destId="{85F7C407-B516-4B08-B81D-1304828DF72B}" srcOrd="0" destOrd="0" presId="urn:microsoft.com/office/officeart/2005/8/layout/radial6"/>
    <dgm:cxn modelId="{62237D03-1AF3-4830-9CCD-39122C7905AA}" srcId="{3E48736B-AB25-4470-9B3F-F8BBC56DE72D}" destId="{65A04CE5-9997-47BB-A63B-11D8A5B2BAB3}" srcOrd="2" destOrd="0" parTransId="{E1EA4E1B-6BA8-4CE7-9836-76CB0509F752}" sibTransId="{24C81925-D0F8-40BD-B36C-BA4CD6476653}"/>
    <dgm:cxn modelId="{BBFCEE34-E3D8-43D6-818E-B0749820D0BC}" type="presOf" srcId="{D7A7CD93-32BB-443D-A50D-BE8120FE9CA2}" destId="{AE52F786-1343-4204-BCEA-51FFE6DACDAD}" srcOrd="0" destOrd="0" presId="urn:microsoft.com/office/officeart/2005/8/layout/radial6"/>
    <dgm:cxn modelId="{908B41AD-D31C-43B6-BEB2-D3F8ECBCDE31}" type="presOf" srcId="{B9185DF6-0911-43F5-832D-4E89F2A8E729}" destId="{D18470C3-9D32-49CD-AF5F-758AC3FC6131}" srcOrd="0" destOrd="0" presId="urn:microsoft.com/office/officeart/2005/8/layout/radial6"/>
    <dgm:cxn modelId="{E7B110AF-094C-4B06-974A-E60BC442757C}" srcId="{3E48736B-AB25-4470-9B3F-F8BBC56DE72D}" destId="{D683D181-175B-4DCD-9D84-2B625B90E091}" srcOrd="7" destOrd="0" parTransId="{9D6DF52E-B247-431D-8FF8-9EEA17D2284C}" sibTransId="{F9FE576E-CD1E-42CF-A341-3D37B2A526E1}"/>
    <dgm:cxn modelId="{F9776CF9-2A4E-4DCC-9052-748504B7FED7}" type="presOf" srcId="{0ADD0B5D-B614-4CDB-8864-C7ECA83A27A7}" destId="{71BF46B3-0225-40A5-B9DE-2420E09AC090}" srcOrd="0" destOrd="0" presId="urn:microsoft.com/office/officeart/2005/8/layout/radial6"/>
    <dgm:cxn modelId="{563ABBAA-8C62-4AF6-8769-F8E940C331BC}" srcId="{3E48736B-AB25-4470-9B3F-F8BBC56DE72D}" destId="{0ADD0B5D-B614-4CDB-8864-C7ECA83A27A7}" srcOrd="1" destOrd="0" parTransId="{609C6F0A-3831-442D-AC25-4B9507DFE3D7}" sibTransId="{B9185DF6-0911-43F5-832D-4E89F2A8E729}"/>
    <dgm:cxn modelId="{1624CC5E-1FCF-452D-9035-11761A69224F}" type="presOf" srcId="{B648D977-2997-4234-B661-98F6A9AFA327}" destId="{C524BB08-2B01-41BB-945C-BB65A91CC25B}" srcOrd="0" destOrd="0" presId="urn:microsoft.com/office/officeart/2005/8/layout/radial6"/>
    <dgm:cxn modelId="{64ACCA96-0110-4BE2-8217-62495A17155A}" srcId="{41D9749F-2AEA-4CA3-BAC7-1A9EF28C7812}" destId="{3E48736B-AB25-4470-9B3F-F8BBC56DE72D}" srcOrd="0" destOrd="0" parTransId="{26347474-77F6-4ADE-B721-08AE3B01BA89}" sibTransId="{614F76F2-B970-48B2-9236-2B98E923AF2A}"/>
    <dgm:cxn modelId="{80C111F4-AAA3-42A7-8C5F-2E51615A9D95}" type="presOf" srcId="{5BFADA81-A362-43CD-8A37-527FB56D4EBF}" destId="{FE727AAC-EA80-4A91-898C-CCA45C054EE3}" srcOrd="0" destOrd="0" presId="urn:microsoft.com/office/officeart/2005/8/layout/radial6"/>
    <dgm:cxn modelId="{3C4691C1-E8DC-4B0B-809A-4571FDA726EF}" type="presOf" srcId="{EE5A36EA-84E0-4D27-B45E-954041A2C7C6}" destId="{50D6F9D4-B85F-4736-976C-54784FA6CAF2}" srcOrd="0" destOrd="0" presId="urn:microsoft.com/office/officeart/2005/8/layout/radial6"/>
    <dgm:cxn modelId="{748B1A97-AD04-4143-B96E-867AE30BD549}" srcId="{3E48736B-AB25-4470-9B3F-F8BBC56DE72D}" destId="{D7A7CD93-32BB-443D-A50D-BE8120FE9CA2}" srcOrd="5" destOrd="0" parTransId="{19564B44-C43F-4E6D-A247-8D67B77EFDB3}" sibTransId="{B648D977-2997-4234-B661-98F6A9AFA327}"/>
    <dgm:cxn modelId="{49ABD077-F8C5-4AED-B2D1-C9BA32C52D3E}" srcId="{3E48736B-AB25-4470-9B3F-F8BBC56DE72D}" destId="{0E9E82F1-17D3-4D0B-9016-70B8FF5CD0EB}" srcOrd="0" destOrd="0" parTransId="{B1F33C4D-5FAC-4C59-88D2-06567EEBC9FA}" sibTransId="{31ADC863-3169-4318-9B7A-88485AD1B6B7}"/>
    <dgm:cxn modelId="{0A8F3748-4DA0-4F54-8111-6287165CEE31}" type="presOf" srcId="{24C81925-D0F8-40BD-B36C-BA4CD6476653}" destId="{D80B727C-B1CF-4289-AA36-B930727DB815}" srcOrd="0" destOrd="0" presId="urn:microsoft.com/office/officeart/2005/8/layout/radial6"/>
    <dgm:cxn modelId="{FC9C50BF-092E-453E-988E-31AC5FED866D}" type="presOf" srcId="{F9FE576E-CD1E-42CF-A341-3D37B2A526E1}" destId="{2DE24329-4062-40AE-8F35-FD9721CF39FD}" srcOrd="0" destOrd="0" presId="urn:microsoft.com/office/officeart/2005/8/layout/radial6"/>
    <dgm:cxn modelId="{0BD71E60-D610-4DCD-9A65-F5DB7A107E4E}" type="presOf" srcId="{6DB26840-F294-404F-9188-5F7C5342C64D}" destId="{97432C08-3741-485C-8F9D-4DE8C709F156}" srcOrd="0" destOrd="0" presId="urn:microsoft.com/office/officeart/2005/8/layout/radial6"/>
    <dgm:cxn modelId="{BAEE804E-A8F0-4A32-8D6A-550A92FEA062}" srcId="{3E48736B-AB25-4470-9B3F-F8BBC56DE72D}" destId="{6DB26840-F294-404F-9188-5F7C5342C64D}" srcOrd="3" destOrd="0" parTransId="{6886D1E2-4686-4FE8-83F6-0223ACA4A545}" sibTransId="{61366D35-C9CE-4CC1-B1E9-20F5512A11ED}"/>
    <dgm:cxn modelId="{C7007EC4-0D23-4B36-9E46-F28717CA687C}" type="presOf" srcId="{41D9749F-2AEA-4CA3-BAC7-1A9EF28C7812}" destId="{857D6222-DD69-4E32-8894-ABDACCBD0C24}" srcOrd="0" destOrd="0" presId="urn:microsoft.com/office/officeart/2005/8/layout/radial6"/>
    <dgm:cxn modelId="{B19BA9DF-D273-404C-B2D2-9D1D8940BC4D}" type="presOf" srcId="{61366D35-C9CE-4CC1-B1E9-20F5512A11ED}" destId="{80A95744-4B85-4403-AD10-10785BB8D267}" srcOrd="0" destOrd="0" presId="urn:microsoft.com/office/officeart/2005/8/layout/radial6"/>
    <dgm:cxn modelId="{EC56F582-7CE6-47D2-A0C3-AC46B1382203}" type="presOf" srcId="{3E48736B-AB25-4470-9B3F-F8BBC56DE72D}" destId="{1AD1CC9B-320B-4D79-A94A-4FDE402BEBEF}" srcOrd="0" destOrd="0" presId="urn:microsoft.com/office/officeart/2005/8/layout/radial6"/>
    <dgm:cxn modelId="{BB1DD229-AC1C-45B2-9152-903E157D737D}" type="presOf" srcId="{49213BD3-A3AC-47A8-957B-BAC16580E8B3}" destId="{3B9ECFB2-050E-41F8-9646-CEF5E70037FB}" srcOrd="0" destOrd="0" presId="urn:microsoft.com/office/officeart/2005/8/layout/radial6"/>
    <dgm:cxn modelId="{0EACD594-956D-46B9-992B-AA74C0A9BDAB}" srcId="{3E48736B-AB25-4470-9B3F-F8BBC56DE72D}" destId="{5BFADA81-A362-43CD-8A37-527FB56D4EBF}" srcOrd="4" destOrd="0" parTransId="{930F1AEC-2219-497B-B3A7-FB1170F523B7}" sibTransId="{49213BD3-A3AC-47A8-957B-BAC16580E8B3}"/>
    <dgm:cxn modelId="{D9637BD3-C06A-40E5-9C41-ED2E38B04ED6}" type="presOf" srcId="{114E6071-43C3-4B33-9C6B-B6DB0430B511}" destId="{7157ACFE-1BDC-4B34-9E7C-2DCE0047DFB2}" srcOrd="0" destOrd="0" presId="urn:microsoft.com/office/officeart/2005/8/layout/radial6"/>
    <dgm:cxn modelId="{10014A8E-C7D9-454D-A010-C7D6A8A1F173}" type="presOf" srcId="{65A04CE5-9997-47BB-A63B-11D8A5B2BAB3}" destId="{6CF9F668-FF6E-4E22-A481-5C32170FBFBD}" srcOrd="0" destOrd="0" presId="urn:microsoft.com/office/officeart/2005/8/layout/radial6"/>
    <dgm:cxn modelId="{7F192029-D76D-4C86-BB4D-8DD006EA8295}" type="presParOf" srcId="{857D6222-DD69-4E32-8894-ABDACCBD0C24}" destId="{1AD1CC9B-320B-4D79-A94A-4FDE402BEBEF}" srcOrd="0" destOrd="0" presId="urn:microsoft.com/office/officeart/2005/8/layout/radial6"/>
    <dgm:cxn modelId="{9987D021-11D8-4692-BFC5-1ED4305FB02D}" type="presParOf" srcId="{857D6222-DD69-4E32-8894-ABDACCBD0C24}" destId="{499F08CA-E215-4DF5-A10E-E821DE7BE565}" srcOrd="1" destOrd="0" presId="urn:microsoft.com/office/officeart/2005/8/layout/radial6"/>
    <dgm:cxn modelId="{9EC0D04E-5975-4E8F-A545-7C8582DED903}" type="presParOf" srcId="{857D6222-DD69-4E32-8894-ABDACCBD0C24}" destId="{67258CA2-48A9-489A-89A3-6E58F4EEC177}" srcOrd="2" destOrd="0" presId="urn:microsoft.com/office/officeart/2005/8/layout/radial6"/>
    <dgm:cxn modelId="{F808441A-18B6-40E0-AD8F-ED76F63F3E69}" type="presParOf" srcId="{857D6222-DD69-4E32-8894-ABDACCBD0C24}" destId="{D014C9D6-A3DA-4384-A3D6-2147D3DE6C52}" srcOrd="3" destOrd="0" presId="urn:microsoft.com/office/officeart/2005/8/layout/radial6"/>
    <dgm:cxn modelId="{C36F0D0A-BF9D-444F-8E30-D82DACED0088}" type="presParOf" srcId="{857D6222-DD69-4E32-8894-ABDACCBD0C24}" destId="{71BF46B3-0225-40A5-B9DE-2420E09AC090}" srcOrd="4" destOrd="0" presId="urn:microsoft.com/office/officeart/2005/8/layout/radial6"/>
    <dgm:cxn modelId="{5AFD5738-DCCD-4B97-AF4D-7D87389DA0D8}" type="presParOf" srcId="{857D6222-DD69-4E32-8894-ABDACCBD0C24}" destId="{5C0C3BBA-7497-4075-A038-7EC767C7ADAA}" srcOrd="5" destOrd="0" presId="urn:microsoft.com/office/officeart/2005/8/layout/radial6"/>
    <dgm:cxn modelId="{D941D7DA-0C28-4EE2-A060-8291120EC14A}" type="presParOf" srcId="{857D6222-DD69-4E32-8894-ABDACCBD0C24}" destId="{D18470C3-9D32-49CD-AF5F-758AC3FC6131}" srcOrd="6" destOrd="0" presId="urn:microsoft.com/office/officeart/2005/8/layout/radial6"/>
    <dgm:cxn modelId="{80720C8F-5820-4B76-95C0-B461D2EC7FAB}" type="presParOf" srcId="{857D6222-DD69-4E32-8894-ABDACCBD0C24}" destId="{6CF9F668-FF6E-4E22-A481-5C32170FBFBD}" srcOrd="7" destOrd="0" presId="urn:microsoft.com/office/officeart/2005/8/layout/radial6"/>
    <dgm:cxn modelId="{10C4CE7A-DE23-42A6-832B-09718809212B}" type="presParOf" srcId="{857D6222-DD69-4E32-8894-ABDACCBD0C24}" destId="{EDA5742A-B837-4EBD-8774-FFDA95D04A17}" srcOrd="8" destOrd="0" presId="urn:microsoft.com/office/officeart/2005/8/layout/radial6"/>
    <dgm:cxn modelId="{BC59F586-DB3F-453B-BDCD-5199DC51ED00}" type="presParOf" srcId="{857D6222-DD69-4E32-8894-ABDACCBD0C24}" destId="{D80B727C-B1CF-4289-AA36-B930727DB815}" srcOrd="9" destOrd="0" presId="urn:microsoft.com/office/officeart/2005/8/layout/radial6"/>
    <dgm:cxn modelId="{9FCAE621-CDD0-45B7-8766-1788B323BFE3}" type="presParOf" srcId="{857D6222-DD69-4E32-8894-ABDACCBD0C24}" destId="{97432C08-3741-485C-8F9D-4DE8C709F156}" srcOrd="10" destOrd="0" presId="urn:microsoft.com/office/officeart/2005/8/layout/radial6"/>
    <dgm:cxn modelId="{BC031575-BDD9-4A6F-A634-C24AF61FAF58}" type="presParOf" srcId="{857D6222-DD69-4E32-8894-ABDACCBD0C24}" destId="{4AF83AEE-3D07-4DDE-97FA-59FF102E005B}" srcOrd="11" destOrd="0" presId="urn:microsoft.com/office/officeart/2005/8/layout/radial6"/>
    <dgm:cxn modelId="{AD7E1713-9031-48DC-9760-3A5232F203D8}" type="presParOf" srcId="{857D6222-DD69-4E32-8894-ABDACCBD0C24}" destId="{80A95744-4B85-4403-AD10-10785BB8D267}" srcOrd="12" destOrd="0" presId="urn:microsoft.com/office/officeart/2005/8/layout/radial6"/>
    <dgm:cxn modelId="{867C050A-E060-44A7-8804-9B39AA377A97}" type="presParOf" srcId="{857D6222-DD69-4E32-8894-ABDACCBD0C24}" destId="{FE727AAC-EA80-4A91-898C-CCA45C054EE3}" srcOrd="13" destOrd="0" presId="urn:microsoft.com/office/officeart/2005/8/layout/radial6"/>
    <dgm:cxn modelId="{0CD6C780-02B8-494A-AFF6-0554D77A6428}" type="presParOf" srcId="{857D6222-DD69-4E32-8894-ABDACCBD0C24}" destId="{2D951D1E-1E23-49C4-8E0F-68BD71D0D6CF}" srcOrd="14" destOrd="0" presId="urn:microsoft.com/office/officeart/2005/8/layout/radial6"/>
    <dgm:cxn modelId="{0428A102-AA9F-4F9F-A6B9-F200A680EA31}" type="presParOf" srcId="{857D6222-DD69-4E32-8894-ABDACCBD0C24}" destId="{3B9ECFB2-050E-41F8-9646-CEF5E70037FB}" srcOrd="15" destOrd="0" presId="urn:microsoft.com/office/officeart/2005/8/layout/radial6"/>
    <dgm:cxn modelId="{0AE93918-E13D-47B0-8CF6-A0D837EA2B7C}" type="presParOf" srcId="{857D6222-DD69-4E32-8894-ABDACCBD0C24}" destId="{AE52F786-1343-4204-BCEA-51FFE6DACDAD}" srcOrd="16" destOrd="0" presId="urn:microsoft.com/office/officeart/2005/8/layout/radial6"/>
    <dgm:cxn modelId="{263C44E8-E252-44D6-81E2-1B4224CB33C7}" type="presParOf" srcId="{857D6222-DD69-4E32-8894-ABDACCBD0C24}" destId="{07434420-15C5-46FD-953D-820E42427A85}" srcOrd="17" destOrd="0" presId="urn:microsoft.com/office/officeart/2005/8/layout/radial6"/>
    <dgm:cxn modelId="{48D3321F-61AC-4472-A546-DBEC1BEE87DF}" type="presParOf" srcId="{857D6222-DD69-4E32-8894-ABDACCBD0C24}" destId="{C524BB08-2B01-41BB-945C-BB65A91CC25B}" srcOrd="18" destOrd="0" presId="urn:microsoft.com/office/officeart/2005/8/layout/radial6"/>
    <dgm:cxn modelId="{A4394CA9-1F47-467A-834B-3B8E93D17845}" type="presParOf" srcId="{857D6222-DD69-4E32-8894-ABDACCBD0C24}" destId="{7157ACFE-1BDC-4B34-9E7C-2DCE0047DFB2}" srcOrd="19" destOrd="0" presId="urn:microsoft.com/office/officeart/2005/8/layout/radial6"/>
    <dgm:cxn modelId="{C402CF4F-BA20-414F-B01F-314B40BF72A1}" type="presParOf" srcId="{857D6222-DD69-4E32-8894-ABDACCBD0C24}" destId="{0ACCA935-45AD-4D76-8A9E-A7F937A6C61E}" srcOrd="20" destOrd="0" presId="urn:microsoft.com/office/officeart/2005/8/layout/radial6"/>
    <dgm:cxn modelId="{D5B94DBB-517B-46E3-B626-CB6932F1EA7C}" type="presParOf" srcId="{857D6222-DD69-4E32-8894-ABDACCBD0C24}" destId="{50D6F9D4-B85F-4736-976C-54784FA6CAF2}" srcOrd="21" destOrd="0" presId="urn:microsoft.com/office/officeart/2005/8/layout/radial6"/>
    <dgm:cxn modelId="{178C942A-69A9-4689-9662-B974EC8BDB5A}" type="presParOf" srcId="{857D6222-DD69-4E32-8894-ABDACCBD0C24}" destId="{85F7C407-B516-4B08-B81D-1304828DF72B}" srcOrd="22" destOrd="0" presId="urn:microsoft.com/office/officeart/2005/8/layout/radial6"/>
    <dgm:cxn modelId="{F552CC41-F909-48FF-8AAF-63CD6A276858}" type="presParOf" srcId="{857D6222-DD69-4E32-8894-ABDACCBD0C24}" destId="{5F5B0DA3-98DC-4430-B437-5D708D067F10}" srcOrd="23" destOrd="0" presId="urn:microsoft.com/office/officeart/2005/8/layout/radial6"/>
    <dgm:cxn modelId="{DC6F8019-651D-4EF9-B69B-8E22A35448D6}" type="presParOf" srcId="{857D6222-DD69-4E32-8894-ABDACCBD0C24}" destId="{2DE24329-4062-40AE-8F35-FD9721CF39FD}" srcOrd="24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B858D-E971-495A-B29E-75BF0DEDEEB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B9CB75-D36F-4955-8FB7-C92A03BE0D64}">
      <dgm:prSet phldrT="[Text]"/>
      <dgm:spPr/>
      <dgm:t>
        <a:bodyPr/>
        <a:lstStyle/>
        <a:p>
          <a:r>
            <a:rPr lang="en-US" dirty="0" smtClean="0"/>
            <a:t>Scalability</a:t>
          </a:r>
          <a:endParaRPr lang="en-US" dirty="0"/>
        </a:p>
      </dgm:t>
    </dgm:pt>
    <dgm:pt modelId="{46F0C95E-3F4D-4D90-8249-5E308A623F80}" type="parTrans" cxnId="{02B4C322-2383-4C0A-B8EC-78965BFB2322}">
      <dgm:prSet/>
      <dgm:spPr/>
      <dgm:t>
        <a:bodyPr/>
        <a:lstStyle/>
        <a:p>
          <a:endParaRPr lang="en-US"/>
        </a:p>
      </dgm:t>
    </dgm:pt>
    <dgm:pt modelId="{A1D2FCC3-CB0F-4C7B-B6BD-8BD3A948930E}" type="sibTrans" cxnId="{02B4C322-2383-4C0A-B8EC-78965BFB2322}">
      <dgm:prSet/>
      <dgm:spPr/>
      <dgm:t>
        <a:bodyPr/>
        <a:lstStyle/>
        <a:p>
          <a:endParaRPr lang="en-US"/>
        </a:p>
      </dgm:t>
    </dgm:pt>
    <dgm:pt modelId="{74989BE5-61E0-42C3-BFFE-ACF1A5B2EBEB}">
      <dgm:prSet phldrT="[Text]"/>
      <dgm:spPr/>
      <dgm:t>
        <a:bodyPr/>
        <a:lstStyle/>
        <a:p>
          <a:r>
            <a:rPr lang="en-US" dirty="0" smtClean="0"/>
            <a:t>All NoSQL databases are highly scalable</a:t>
          </a:r>
          <a:endParaRPr lang="en-US" dirty="0"/>
        </a:p>
      </dgm:t>
    </dgm:pt>
    <dgm:pt modelId="{462387FA-09EE-4457-8783-597D6E07968A}" type="parTrans" cxnId="{74D35A66-7D54-4B39-95CF-FFB6118980AD}">
      <dgm:prSet/>
      <dgm:spPr/>
      <dgm:t>
        <a:bodyPr/>
        <a:lstStyle/>
        <a:p>
          <a:endParaRPr lang="en-US"/>
        </a:p>
      </dgm:t>
    </dgm:pt>
    <dgm:pt modelId="{1F6EF95C-97FF-43AF-8D7A-A43798D3AA62}" type="sibTrans" cxnId="{74D35A66-7D54-4B39-95CF-FFB6118980AD}">
      <dgm:prSet/>
      <dgm:spPr/>
      <dgm:t>
        <a:bodyPr/>
        <a:lstStyle/>
        <a:p>
          <a:endParaRPr lang="en-US"/>
        </a:p>
      </dgm:t>
    </dgm:pt>
    <dgm:pt modelId="{517155E1-27F0-4C26-A1E5-99E012CF7A7A}">
      <dgm:prSet phldrT="[Text]"/>
      <dgm:spPr/>
      <dgm:t>
        <a:bodyPr/>
        <a:lstStyle/>
        <a:p>
          <a:r>
            <a:rPr lang="en-US" dirty="0" smtClean="0"/>
            <a:t>Can scale horizontal and vertical</a:t>
          </a:r>
          <a:endParaRPr lang="en-US" dirty="0"/>
        </a:p>
      </dgm:t>
    </dgm:pt>
    <dgm:pt modelId="{B7F404AA-7681-4599-AAFE-15CA77FAB4E8}" type="parTrans" cxnId="{E70815DB-1976-4514-B468-DFB212196930}">
      <dgm:prSet/>
      <dgm:spPr/>
      <dgm:t>
        <a:bodyPr/>
        <a:lstStyle/>
        <a:p>
          <a:endParaRPr lang="en-US"/>
        </a:p>
      </dgm:t>
    </dgm:pt>
    <dgm:pt modelId="{B0472EBC-2BF8-4FE0-BB91-A965CF76813B}" type="sibTrans" cxnId="{E70815DB-1976-4514-B468-DFB212196930}">
      <dgm:prSet/>
      <dgm:spPr/>
      <dgm:t>
        <a:bodyPr/>
        <a:lstStyle/>
        <a:p>
          <a:endParaRPr lang="en-US"/>
        </a:p>
      </dgm:t>
    </dgm:pt>
    <dgm:pt modelId="{2658D1CC-1497-459A-B950-5458A6F93229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0952BF5C-6A09-4C0D-9A60-08996EB288E9}" type="parTrans" cxnId="{DA606054-F75D-4B3E-85CE-CF84839D2509}">
      <dgm:prSet/>
      <dgm:spPr/>
      <dgm:t>
        <a:bodyPr/>
        <a:lstStyle/>
        <a:p>
          <a:endParaRPr lang="en-US"/>
        </a:p>
      </dgm:t>
    </dgm:pt>
    <dgm:pt modelId="{CC8FAC20-8520-476D-8E28-E75D1C115531}" type="sibTrans" cxnId="{DA606054-F75D-4B3E-85CE-CF84839D2509}">
      <dgm:prSet/>
      <dgm:spPr/>
      <dgm:t>
        <a:bodyPr/>
        <a:lstStyle/>
        <a:p>
          <a:endParaRPr lang="en-US"/>
        </a:p>
      </dgm:t>
    </dgm:pt>
    <dgm:pt modelId="{F1E013B2-E552-4E2D-9E76-D5AF2C47BA8C}">
      <dgm:prSet phldrT="[Text]"/>
      <dgm:spPr/>
      <dgm:t>
        <a:bodyPr/>
        <a:lstStyle/>
        <a:p>
          <a:r>
            <a:rPr lang="en-US" dirty="0" smtClean="0"/>
            <a:t>Latency</a:t>
          </a:r>
          <a:endParaRPr lang="en-US" dirty="0"/>
        </a:p>
      </dgm:t>
    </dgm:pt>
    <dgm:pt modelId="{992D9F72-B8B4-4083-B986-CCD1E07DE2F2}" type="parTrans" cxnId="{C7864B95-7BA9-4727-B827-95D224324F2A}">
      <dgm:prSet/>
      <dgm:spPr/>
      <dgm:t>
        <a:bodyPr/>
        <a:lstStyle/>
        <a:p>
          <a:endParaRPr lang="en-US"/>
        </a:p>
      </dgm:t>
    </dgm:pt>
    <dgm:pt modelId="{406F8DDF-F547-4BC8-B6F4-75B717B02DF0}" type="sibTrans" cxnId="{C7864B95-7BA9-4727-B827-95D224324F2A}">
      <dgm:prSet/>
      <dgm:spPr/>
      <dgm:t>
        <a:bodyPr/>
        <a:lstStyle/>
        <a:p>
          <a:endParaRPr lang="en-US"/>
        </a:p>
      </dgm:t>
    </dgm:pt>
    <dgm:pt modelId="{0E139C5B-1FC0-46C7-8F3A-3CE8BC8E6B21}">
      <dgm:prSet/>
      <dgm:spPr/>
      <dgm:t>
        <a:bodyPr/>
        <a:lstStyle/>
        <a:p>
          <a:r>
            <a:rPr lang="en-US" dirty="0" smtClean="0"/>
            <a:t>All NoSQL DBs can handle millions of requests per second</a:t>
          </a:r>
          <a:endParaRPr lang="en-US" dirty="0"/>
        </a:p>
      </dgm:t>
    </dgm:pt>
    <dgm:pt modelId="{223DE383-5688-4943-B384-5A8275CBEEFF}" type="parTrans" cxnId="{CED5D8CF-9C92-48D0-890A-D387705977C0}">
      <dgm:prSet/>
      <dgm:spPr/>
      <dgm:t>
        <a:bodyPr/>
        <a:lstStyle/>
        <a:p>
          <a:endParaRPr lang="en-US"/>
        </a:p>
      </dgm:t>
    </dgm:pt>
    <dgm:pt modelId="{1052ABD3-2445-4D07-B2A4-4D575AA2EA70}" type="sibTrans" cxnId="{CED5D8CF-9C92-48D0-890A-D387705977C0}">
      <dgm:prSet/>
      <dgm:spPr/>
      <dgm:t>
        <a:bodyPr/>
        <a:lstStyle/>
        <a:p>
          <a:endParaRPr lang="en-US"/>
        </a:p>
      </dgm:t>
    </dgm:pt>
    <dgm:pt modelId="{223546A3-E977-49E9-9A8E-3C5D1E88926A}">
      <dgm:prSet/>
      <dgm:spPr/>
      <dgm:t>
        <a:bodyPr/>
        <a:lstStyle/>
        <a:p>
          <a:r>
            <a:rPr lang="en-US" dirty="0" smtClean="0"/>
            <a:t>Performance will increase with respect to node count</a:t>
          </a:r>
          <a:endParaRPr lang="en-US" dirty="0"/>
        </a:p>
      </dgm:t>
    </dgm:pt>
    <dgm:pt modelId="{18C4B740-0230-4712-8D58-4461F66291AB}" type="parTrans" cxnId="{E18E4C10-3264-49F6-B45D-E1985015A8C9}">
      <dgm:prSet/>
      <dgm:spPr/>
      <dgm:t>
        <a:bodyPr/>
        <a:lstStyle/>
        <a:p>
          <a:endParaRPr lang="en-US"/>
        </a:p>
      </dgm:t>
    </dgm:pt>
    <dgm:pt modelId="{84D21876-CAA7-4E1D-AD8E-562B3A56BE08}" type="sibTrans" cxnId="{E18E4C10-3264-49F6-B45D-E1985015A8C9}">
      <dgm:prSet/>
      <dgm:spPr/>
      <dgm:t>
        <a:bodyPr/>
        <a:lstStyle/>
        <a:p>
          <a:endParaRPr lang="en-US"/>
        </a:p>
      </dgm:t>
    </dgm:pt>
    <dgm:pt modelId="{5F82C6CA-9597-41B4-9326-68B0227177DA}">
      <dgm:prSet phldrT="[Text]"/>
      <dgm:spPr/>
      <dgm:t>
        <a:bodyPr/>
        <a:lstStyle/>
        <a:p>
          <a:r>
            <a:rPr lang="en-US" dirty="0" smtClean="0"/>
            <a:t>We can achieve near real-time responses with NoSQL DBs</a:t>
          </a:r>
          <a:endParaRPr lang="en-US" dirty="0"/>
        </a:p>
      </dgm:t>
    </dgm:pt>
    <dgm:pt modelId="{31290015-F058-47F0-84D0-68E72AF37DF4}" type="parTrans" cxnId="{782F72CB-6F1A-46CA-B9D5-0F1951EA369C}">
      <dgm:prSet/>
      <dgm:spPr/>
      <dgm:t>
        <a:bodyPr/>
        <a:lstStyle/>
        <a:p>
          <a:endParaRPr lang="en-US"/>
        </a:p>
      </dgm:t>
    </dgm:pt>
    <dgm:pt modelId="{906C6D6B-1816-48FE-8A7F-F687F2E388BB}" type="sibTrans" cxnId="{782F72CB-6F1A-46CA-B9D5-0F1951EA369C}">
      <dgm:prSet/>
      <dgm:spPr/>
      <dgm:t>
        <a:bodyPr/>
        <a:lstStyle/>
        <a:p>
          <a:endParaRPr lang="en-US"/>
        </a:p>
      </dgm:t>
    </dgm:pt>
    <dgm:pt modelId="{717474D1-99CB-444D-A61B-1E45682B9664}">
      <dgm:prSet phldrT="[Text]"/>
      <dgm:spPr/>
      <dgm:t>
        <a:bodyPr/>
        <a:lstStyle/>
        <a:p>
          <a:endParaRPr lang="en-US" dirty="0"/>
        </a:p>
      </dgm:t>
    </dgm:pt>
    <dgm:pt modelId="{90D02F06-AB71-4151-B574-084C56D792B7}" type="parTrans" cxnId="{83E706E7-ECD1-4E28-B7BC-AF02810C4304}">
      <dgm:prSet/>
      <dgm:spPr/>
      <dgm:t>
        <a:bodyPr/>
        <a:lstStyle/>
        <a:p>
          <a:endParaRPr lang="en-US"/>
        </a:p>
      </dgm:t>
    </dgm:pt>
    <dgm:pt modelId="{686497EB-C2D0-4E1A-8592-22F542F51034}" type="sibTrans" cxnId="{83E706E7-ECD1-4E28-B7BC-AF02810C4304}">
      <dgm:prSet/>
      <dgm:spPr/>
      <dgm:t>
        <a:bodyPr/>
        <a:lstStyle/>
        <a:p>
          <a:endParaRPr lang="en-US"/>
        </a:p>
      </dgm:t>
    </dgm:pt>
    <dgm:pt modelId="{1E4DEC4C-12D8-4F97-8595-3B334C054BB4}">
      <dgm:prSet phldrT="[Text]"/>
      <dgm:spPr/>
      <dgm:t>
        <a:bodyPr/>
        <a:lstStyle/>
        <a:p>
          <a:r>
            <a:rPr lang="en-US" dirty="0" smtClean="0"/>
            <a:t>With NoSQL DB we can achieve low latency</a:t>
          </a:r>
          <a:endParaRPr lang="en-US" dirty="0"/>
        </a:p>
      </dgm:t>
    </dgm:pt>
    <dgm:pt modelId="{1248F4B2-1DA5-4A8B-89D1-E58F92B61BDC}" type="parTrans" cxnId="{F418B4D8-F6D9-4F60-8244-05B6E3C4EFFE}">
      <dgm:prSet/>
      <dgm:spPr/>
      <dgm:t>
        <a:bodyPr/>
        <a:lstStyle/>
        <a:p>
          <a:endParaRPr lang="en-US"/>
        </a:p>
      </dgm:t>
    </dgm:pt>
    <dgm:pt modelId="{2A4DF3CA-A617-4450-B665-B58637BB8D04}" type="sibTrans" cxnId="{F418B4D8-F6D9-4F60-8244-05B6E3C4EFFE}">
      <dgm:prSet/>
      <dgm:spPr/>
      <dgm:t>
        <a:bodyPr/>
        <a:lstStyle/>
        <a:p>
          <a:endParaRPr lang="en-US"/>
        </a:p>
      </dgm:t>
    </dgm:pt>
    <dgm:pt modelId="{959F337D-25F4-431F-BBB3-AA6D16F0E695}" type="pres">
      <dgm:prSet presAssocID="{7D7B858D-E971-495A-B29E-75BF0DEDEE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69A008-6DBA-4D17-B32D-C13C5C4FE4F1}" type="pres">
      <dgm:prSet presAssocID="{96B9CB75-D36F-4955-8FB7-C92A03BE0D64}" presName="linNode" presStyleCnt="0"/>
      <dgm:spPr/>
    </dgm:pt>
    <dgm:pt modelId="{6C74E083-8DA6-44D3-A81A-7EB17AABB2BF}" type="pres">
      <dgm:prSet presAssocID="{96B9CB75-D36F-4955-8FB7-C92A03BE0D64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17B2-6AA5-4659-8642-2141CF33DFE6}" type="pres">
      <dgm:prSet presAssocID="{96B9CB75-D36F-4955-8FB7-C92A03BE0D64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0D849-F865-4F1D-B070-4FF6F6428928}" type="pres">
      <dgm:prSet presAssocID="{A1D2FCC3-CB0F-4C7B-B6BD-8BD3A948930E}" presName="spacing" presStyleCnt="0"/>
      <dgm:spPr/>
    </dgm:pt>
    <dgm:pt modelId="{0135DE6B-1DFF-418D-A95B-4A4A98AD0F94}" type="pres">
      <dgm:prSet presAssocID="{2658D1CC-1497-459A-B950-5458A6F93229}" presName="linNode" presStyleCnt="0"/>
      <dgm:spPr/>
    </dgm:pt>
    <dgm:pt modelId="{97B04D96-9791-48AC-A526-0BFA0ABFDC1C}" type="pres">
      <dgm:prSet presAssocID="{2658D1CC-1497-459A-B950-5458A6F93229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171AC-CF98-4F63-BB6D-0E0121912D63}" type="pres">
      <dgm:prSet presAssocID="{2658D1CC-1497-459A-B950-5458A6F93229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9D706-54C9-496E-9E8F-D9EE6630D1B3}" type="pres">
      <dgm:prSet presAssocID="{CC8FAC20-8520-476D-8E28-E75D1C115531}" presName="spacing" presStyleCnt="0"/>
      <dgm:spPr/>
    </dgm:pt>
    <dgm:pt modelId="{2A26F155-2E2F-46DD-A523-04B7D70AEEDE}" type="pres">
      <dgm:prSet presAssocID="{F1E013B2-E552-4E2D-9E76-D5AF2C47BA8C}" presName="linNode" presStyleCnt="0"/>
      <dgm:spPr/>
    </dgm:pt>
    <dgm:pt modelId="{72D56DF3-4A37-4B9A-BE3E-8B9095FAE937}" type="pres">
      <dgm:prSet presAssocID="{F1E013B2-E552-4E2D-9E76-D5AF2C47BA8C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721DB-C84E-4E18-8ECC-F29D8C51F364}" type="pres">
      <dgm:prSet presAssocID="{F1E013B2-E552-4E2D-9E76-D5AF2C47BA8C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963522-59AE-420F-A356-4D6C5C3AE094}" type="presOf" srcId="{96B9CB75-D36F-4955-8FB7-C92A03BE0D64}" destId="{6C74E083-8DA6-44D3-A81A-7EB17AABB2BF}" srcOrd="0" destOrd="0" presId="urn:microsoft.com/office/officeart/2005/8/layout/vList6"/>
    <dgm:cxn modelId="{02B4C322-2383-4C0A-B8EC-78965BFB2322}" srcId="{7D7B858D-E971-495A-B29E-75BF0DEDEEBC}" destId="{96B9CB75-D36F-4955-8FB7-C92A03BE0D64}" srcOrd="0" destOrd="0" parTransId="{46F0C95E-3F4D-4D90-8249-5E308A623F80}" sibTransId="{A1D2FCC3-CB0F-4C7B-B6BD-8BD3A948930E}"/>
    <dgm:cxn modelId="{3BB00C64-A10A-4D9D-94CA-5F0CB0772D61}" type="presOf" srcId="{223546A3-E977-49E9-9A8E-3C5D1E88926A}" destId="{FC8171AC-CF98-4F63-BB6D-0E0121912D63}" srcOrd="0" destOrd="1" presId="urn:microsoft.com/office/officeart/2005/8/layout/vList6"/>
    <dgm:cxn modelId="{E18E4C10-3264-49F6-B45D-E1985015A8C9}" srcId="{2658D1CC-1497-459A-B950-5458A6F93229}" destId="{223546A3-E977-49E9-9A8E-3C5D1E88926A}" srcOrd="1" destOrd="0" parTransId="{18C4B740-0230-4712-8D58-4461F66291AB}" sibTransId="{84D21876-CAA7-4E1D-AD8E-562B3A56BE08}"/>
    <dgm:cxn modelId="{F4B1E39E-41E4-4089-B94F-CC52CDB13F83}" type="presOf" srcId="{717474D1-99CB-444D-A61B-1E45682B9664}" destId="{517117B2-6AA5-4659-8642-2141CF33DFE6}" srcOrd="0" destOrd="0" presId="urn:microsoft.com/office/officeart/2005/8/layout/vList6"/>
    <dgm:cxn modelId="{83E706E7-ECD1-4E28-B7BC-AF02810C4304}" srcId="{96B9CB75-D36F-4955-8FB7-C92A03BE0D64}" destId="{717474D1-99CB-444D-A61B-1E45682B9664}" srcOrd="0" destOrd="0" parTransId="{90D02F06-AB71-4151-B574-084C56D792B7}" sibTransId="{686497EB-C2D0-4E1A-8592-22F542F51034}"/>
    <dgm:cxn modelId="{74D35A66-7D54-4B39-95CF-FFB6118980AD}" srcId="{96B9CB75-D36F-4955-8FB7-C92A03BE0D64}" destId="{74989BE5-61E0-42C3-BFFE-ACF1A5B2EBEB}" srcOrd="1" destOrd="0" parTransId="{462387FA-09EE-4457-8783-597D6E07968A}" sibTransId="{1F6EF95C-97FF-43AF-8D7A-A43798D3AA62}"/>
    <dgm:cxn modelId="{CED5D8CF-9C92-48D0-890A-D387705977C0}" srcId="{2658D1CC-1497-459A-B950-5458A6F93229}" destId="{0E139C5B-1FC0-46C7-8F3A-3CE8BC8E6B21}" srcOrd="0" destOrd="0" parTransId="{223DE383-5688-4943-B384-5A8275CBEEFF}" sibTransId="{1052ABD3-2445-4D07-B2A4-4D575AA2EA70}"/>
    <dgm:cxn modelId="{1054270B-AFFF-4D72-858A-FBF2776FB83B}" type="presOf" srcId="{517155E1-27F0-4C26-A1E5-99E012CF7A7A}" destId="{517117B2-6AA5-4659-8642-2141CF33DFE6}" srcOrd="0" destOrd="2" presId="urn:microsoft.com/office/officeart/2005/8/layout/vList6"/>
    <dgm:cxn modelId="{25697E3C-61C7-4B75-B2D1-A1D2FA2E75DB}" type="presOf" srcId="{2658D1CC-1497-459A-B950-5458A6F93229}" destId="{97B04D96-9791-48AC-A526-0BFA0ABFDC1C}" srcOrd="0" destOrd="0" presId="urn:microsoft.com/office/officeart/2005/8/layout/vList6"/>
    <dgm:cxn modelId="{C7864B95-7BA9-4727-B827-95D224324F2A}" srcId="{7D7B858D-E971-495A-B29E-75BF0DEDEEBC}" destId="{F1E013B2-E552-4E2D-9E76-D5AF2C47BA8C}" srcOrd="2" destOrd="0" parTransId="{992D9F72-B8B4-4083-B986-CCD1E07DE2F2}" sibTransId="{406F8DDF-F547-4BC8-B6F4-75B717B02DF0}"/>
    <dgm:cxn modelId="{08613794-4C49-4AAA-A29E-7771589ECEDD}" type="presOf" srcId="{0E139C5B-1FC0-46C7-8F3A-3CE8BC8E6B21}" destId="{FC8171AC-CF98-4F63-BB6D-0E0121912D63}" srcOrd="0" destOrd="0" presId="urn:microsoft.com/office/officeart/2005/8/layout/vList6"/>
    <dgm:cxn modelId="{782F72CB-6F1A-46CA-B9D5-0F1951EA369C}" srcId="{F1E013B2-E552-4E2D-9E76-D5AF2C47BA8C}" destId="{5F82C6CA-9597-41B4-9326-68B0227177DA}" srcOrd="1" destOrd="0" parTransId="{31290015-F058-47F0-84D0-68E72AF37DF4}" sibTransId="{906C6D6B-1816-48FE-8A7F-F687F2E388BB}"/>
    <dgm:cxn modelId="{F418B4D8-F6D9-4F60-8244-05B6E3C4EFFE}" srcId="{F1E013B2-E552-4E2D-9E76-D5AF2C47BA8C}" destId="{1E4DEC4C-12D8-4F97-8595-3B334C054BB4}" srcOrd="0" destOrd="0" parTransId="{1248F4B2-1DA5-4A8B-89D1-E58F92B61BDC}" sibTransId="{2A4DF3CA-A617-4450-B665-B58637BB8D04}"/>
    <dgm:cxn modelId="{3E1481E2-A402-46D4-8FAC-E58BEE3E488E}" type="presOf" srcId="{1E4DEC4C-12D8-4F97-8595-3B334C054BB4}" destId="{C41721DB-C84E-4E18-8ECC-F29D8C51F364}" srcOrd="0" destOrd="0" presId="urn:microsoft.com/office/officeart/2005/8/layout/vList6"/>
    <dgm:cxn modelId="{C0A386C0-5B9E-4810-B7E5-07E1A8A8FF6D}" type="presOf" srcId="{5F82C6CA-9597-41B4-9326-68B0227177DA}" destId="{C41721DB-C84E-4E18-8ECC-F29D8C51F364}" srcOrd="0" destOrd="1" presId="urn:microsoft.com/office/officeart/2005/8/layout/vList6"/>
    <dgm:cxn modelId="{608D28BE-61A1-414F-9558-8D7B2E81B395}" type="presOf" srcId="{7D7B858D-E971-495A-B29E-75BF0DEDEEBC}" destId="{959F337D-25F4-431F-BBB3-AA6D16F0E695}" srcOrd="0" destOrd="0" presId="urn:microsoft.com/office/officeart/2005/8/layout/vList6"/>
    <dgm:cxn modelId="{DA606054-F75D-4B3E-85CE-CF84839D2509}" srcId="{7D7B858D-E971-495A-B29E-75BF0DEDEEBC}" destId="{2658D1CC-1497-459A-B950-5458A6F93229}" srcOrd="1" destOrd="0" parTransId="{0952BF5C-6A09-4C0D-9A60-08996EB288E9}" sibTransId="{CC8FAC20-8520-476D-8E28-E75D1C115531}"/>
    <dgm:cxn modelId="{E70815DB-1976-4514-B468-DFB212196930}" srcId="{96B9CB75-D36F-4955-8FB7-C92A03BE0D64}" destId="{517155E1-27F0-4C26-A1E5-99E012CF7A7A}" srcOrd="2" destOrd="0" parTransId="{B7F404AA-7681-4599-AAFE-15CA77FAB4E8}" sibTransId="{B0472EBC-2BF8-4FE0-BB91-A965CF76813B}"/>
    <dgm:cxn modelId="{EB86E67B-87D0-41D5-804E-FB81D81E74EC}" type="presOf" srcId="{F1E013B2-E552-4E2D-9E76-D5AF2C47BA8C}" destId="{72D56DF3-4A37-4B9A-BE3E-8B9095FAE937}" srcOrd="0" destOrd="0" presId="urn:microsoft.com/office/officeart/2005/8/layout/vList6"/>
    <dgm:cxn modelId="{707EA44A-6BE3-42E1-8ECA-F803AF96459F}" type="presOf" srcId="{74989BE5-61E0-42C3-BFFE-ACF1A5B2EBEB}" destId="{517117B2-6AA5-4659-8642-2141CF33DFE6}" srcOrd="0" destOrd="1" presId="urn:microsoft.com/office/officeart/2005/8/layout/vList6"/>
    <dgm:cxn modelId="{58BE4015-DCB0-4D0E-B6F4-F2EC76E4B83A}" type="presParOf" srcId="{959F337D-25F4-431F-BBB3-AA6D16F0E695}" destId="{C869A008-6DBA-4D17-B32D-C13C5C4FE4F1}" srcOrd="0" destOrd="0" presId="urn:microsoft.com/office/officeart/2005/8/layout/vList6"/>
    <dgm:cxn modelId="{3951ABED-9D69-47CB-A8B8-A664A899798E}" type="presParOf" srcId="{C869A008-6DBA-4D17-B32D-C13C5C4FE4F1}" destId="{6C74E083-8DA6-44D3-A81A-7EB17AABB2BF}" srcOrd="0" destOrd="0" presId="urn:microsoft.com/office/officeart/2005/8/layout/vList6"/>
    <dgm:cxn modelId="{20BF36E5-F288-43B9-971B-CA7BA81F7910}" type="presParOf" srcId="{C869A008-6DBA-4D17-B32D-C13C5C4FE4F1}" destId="{517117B2-6AA5-4659-8642-2141CF33DFE6}" srcOrd="1" destOrd="0" presId="urn:microsoft.com/office/officeart/2005/8/layout/vList6"/>
    <dgm:cxn modelId="{AD8672AC-74E3-4E8E-9598-22AB1F973039}" type="presParOf" srcId="{959F337D-25F4-431F-BBB3-AA6D16F0E695}" destId="{1170D849-F865-4F1D-B070-4FF6F6428928}" srcOrd="1" destOrd="0" presId="urn:microsoft.com/office/officeart/2005/8/layout/vList6"/>
    <dgm:cxn modelId="{486E2E57-12B4-4994-AFE4-0626FDB78B68}" type="presParOf" srcId="{959F337D-25F4-431F-BBB3-AA6D16F0E695}" destId="{0135DE6B-1DFF-418D-A95B-4A4A98AD0F94}" srcOrd="2" destOrd="0" presId="urn:microsoft.com/office/officeart/2005/8/layout/vList6"/>
    <dgm:cxn modelId="{F3469D90-5B74-4A7B-B9F6-FB855E32109A}" type="presParOf" srcId="{0135DE6B-1DFF-418D-A95B-4A4A98AD0F94}" destId="{97B04D96-9791-48AC-A526-0BFA0ABFDC1C}" srcOrd="0" destOrd="0" presId="urn:microsoft.com/office/officeart/2005/8/layout/vList6"/>
    <dgm:cxn modelId="{9DCA2953-1446-41A9-A718-A96947DAF8FE}" type="presParOf" srcId="{0135DE6B-1DFF-418D-A95B-4A4A98AD0F94}" destId="{FC8171AC-CF98-4F63-BB6D-0E0121912D63}" srcOrd="1" destOrd="0" presId="urn:microsoft.com/office/officeart/2005/8/layout/vList6"/>
    <dgm:cxn modelId="{6FBC78FE-5076-4380-A031-DE4393A0195E}" type="presParOf" srcId="{959F337D-25F4-431F-BBB3-AA6D16F0E695}" destId="{5F69D706-54C9-496E-9E8F-D9EE6630D1B3}" srcOrd="3" destOrd="0" presId="urn:microsoft.com/office/officeart/2005/8/layout/vList6"/>
    <dgm:cxn modelId="{BF023469-B321-454A-91E4-E192CE163F98}" type="presParOf" srcId="{959F337D-25F4-431F-BBB3-AA6D16F0E695}" destId="{2A26F155-2E2F-46DD-A523-04B7D70AEEDE}" srcOrd="4" destOrd="0" presId="urn:microsoft.com/office/officeart/2005/8/layout/vList6"/>
    <dgm:cxn modelId="{1B2B505D-E202-48AC-8DBE-ADC7D5E3A776}" type="presParOf" srcId="{2A26F155-2E2F-46DD-A523-04B7D70AEEDE}" destId="{72D56DF3-4A37-4B9A-BE3E-8B9095FAE937}" srcOrd="0" destOrd="0" presId="urn:microsoft.com/office/officeart/2005/8/layout/vList6"/>
    <dgm:cxn modelId="{009B6AAD-BBFD-498C-B46E-710583E96AD0}" type="presParOf" srcId="{2A26F155-2E2F-46DD-A523-04B7D70AEEDE}" destId="{C41721DB-C84E-4E18-8ECC-F29D8C51F36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1084A1-F42D-4D67-B0BB-032E551A50E1}" type="doc">
      <dgm:prSet loTypeId="urn:microsoft.com/office/officeart/2005/8/layout/funnel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93B661-4318-4A73-9278-FA623345078A}">
      <dgm:prSet phldrT="[Text]"/>
      <dgm:spPr/>
      <dgm:t>
        <a:bodyPr/>
        <a:lstStyle/>
        <a:p>
          <a:r>
            <a:rPr lang="en-US" dirty="0" smtClean="0"/>
            <a:t>Scalable</a:t>
          </a:r>
          <a:endParaRPr lang="en-US" dirty="0"/>
        </a:p>
      </dgm:t>
    </dgm:pt>
    <dgm:pt modelId="{3F0EAE87-5ABA-409E-8F38-168C922A9896}" type="parTrans" cxnId="{6503212D-96AF-47BB-B05E-876B6A675721}">
      <dgm:prSet/>
      <dgm:spPr/>
      <dgm:t>
        <a:bodyPr/>
        <a:lstStyle/>
        <a:p>
          <a:endParaRPr lang="en-US"/>
        </a:p>
      </dgm:t>
    </dgm:pt>
    <dgm:pt modelId="{57F36D80-3CB4-4C7F-8AD5-D6BF5B855742}" type="sibTrans" cxnId="{6503212D-96AF-47BB-B05E-876B6A675721}">
      <dgm:prSet/>
      <dgm:spPr/>
      <dgm:t>
        <a:bodyPr/>
        <a:lstStyle/>
        <a:p>
          <a:endParaRPr lang="en-US"/>
        </a:p>
      </dgm:t>
    </dgm:pt>
    <dgm:pt modelId="{98DCFB35-743F-4163-B234-07D5B667E1AA}">
      <dgm:prSet phldrT="[Text]"/>
      <dgm:spPr/>
      <dgm:t>
        <a:bodyPr/>
        <a:lstStyle/>
        <a:p>
          <a:r>
            <a:rPr lang="en-US" dirty="0" smtClean="0"/>
            <a:t>High Performance</a:t>
          </a:r>
          <a:endParaRPr lang="en-US" dirty="0"/>
        </a:p>
      </dgm:t>
    </dgm:pt>
    <dgm:pt modelId="{5BA20360-665A-46E1-B115-E0FAD2C98213}" type="parTrans" cxnId="{414EAE42-3548-4EE6-972D-6F2BBB4C24D1}">
      <dgm:prSet/>
      <dgm:spPr/>
      <dgm:t>
        <a:bodyPr/>
        <a:lstStyle/>
        <a:p>
          <a:endParaRPr lang="en-US"/>
        </a:p>
      </dgm:t>
    </dgm:pt>
    <dgm:pt modelId="{2F6986A0-A8CB-4DA5-AA16-105372431863}" type="sibTrans" cxnId="{414EAE42-3548-4EE6-972D-6F2BBB4C24D1}">
      <dgm:prSet/>
      <dgm:spPr/>
      <dgm:t>
        <a:bodyPr/>
        <a:lstStyle/>
        <a:p>
          <a:endParaRPr lang="en-US"/>
        </a:p>
      </dgm:t>
    </dgm:pt>
    <dgm:pt modelId="{B71124DE-86FE-41CC-9300-F2D1D4CF9845}">
      <dgm:prSet phldrT="[Text]"/>
      <dgm:spPr/>
      <dgm:t>
        <a:bodyPr/>
        <a:lstStyle/>
        <a:p>
          <a:r>
            <a:rPr lang="en-US" smtClean="0"/>
            <a:t>Low Latency</a:t>
          </a:r>
          <a:endParaRPr lang="en-US" dirty="0"/>
        </a:p>
      </dgm:t>
    </dgm:pt>
    <dgm:pt modelId="{458F1EB3-2E91-425F-8158-A945494D8DF9}" type="parTrans" cxnId="{4ED43C1A-B6A3-4C92-B11D-EFE4A30FBB22}">
      <dgm:prSet/>
      <dgm:spPr/>
      <dgm:t>
        <a:bodyPr/>
        <a:lstStyle/>
        <a:p>
          <a:endParaRPr lang="en-US"/>
        </a:p>
      </dgm:t>
    </dgm:pt>
    <dgm:pt modelId="{A0429F7D-8C2A-45BC-9910-FB8E358F8F72}" type="sibTrans" cxnId="{4ED43C1A-B6A3-4C92-B11D-EFE4A30FBB22}">
      <dgm:prSet/>
      <dgm:spPr/>
      <dgm:t>
        <a:bodyPr/>
        <a:lstStyle/>
        <a:p>
          <a:endParaRPr lang="en-US"/>
        </a:p>
      </dgm:t>
    </dgm:pt>
    <dgm:pt modelId="{1A375D8E-9F60-4CB5-BE4F-DFA5A8B41B5B}">
      <dgm:prSet phldrT="[Text]"/>
      <dgm:spPr/>
      <dgm:t>
        <a:bodyPr/>
        <a:lstStyle/>
        <a:p>
          <a:r>
            <a:rPr lang="en-US" b="1" dirty="0" smtClean="0">
              <a:solidFill>
                <a:schemeClr val="tx2">
                  <a:lumMod val="60000"/>
                  <a:lumOff val="40000"/>
                </a:schemeClr>
              </a:solidFill>
            </a:rPr>
            <a:t>NoSQL</a:t>
          </a:r>
          <a:endParaRPr lang="en-US" b="1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A39909B-9F57-4C58-BD05-74DEBE1E0040}" type="parTrans" cxnId="{13E84ADB-9554-4465-B8F6-6A73FC97AEE5}">
      <dgm:prSet/>
      <dgm:spPr/>
      <dgm:t>
        <a:bodyPr/>
        <a:lstStyle/>
        <a:p>
          <a:endParaRPr lang="en-US"/>
        </a:p>
      </dgm:t>
    </dgm:pt>
    <dgm:pt modelId="{E3D05788-0706-496B-9827-5398D0542949}" type="sibTrans" cxnId="{13E84ADB-9554-4465-B8F6-6A73FC97AEE5}">
      <dgm:prSet/>
      <dgm:spPr/>
      <dgm:t>
        <a:bodyPr/>
        <a:lstStyle/>
        <a:p>
          <a:endParaRPr lang="en-US"/>
        </a:p>
      </dgm:t>
    </dgm:pt>
    <dgm:pt modelId="{4C49069C-8E33-4F97-9059-28BD8FC5DAE4}" type="pres">
      <dgm:prSet presAssocID="{A81084A1-F42D-4D67-B0BB-032E551A50E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04A8E3-DBA3-4B40-806E-FE7AFE8635F2}" type="pres">
      <dgm:prSet presAssocID="{A81084A1-F42D-4D67-B0BB-032E551A50E1}" presName="ellipse" presStyleLbl="trBgShp" presStyleIdx="0" presStyleCnt="1" custScaleX="133100" custScaleY="133100" custLinFactNeighborY="-6516"/>
      <dgm:spPr/>
    </dgm:pt>
    <dgm:pt modelId="{4501CD70-B0A4-4A08-A133-2F9C393484A6}" type="pres">
      <dgm:prSet presAssocID="{A81084A1-F42D-4D67-B0BB-032E551A50E1}" presName="arrow1" presStyleLbl="fgShp" presStyleIdx="0" presStyleCnt="1" custScaleX="133100" custScaleY="133100" custLinFactY="28360" custLinFactNeighborY="100000"/>
      <dgm:spPr/>
    </dgm:pt>
    <dgm:pt modelId="{248BA046-E1C2-4D76-BD59-DE38AF929ADE}" type="pres">
      <dgm:prSet presAssocID="{A81084A1-F42D-4D67-B0BB-032E551A50E1}" presName="rectangle" presStyleLbl="revTx" presStyleIdx="0" presStyleCnt="1" custScaleX="133100" custScaleY="133100" custLinFactNeighborY="72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4F56B-3C6E-47A2-96BC-39535FE2C5BB}" type="pres">
      <dgm:prSet presAssocID="{98DCFB35-743F-4163-B234-07D5B667E1AA}" presName="item1" presStyleLbl="node1" presStyleIdx="0" presStyleCnt="3" custScaleX="133100" custScaleY="133100" custLinFactNeighborY="-6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4094D-8283-4011-A5E1-732B4528ACA6}" type="pres">
      <dgm:prSet presAssocID="{B71124DE-86FE-41CC-9300-F2D1D4CF9845}" presName="item2" presStyleLbl="node1" presStyleIdx="1" presStyleCnt="3" custScaleX="133100" custScaleY="133100" custLinFactNeighborY="-6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ACD1A-67D0-4994-A778-F2969189D057}" type="pres">
      <dgm:prSet presAssocID="{1A375D8E-9F60-4CB5-BE4F-DFA5A8B41B5B}" presName="item3" presStyleLbl="node1" presStyleIdx="2" presStyleCnt="3" custScaleX="133100" custScaleY="133100" custLinFactNeighborY="-6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9E535-E499-4BAB-91B0-153D1553F01A}" type="pres">
      <dgm:prSet presAssocID="{A81084A1-F42D-4D67-B0BB-032E551A50E1}" presName="funnel" presStyleLbl="trAlignAcc1" presStyleIdx="0" presStyleCnt="1" custScaleX="142857" custScaleY="133100" custLinFactNeighborX="-3247" custLinFactNeighborY="-2607"/>
      <dgm:spPr/>
    </dgm:pt>
  </dgm:ptLst>
  <dgm:cxnLst>
    <dgm:cxn modelId="{6503212D-96AF-47BB-B05E-876B6A675721}" srcId="{A81084A1-F42D-4D67-B0BB-032E551A50E1}" destId="{F593B661-4318-4A73-9278-FA623345078A}" srcOrd="0" destOrd="0" parTransId="{3F0EAE87-5ABA-409E-8F38-168C922A9896}" sibTransId="{57F36D80-3CB4-4C7F-8AD5-D6BF5B855742}"/>
    <dgm:cxn modelId="{4ED43C1A-B6A3-4C92-B11D-EFE4A30FBB22}" srcId="{A81084A1-F42D-4D67-B0BB-032E551A50E1}" destId="{B71124DE-86FE-41CC-9300-F2D1D4CF9845}" srcOrd="2" destOrd="0" parTransId="{458F1EB3-2E91-425F-8158-A945494D8DF9}" sibTransId="{A0429F7D-8C2A-45BC-9910-FB8E358F8F72}"/>
    <dgm:cxn modelId="{E7927233-C39B-4515-8281-3BB5720FD323}" type="presOf" srcId="{F593B661-4318-4A73-9278-FA623345078A}" destId="{8CCACD1A-67D0-4994-A778-F2969189D057}" srcOrd="0" destOrd="0" presId="urn:microsoft.com/office/officeart/2005/8/layout/funnel1"/>
    <dgm:cxn modelId="{414EAE42-3548-4EE6-972D-6F2BBB4C24D1}" srcId="{A81084A1-F42D-4D67-B0BB-032E551A50E1}" destId="{98DCFB35-743F-4163-B234-07D5B667E1AA}" srcOrd="1" destOrd="0" parTransId="{5BA20360-665A-46E1-B115-E0FAD2C98213}" sibTransId="{2F6986A0-A8CB-4DA5-AA16-105372431863}"/>
    <dgm:cxn modelId="{535D4145-D9CA-4A49-95F3-08E5C38B221A}" type="presOf" srcId="{A81084A1-F42D-4D67-B0BB-032E551A50E1}" destId="{4C49069C-8E33-4F97-9059-28BD8FC5DAE4}" srcOrd="0" destOrd="0" presId="urn:microsoft.com/office/officeart/2005/8/layout/funnel1"/>
    <dgm:cxn modelId="{D90F4416-6914-41F4-9904-2F9D77BBF4EB}" type="presOf" srcId="{1A375D8E-9F60-4CB5-BE4F-DFA5A8B41B5B}" destId="{248BA046-E1C2-4D76-BD59-DE38AF929ADE}" srcOrd="0" destOrd="0" presId="urn:microsoft.com/office/officeart/2005/8/layout/funnel1"/>
    <dgm:cxn modelId="{E5D1AA00-1E86-43ED-AE46-1CA98A8F3915}" type="presOf" srcId="{B71124DE-86FE-41CC-9300-F2D1D4CF9845}" destId="{9944F56B-3C6E-47A2-96BC-39535FE2C5BB}" srcOrd="0" destOrd="0" presId="urn:microsoft.com/office/officeart/2005/8/layout/funnel1"/>
    <dgm:cxn modelId="{13E84ADB-9554-4465-B8F6-6A73FC97AEE5}" srcId="{A81084A1-F42D-4D67-B0BB-032E551A50E1}" destId="{1A375D8E-9F60-4CB5-BE4F-DFA5A8B41B5B}" srcOrd="3" destOrd="0" parTransId="{8A39909B-9F57-4C58-BD05-74DEBE1E0040}" sibTransId="{E3D05788-0706-496B-9827-5398D0542949}"/>
    <dgm:cxn modelId="{76C7C4E3-E042-4823-B613-53D70F8AEBA5}" type="presOf" srcId="{98DCFB35-743F-4163-B234-07D5B667E1AA}" destId="{CED4094D-8283-4011-A5E1-732B4528ACA6}" srcOrd="0" destOrd="0" presId="urn:microsoft.com/office/officeart/2005/8/layout/funnel1"/>
    <dgm:cxn modelId="{F0002D43-6DA9-4D42-8E56-DCDCB860B62B}" type="presParOf" srcId="{4C49069C-8E33-4F97-9059-28BD8FC5DAE4}" destId="{D504A8E3-DBA3-4B40-806E-FE7AFE8635F2}" srcOrd="0" destOrd="0" presId="urn:microsoft.com/office/officeart/2005/8/layout/funnel1"/>
    <dgm:cxn modelId="{ACA1B0AB-BED1-4D5A-9416-E203F2EF6549}" type="presParOf" srcId="{4C49069C-8E33-4F97-9059-28BD8FC5DAE4}" destId="{4501CD70-B0A4-4A08-A133-2F9C393484A6}" srcOrd="1" destOrd="0" presId="urn:microsoft.com/office/officeart/2005/8/layout/funnel1"/>
    <dgm:cxn modelId="{1DFC0BCC-7559-4830-8537-D7CD0A298B8B}" type="presParOf" srcId="{4C49069C-8E33-4F97-9059-28BD8FC5DAE4}" destId="{248BA046-E1C2-4D76-BD59-DE38AF929ADE}" srcOrd="2" destOrd="0" presId="urn:microsoft.com/office/officeart/2005/8/layout/funnel1"/>
    <dgm:cxn modelId="{8B070192-76F9-4B77-BC02-AB0DAADB8BB8}" type="presParOf" srcId="{4C49069C-8E33-4F97-9059-28BD8FC5DAE4}" destId="{9944F56B-3C6E-47A2-96BC-39535FE2C5BB}" srcOrd="3" destOrd="0" presId="urn:microsoft.com/office/officeart/2005/8/layout/funnel1"/>
    <dgm:cxn modelId="{AF2E4375-7309-455B-8003-8C50F150328B}" type="presParOf" srcId="{4C49069C-8E33-4F97-9059-28BD8FC5DAE4}" destId="{CED4094D-8283-4011-A5E1-732B4528ACA6}" srcOrd="4" destOrd="0" presId="urn:microsoft.com/office/officeart/2005/8/layout/funnel1"/>
    <dgm:cxn modelId="{C6C072CF-F152-456C-9339-2CA9CA140580}" type="presParOf" srcId="{4C49069C-8E33-4F97-9059-28BD8FC5DAE4}" destId="{8CCACD1A-67D0-4994-A778-F2969189D057}" srcOrd="5" destOrd="0" presId="urn:microsoft.com/office/officeart/2005/8/layout/funnel1"/>
    <dgm:cxn modelId="{AC9BBFA7-045D-4EF2-BFB6-713E330D9D8D}" type="presParOf" srcId="{4C49069C-8E33-4F97-9059-28BD8FC5DAE4}" destId="{8C19E535-E499-4BAB-91B0-153D1553F01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ADEAB6-CDAD-454D-9B1A-794212B0319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C76330-18B7-4784-987E-F3D8AB71AC20}">
      <dgm:prSet phldrT="[Text]" custT="1"/>
      <dgm:spPr/>
      <dgm:t>
        <a:bodyPr/>
        <a:lstStyle/>
        <a:p>
          <a:r>
            <a:rPr lang="en-US" sz="1500" b="1" dirty="0" smtClean="0"/>
            <a:t> Higher layer</a:t>
          </a:r>
          <a:endParaRPr lang="en-US" sz="1500" b="1" dirty="0"/>
        </a:p>
      </dgm:t>
    </dgm:pt>
    <dgm:pt modelId="{E6C5157A-0A9B-461F-9695-3789276F56C3}" type="parTrans" cxnId="{45C65E1B-866B-4FA6-995D-544DD54E2582}">
      <dgm:prSet/>
      <dgm:spPr/>
      <dgm:t>
        <a:bodyPr/>
        <a:lstStyle/>
        <a:p>
          <a:endParaRPr lang="en-US" sz="1500"/>
        </a:p>
      </dgm:t>
    </dgm:pt>
    <dgm:pt modelId="{BCBD3E84-AC8C-4F7F-A2D4-C41A6F7CDF79}" type="sibTrans" cxnId="{45C65E1B-866B-4FA6-995D-544DD54E2582}">
      <dgm:prSet/>
      <dgm:spPr/>
      <dgm:t>
        <a:bodyPr/>
        <a:lstStyle/>
        <a:p>
          <a:endParaRPr lang="en-US" sz="1500"/>
        </a:p>
      </dgm:t>
    </dgm:pt>
    <dgm:pt modelId="{CBDE726F-D577-4C8C-A552-4F491CDCDE0E}">
      <dgm:prSet phldrT="[Text]" custT="1"/>
      <dgm:spPr/>
      <dgm:t>
        <a:bodyPr/>
        <a:lstStyle/>
        <a:p>
          <a:r>
            <a:rPr lang="en-US" sz="1500" dirty="0" smtClean="0"/>
            <a:t>Big chain DB</a:t>
          </a:r>
          <a:endParaRPr lang="en-US" sz="1500" dirty="0"/>
        </a:p>
      </dgm:t>
    </dgm:pt>
    <dgm:pt modelId="{88AC04A4-BC52-4F76-840A-7ECB39872186}" type="parTrans" cxnId="{05481783-984F-4E52-B271-6ED1868A52BF}">
      <dgm:prSet/>
      <dgm:spPr/>
      <dgm:t>
        <a:bodyPr/>
        <a:lstStyle/>
        <a:p>
          <a:endParaRPr lang="en-US" sz="1500"/>
        </a:p>
      </dgm:t>
    </dgm:pt>
    <dgm:pt modelId="{D26CBEC6-E1F2-44E2-8AA4-A0836AF3A21C}" type="sibTrans" cxnId="{05481783-984F-4E52-B271-6ED1868A52BF}">
      <dgm:prSet/>
      <dgm:spPr/>
      <dgm:t>
        <a:bodyPr/>
        <a:lstStyle/>
        <a:p>
          <a:endParaRPr lang="en-US" sz="1500"/>
        </a:p>
      </dgm:t>
    </dgm:pt>
    <dgm:pt modelId="{4D4AEB2E-2B2A-4FB7-AECA-DFEBCC0415AF}">
      <dgm:prSet phldrT="[Text]" custT="1"/>
      <dgm:spPr/>
      <dgm:t>
        <a:bodyPr/>
        <a:lstStyle/>
        <a:p>
          <a:r>
            <a:rPr lang="en-US" sz="1500" b="1" dirty="0" smtClean="0"/>
            <a:t>Lower layer</a:t>
          </a:r>
          <a:endParaRPr lang="en-US" sz="1500" b="1" dirty="0"/>
        </a:p>
      </dgm:t>
    </dgm:pt>
    <dgm:pt modelId="{EF2EE5BE-CF59-4FEA-AD29-3A3222891F96}" type="parTrans" cxnId="{CCA0ED58-C889-4926-B4D5-79D5FDB907D6}">
      <dgm:prSet/>
      <dgm:spPr/>
      <dgm:t>
        <a:bodyPr/>
        <a:lstStyle/>
        <a:p>
          <a:endParaRPr lang="en-US" sz="1500"/>
        </a:p>
      </dgm:t>
    </dgm:pt>
    <dgm:pt modelId="{C8FB9522-D548-4786-AFD5-8598CE4ED22B}" type="sibTrans" cxnId="{CCA0ED58-C889-4926-B4D5-79D5FDB907D6}">
      <dgm:prSet/>
      <dgm:spPr/>
      <dgm:t>
        <a:bodyPr/>
        <a:lstStyle/>
        <a:p>
          <a:endParaRPr lang="en-US" sz="1500"/>
        </a:p>
      </dgm:t>
    </dgm:pt>
    <dgm:pt modelId="{A89DAC09-E3DC-485B-BF00-7147BEEA9D04}">
      <dgm:prSet phldrT="[Text]" custT="1"/>
      <dgm:spPr/>
      <dgm:t>
        <a:bodyPr/>
        <a:lstStyle/>
        <a:p>
          <a:r>
            <a:rPr lang="en-US" sz="1500" dirty="0" smtClean="0"/>
            <a:t>MongoDB</a:t>
          </a:r>
          <a:endParaRPr lang="en-US" sz="1500" dirty="0"/>
        </a:p>
      </dgm:t>
    </dgm:pt>
    <dgm:pt modelId="{DA8587F9-2C06-4A82-AF97-B0171241D2EF}" type="parTrans" cxnId="{C85260AA-D775-4749-962D-C298452FC712}">
      <dgm:prSet/>
      <dgm:spPr/>
      <dgm:t>
        <a:bodyPr/>
        <a:lstStyle/>
        <a:p>
          <a:endParaRPr lang="en-US" sz="1500"/>
        </a:p>
      </dgm:t>
    </dgm:pt>
    <dgm:pt modelId="{8BD9C95D-6E99-4E07-A68E-C601A56A0B87}" type="sibTrans" cxnId="{C85260AA-D775-4749-962D-C298452FC712}">
      <dgm:prSet/>
      <dgm:spPr/>
      <dgm:t>
        <a:bodyPr/>
        <a:lstStyle/>
        <a:p>
          <a:endParaRPr lang="en-US" sz="1500"/>
        </a:p>
      </dgm:t>
    </dgm:pt>
    <dgm:pt modelId="{6280AF77-C88F-4139-AE2C-8BBFC7F7F6A5}">
      <dgm:prSet phldrT="[Text]" custT="1"/>
      <dgm:spPr/>
      <dgm:t>
        <a:bodyPr/>
        <a:lstStyle/>
        <a:p>
          <a:r>
            <a:rPr lang="en-US" sz="1500" dirty="0" smtClean="0"/>
            <a:t>Handles transaction ordering and crash faults. </a:t>
          </a:r>
          <a:endParaRPr lang="en-US" sz="1500" dirty="0"/>
        </a:p>
      </dgm:t>
    </dgm:pt>
    <dgm:pt modelId="{C23331AF-392C-4172-8E86-239DC3231C43}" type="sibTrans" cxnId="{4FF1BC77-E23A-4517-A596-B463360CF708}">
      <dgm:prSet/>
      <dgm:spPr/>
      <dgm:t>
        <a:bodyPr/>
        <a:lstStyle/>
        <a:p>
          <a:endParaRPr lang="en-US" sz="1500"/>
        </a:p>
      </dgm:t>
    </dgm:pt>
    <dgm:pt modelId="{1B504CAE-8EC1-4706-AB5F-09F9B6AD1A5D}" type="parTrans" cxnId="{4FF1BC77-E23A-4517-A596-B463360CF708}">
      <dgm:prSet/>
      <dgm:spPr/>
      <dgm:t>
        <a:bodyPr/>
        <a:lstStyle/>
        <a:p>
          <a:endParaRPr lang="en-US" sz="1500"/>
        </a:p>
      </dgm:t>
    </dgm:pt>
    <dgm:pt modelId="{194C3177-4247-44F9-B623-3210462E7604}">
      <dgm:prSet phldrT="[Text]" custT="1"/>
      <dgm:spPr/>
      <dgm:t>
        <a:bodyPr/>
        <a:lstStyle/>
        <a:p>
          <a:r>
            <a:rPr lang="en-US" sz="1500" dirty="0" smtClean="0"/>
            <a:t>Federation handles double spends and malicious attacks.</a:t>
          </a:r>
          <a:endParaRPr lang="en-US" sz="1500" dirty="0"/>
        </a:p>
      </dgm:t>
    </dgm:pt>
    <dgm:pt modelId="{B322BEE8-F994-43B6-A4A8-596E0B0D47EB}" type="parTrans" cxnId="{07F01F0D-C6A4-46EC-A347-0C7879C037E0}">
      <dgm:prSet/>
      <dgm:spPr/>
      <dgm:t>
        <a:bodyPr/>
        <a:lstStyle/>
        <a:p>
          <a:endParaRPr lang="en-US" sz="1500"/>
        </a:p>
      </dgm:t>
    </dgm:pt>
    <dgm:pt modelId="{FF9E2AF1-496B-43CE-9302-2FECE1451AF4}" type="sibTrans" cxnId="{07F01F0D-C6A4-46EC-A347-0C7879C037E0}">
      <dgm:prSet/>
      <dgm:spPr/>
      <dgm:t>
        <a:bodyPr/>
        <a:lstStyle/>
        <a:p>
          <a:endParaRPr lang="en-US" sz="1500"/>
        </a:p>
      </dgm:t>
    </dgm:pt>
    <dgm:pt modelId="{8719B102-60A2-45FA-B8C9-148A12A3361E}" type="pres">
      <dgm:prSet presAssocID="{3EADEAB6-CDAD-454D-9B1A-794212B0319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E3A6F-F2B7-46DD-BB12-43AD9F4A7A7B}" type="pres">
      <dgm:prSet presAssocID="{5BC76330-18B7-4784-987E-F3D8AB71AC20}" presName="composite" presStyleCnt="0"/>
      <dgm:spPr/>
    </dgm:pt>
    <dgm:pt modelId="{23C21615-83B7-4171-A00C-329CA50B58CA}" type="pres">
      <dgm:prSet presAssocID="{5BC76330-18B7-4784-987E-F3D8AB71AC2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41314-C661-4995-A23C-E6EDD9B3E815}" type="pres">
      <dgm:prSet presAssocID="{5BC76330-18B7-4784-987E-F3D8AB71AC2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D205B-D5B2-4869-8841-B33CAB10FD75}" type="pres">
      <dgm:prSet presAssocID="{BCBD3E84-AC8C-4F7F-A2D4-C41A6F7CDF79}" presName="sp" presStyleCnt="0"/>
      <dgm:spPr/>
    </dgm:pt>
    <dgm:pt modelId="{06355035-D1FB-4131-B571-E1D6A33BC1DF}" type="pres">
      <dgm:prSet presAssocID="{4D4AEB2E-2B2A-4FB7-AECA-DFEBCC0415AF}" presName="composite" presStyleCnt="0"/>
      <dgm:spPr/>
    </dgm:pt>
    <dgm:pt modelId="{BBC10225-851B-4483-9E84-A48644E12E50}" type="pres">
      <dgm:prSet presAssocID="{4D4AEB2E-2B2A-4FB7-AECA-DFEBCC0415AF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1F9D3-DC07-45EF-85C7-7C9B9716D380}" type="pres">
      <dgm:prSet presAssocID="{4D4AEB2E-2B2A-4FB7-AECA-DFEBCC0415AF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C65E1B-866B-4FA6-995D-544DD54E2582}" srcId="{3EADEAB6-CDAD-454D-9B1A-794212B0319C}" destId="{5BC76330-18B7-4784-987E-F3D8AB71AC20}" srcOrd="0" destOrd="0" parTransId="{E6C5157A-0A9B-461F-9695-3789276F56C3}" sibTransId="{BCBD3E84-AC8C-4F7F-A2D4-C41A6F7CDF79}"/>
    <dgm:cxn modelId="{F3C6C99C-32FF-41F5-9075-F511A3C202CB}" type="presOf" srcId="{4D4AEB2E-2B2A-4FB7-AECA-DFEBCC0415AF}" destId="{BBC10225-851B-4483-9E84-A48644E12E50}" srcOrd="0" destOrd="0" presId="urn:microsoft.com/office/officeart/2005/8/layout/chevron2"/>
    <dgm:cxn modelId="{05481783-984F-4E52-B271-6ED1868A52BF}" srcId="{5BC76330-18B7-4784-987E-F3D8AB71AC20}" destId="{CBDE726F-D577-4C8C-A552-4F491CDCDE0E}" srcOrd="0" destOrd="0" parTransId="{88AC04A4-BC52-4F76-840A-7ECB39872186}" sibTransId="{D26CBEC6-E1F2-44E2-8AA4-A0836AF3A21C}"/>
    <dgm:cxn modelId="{A42E0597-0DE8-4DCF-B19F-B81069C091C7}" type="presOf" srcId="{194C3177-4247-44F9-B623-3210462E7604}" destId="{DF341314-C661-4995-A23C-E6EDD9B3E815}" srcOrd="0" destOrd="1" presId="urn:microsoft.com/office/officeart/2005/8/layout/chevron2"/>
    <dgm:cxn modelId="{0DB60A90-22DC-4240-A426-34788E139AF5}" type="presOf" srcId="{6280AF77-C88F-4139-AE2C-8BBFC7F7F6A5}" destId="{F0F1F9D3-DC07-45EF-85C7-7C9B9716D380}" srcOrd="0" destOrd="1" presId="urn:microsoft.com/office/officeart/2005/8/layout/chevron2"/>
    <dgm:cxn modelId="{DB57794A-65BE-4EB4-BA8E-B79F2074E658}" type="presOf" srcId="{A89DAC09-E3DC-485B-BF00-7147BEEA9D04}" destId="{F0F1F9D3-DC07-45EF-85C7-7C9B9716D380}" srcOrd="0" destOrd="0" presId="urn:microsoft.com/office/officeart/2005/8/layout/chevron2"/>
    <dgm:cxn modelId="{CCA0ED58-C889-4926-B4D5-79D5FDB907D6}" srcId="{3EADEAB6-CDAD-454D-9B1A-794212B0319C}" destId="{4D4AEB2E-2B2A-4FB7-AECA-DFEBCC0415AF}" srcOrd="1" destOrd="0" parTransId="{EF2EE5BE-CF59-4FEA-AD29-3A3222891F96}" sibTransId="{C8FB9522-D548-4786-AFD5-8598CE4ED22B}"/>
    <dgm:cxn modelId="{A53CD2F7-C0AF-4D67-8CBC-6AF2F4AC812B}" type="presOf" srcId="{3EADEAB6-CDAD-454D-9B1A-794212B0319C}" destId="{8719B102-60A2-45FA-B8C9-148A12A3361E}" srcOrd="0" destOrd="0" presId="urn:microsoft.com/office/officeart/2005/8/layout/chevron2"/>
    <dgm:cxn modelId="{07F01F0D-C6A4-46EC-A347-0C7879C037E0}" srcId="{5BC76330-18B7-4784-987E-F3D8AB71AC20}" destId="{194C3177-4247-44F9-B623-3210462E7604}" srcOrd="1" destOrd="0" parTransId="{B322BEE8-F994-43B6-A4A8-596E0B0D47EB}" sibTransId="{FF9E2AF1-496B-43CE-9302-2FECE1451AF4}"/>
    <dgm:cxn modelId="{7EE14ED8-BA8E-4DB9-978B-6872009108A0}" type="presOf" srcId="{CBDE726F-D577-4C8C-A552-4F491CDCDE0E}" destId="{DF341314-C661-4995-A23C-E6EDD9B3E815}" srcOrd="0" destOrd="0" presId="urn:microsoft.com/office/officeart/2005/8/layout/chevron2"/>
    <dgm:cxn modelId="{26FECD3C-3270-4944-AD3B-5F264BA6EE0F}" type="presOf" srcId="{5BC76330-18B7-4784-987E-F3D8AB71AC20}" destId="{23C21615-83B7-4171-A00C-329CA50B58CA}" srcOrd="0" destOrd="0" presId="urn:microsoft.com/office/officeart/2005/8/layout/chevron2"/>
    <dgm:cxn modelId="{4FF1BC77-E23A-4517-A596-B463360CF708}" srcId="{4D4AEB2E-2B2A-4FB7-AECA-DFEBCC0415AF}" destId="{6280AF77-C88F-4139-AE2C-8BBFC7F7F6A5}" srcOrd="1" destOrd="0" parTransId="{1B504CAE-8EC1-4706-AB5F-09F9B6AD1A5D}" sibTransId="{C23331AF-392C-4172-8E86-239DC3231C43}"/>
    <dgm:cxn modelId="{C85260AA-D775-4749-962D-C298452FC712}" srcId="{4D4AEB2E-2B2A-4FB7-AECA-DFEBCC0415AF}" destId="{A89DAC09-E3DC-485B-BF00-7147BEEA9D04}" srcOrd="0" destOrd="0" parTransId="{DA8587F9-2C06-4A82-AF97-B0171241D2EF}" sibTransId="{8BD9C95D-6E99-4E07-A68E-C601A56A0B87}"/>
    <dgm:cxn modelId="{5CA71A60-D064-4702-803D-6F868BF16706}" type="presParOf" srcId="{8719B102-60A2-45FA-B8C9-148A12A3361E}" destId="{59BE3A6F-F2B7-46DD-BB12-43AD9F4A7A7B}" srcOrd="0" destOrd="0" presId="urn:microsoft.com/office/officeart/2005/8/layout/chevron2"/>
    <dgm:cxn modelId="{9C62284A-2E94-43EB-A7AC-4300ACDC8DA7}" type="presParOf" srcId="{59BE3A6F-F2B7-46DD-BB12-43AD9F4A7A7B}" destId="{23C21615-83B7-4171-A00C-329CA50B58CA}" srcOrd="0" destOrd="0" presId="urn:microsoft.com/office/officeart/2005/8/layout/chevron2"/>
    <dgm:cxn modelId="{56B0FC67-FEF2-425B-A815-FA27BBC75C36}" type="presParOf" srcId="{59BE3A6F-F2B7-46DD-BB12-43AD9F4A7A7B}" destId="{DF341314-C661-4995-A23C-E6EDD9B3E815}" srcOrd="1" destOrd="0" presId="urn:microsoft.com/office/officeart/2005/8/layout/chevron2"/>
    <dgm:cxn modelId="{3B99A430-9729-49D5-97F0-B7BD7AD9EC79}" type="presParOf" srcId="{8719B102-60A2-45FA-B8C9-148A12A3361E}" destId="{CDAD205B-D5B2-4869-8841-B33CAB10FD75}" srcOrd="1" destOrd="0" presId="urn:microsoft.com/office/officeart/2005/8/layout/chevron2"/>
    <dgm:cxn modelId="{1046DC8E-4C6E-4EBA-8087-AC9F11F8D9F8}" type="presParOf" srcId="{8719B102-60A2-45FA-B8C9-148A12A3361E}" destId="{06355035-D1FB-4131-B571-E1D6A33BC1DF}" srcOrd="2" destOrd="0" presId="urn:microsoft.com/office/officeart/2005/8/layout/chevron2"/>
    <dgm:cxn modelId="{0A4E9DBC-F4C9-4823-808E-3B6171099567}" type="presParOf" srcId="{06355035-D1FB-4131-B571-E1D6A33BC1DF}" destId="{BBC10225-851B-4483-9E84-A48644E12E50}" srcOrd="0" destOrd="0" presId="urn:microsoft.com/office/officeart/2005/8/layout/chevron2"/>
    <dgm:cxn modelId="{4CBE2A52-AC3E-45D0-90F4-9513C206A5EB}" type="presParOf" srcId="{06355035-D1FB-4131-B571-E1D6A33BC1DF}" destId="{F0F1F9D3-DC07-45EF-85C7-7C9B9716D3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6ACC1B-7A2C-4146-A021-D7893AAB9098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0C81BC9A-0DC1-4F57-818C-CCACBC435D4F}">
      <dgm:prSet phldrT="[Text]" custT="1"/>
      <dgm:spPr/>
      <dgm:t>
        <a:bodyPr/>
        <a:lstStyle/>
        <a:p>
          <a:r>
            <a:rPr lang="en-US" sz="1200" b="1" dirty="0" smtClean="0"/>
            <a:t>Block-chain characteristics</a:t>
          </a:r>
          <a:endParaRPr lang="en-US" sz="1200" b="1" dirty="0"/>
        </a:p>
      </dgm:t>
    </dgm:pt>
    <dgm:pt modelId="{8432BA5F-5831-417C-8560-CD9D853788C2}" type="parTrans" cxnId="{BAF3979C-7399-4473-A1AF-ABB3B0C7A0EF}">
      <dgm:prSet/>
      <dgm:spPr/>
      <dgm:t>
        <a:bodyPr/>
        <a:lstStyle/>
        <a:p>
          <a:endParaRPr lang="en-US" sz="1200" b="1"/>
        </a:p>
      </dgm:t>
    </dgm:pt>
    <dgm:pt modelId="{2D08E727-87F3-4928-9F2C-0CE2F0AC2634}" type="sibTrans" cxnId="{BAF3979C-7399-4473-A1AF-ABB3B0C7A0EF}">
      <dgm:prSet custT="1"/>
      <dgm:spPr/>
      <dgm:t>
        <a:bodyPr/>
        <a:lstStyle/>
        <a:p>
          <a:endParaRPr lang="en-US" sz="1200" b="1"/>
        </a:p>
      </dgm:t>
    </dgm:pt>
    <dgm:pt modelId="{B0F5F3D6-DEAE-4E27-9C7D-A859C2C8B30F}">
      <dgm:prSet phldrT="[Text]" custT="1"/>
      <dgm:spPr/>
      <dgm:t>
        <a:bodyPr/>
        <a:lstStyle/>
        <a:p>
          <a:r>
            <a:rPr lang="en-US" sz="1200" b="1" dirty="0" smtClean="0"/>
            <a:t>NoSQL Features</a:t>
          </a:r>
          <a:endParaRPr lang="en-US" sz="1200" b="1" dirty="0"/>
        </a:p>
      </dgm:t>
    </dgm:pt>
    <dgm:pt modelId="{DA7C33FF-6E71-4AEE-850D-E44DB674E4F6}" type="parTrans" cxnId="{8EB9783B-C08A-4D71-9BFE-A074521ED933}">
      <dgm:prSet/>
      <dgm:spPr/>
      <dgm:t>
        <a:bodyPr/>
        <a:lstStyle/>
        <a:p>
          <a:endParaRPr lang="en-US" sz="1200" b="1"/>
        </a:p>
      </dgm:t>
    </dgm:pt>
    <dgm:pt modelId="{CBB19FB3-74D3-4DFC-8F11-39F74123C37E}" type="sibTrans" cxnId="{8EB9783B-C08A-4D71-9BFE-A074521ED933}">
      <dgm:prSet custT="1"/>
      <dgm:spPr/>
      <dgm:t>
        <a:bodyPr/>
        <a:lstStyle/>
        <a:p>
          <a:endParaRPr lang="en-US" sz="1200" b="1"/>
        </a:p>
      </dgm:t>
    </dgm:pt>
    <dgm:pt modelId="{19CE83A4-689B-4B35-80D2-024F3D5987BA}">
      <dgm:prSet phldrT="[Text]" custT="1"/>
      <dgm:spPr/>
      <dgm:t>
        <a:bodyPr/>
        <a:lstStyle/>
        <a:p>
          <a:r>
            <a:rPr lang="en-US" sz="1200" b="1" dirty="0" smtClean="0"/>
            <a:t>Big Chain DB</a:t>
          </a:r>
          <a:endParaRPr lang="en-US" sz="1200" b="1" dirty="0"/>
        </a:p>
      </dgm:t>
    </dgm:pt>
    <dgm:pt modelId="{5113D5D0-9A8C-44D8-A47A-E9DA099C6B04}" type="parTrans" cxnId="{B15A08EF-7D78-42ED-92EB-9D80E1F33AE1}">
      <dgm:prSet/>
      <dgm:spPr/>
      <dgm:t>
        <a:bodyPr/>
        <a:lstStyle/>
        <a:p>
          <a:endParaRPr lang="en-US" sz="1200" b="1"/>
        </a:p>
      </dgm:t>
    </dgm:pt>
    <dgm:pt modelId="{AF084401-F351-4137-B002-8B7A000543E9}" type="sibTrans" cxnId="{B15A08EF-7D78-42ED-92EB-9D80E1F33AE1}">
      <dgm:prSet/>
      <dgm:spPr/>
      <dgm:t>
        <a:bodyPr/>
        <a:lstStyle/>
        <a:p>
          <a:endParaRPr lang="en-US" sz="1200" b="1"/>
        </a:p>
      </dgm:t>
    </dgm:pt>
    <dgm:pt modelId="{847E79C6-19BF-47DB-8A83-5A80AB70F512}" type="pres">
      <dgm:prSet presAssocID="{9E6ACC1B-7A2C-4146-A021-D7893AAB9098}" presName="linearFlow" presStyleCnt="0">
        <dgm:presLayoutVars>
          <dgm:dir/>
          <dgm:resizeHandles val="exact"/>
        </dgm:presLayoutVars>
      </dgm:prSet>
      <dgm:spPr/>
    </dgm:pt>
    <dgm:pt modelId="{76033E94-2166-4CF8-A4E3-8A1893C8EF4A}" type="pres">
      <dgm:prSet presAssocID="{0C81BC9A-0DC1-4F57-818C-CCACBC435D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D35F3-E68C-44CC-B358-BF092772940E}" type="pres">
      <dgm:prSet presAssocID="{2D08E727-87F3-4928-9F2C-0CE2F0AC2634}" presName="spacerL" presStyleCnt="0"/>
      <dgm:spPr/>
    </dgm:pt>
    <dgm:pt modelId="{4AD81167-C3B8-4F1D-B805-82B40A7E0AAA}" type="pres">
      <dgm:prSet presAssocID="{2D08E727-87F3-4928-9F2C-0CE2F0AC263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C8DDB05-E8C1-40C1-B80E-B2741CD19E05}" type="pres">
      <dgm:prSet presAssocID="{2D08E727-87F3-4928-9F2C-0CE2F0AC2634}" presName="spacerR" presStyleCnt="0"/>
      <dgm:spPr/>
    </dgm:pt>
    <dgm:pt modelId="{8EBB482F-6D74-4AB1-B2B7-4D85DE256F1E}" type="pres">
      <dgm:prSet presAssocID="{B0F5F3D6-DEAE-4E27-9C7D-A859C2C8B30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41BFC-24D3-4CFD-9E71-882D3A82C302}" type="pres">
      <dgm:prSet presAssocID="{CBB19FB3-74D3-4DFC-8F11-39F74123C37E}" presName="spacerL" presStyleCnt="0"/>
      <dgm:spPr/>
    </dgm:pt>
    <dgm:pt modelId="{4371FDB3-CD00-4E90-BC90-53563EF3E2AE}" type="pres">
      <dgm:prSet presAssocID="{CBB19FB3-74D3-4DFC-8F11-39F74123C37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2FC7E6-C2C1-4318-AD88-89F5028F6D20}" type="pres">
      <dgm:prSet presAssocID="{CBB19FB3-74D3-4DFC-8F11-39F74123C37E}" presName="spacerR" presStyleCnt="0"/>
      <dgm:spPr/>
    </dgm:pt>
    <dgm:pt modelId="{4324F767-E5B5-4ABB-9A32-D7904027B56E}" type="pres">
      <dgm:prSet presAssocID="{19CE83A4-689B-4B35-80D2-024F3D5987B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F3979C-7399-4473-A1AF-ABB3B0C7A0EF}" srcId="{9E6ACC1B-7A2C-4146-A021-D7893AAB9098}" destId="{0C81BC9A-0DC1-4F57-818C-CCACBC435D4F}" srcOrd="0" destOrd="0" parTransId="{8432BA5F-5831-417C-8560-CD9D853788C2}" sibTransId="{2D08E727-87F3-4928-9F2C-0CE2F0AC2634}"/>
    <dgm:cxn modelId="{B250C3B0-312A-4FC5-BF68-FD53934DC3E6}" type="presOf" srcId="{19CE83A4-689B-4B35-80D2-024F3D5987BA}" destId="{4324F767-E5B5-4ABB-9A32-D7904027B56E}" srcOrd="0" destOrd="0" presId="urn:microsoft.com/office/officeart/2005/8/layout/equation1"/>
    <dgm:cxn modelId="{95C40958-C4C3-4180-9C42-1483592E5F81}" type="presOf" srcId="{0C81BC9A-0DC1-4F57-818C-CCACBC435D4F}" destId="{76033E94-2166-4CF8-A4E3-8A1893C8EF4A}" srcOrd="0" destOrd="0" presId="urn:microsoft.com/office/officeart/2005/8/layout/equation1"/>
    <dgm:cxn modelId="{B15A08EF-7D78-42ED-92EB-9D80E1F33AE1}" srcId="{9E6ACC1B-7A2C-4146-A021-D7893AAB9098}" destId="{19CE83A4-689B-4B35-80D2-024F3D5987BA}" srcOrd="2" destOrd="0" parTransId="{5113D5D0-9A8C-44D8-A47A-E9DA099C6B04}" sibTransId="{AF084401-F351-4137-B002-8B7A000543E9}"/>
    <dgm:cxn modelId="{48C15C61-8250-43AF-9422-CD2914FBFC80}" type="presOf" srcId="{CBB19FB3-74D3-4DFC-8F11-39F74123C37E}" destId="{4371FDB3-CD00-4E90-BC90-53563EF3E2AE}" srcOrd="0" destOrd="0" presId="urn:microsoft.com/office/officeart/2005/8/layout/equation1"/>
    <dgm:cxn modelId="{8D75689E-718D-44CA-956E-795ACD6D98DA}" type="presOf" srcId="{B0F5F3D6-DEAE-4E27-9C7D-A859C2C8B30F}" destId="{8EBB482F-6D74-4AB1-B2B7-4D85DE256F1E}" srcOrd="0" destOrd="0" presId="urn:microsoft.com/office/officeart/2005/8/layout/equation1"/>
    <dgm:cxn modelId="{8EB9783B-C08A-4D71-9BFE-A074521ED933}" srcId="{9E6ACC1B-7A2C-4146-A021-D7893AAB9098}" destId="{B0F5F3D6-DEAE-4E27-9C7D-A859C2C8B30F}" srcOrd="1" destOrd="0" parTransId="{DA7C33FF-6E71-4AEE-850D-E44DB674E4F6}" sibTransId="{CBB19FB3-74D3-4DFC-8F11-39F74123C37E}"/>
    <dgm:cxn modelId="{77C0A3B9-6CF3-4E91-B3F8-86157BBE3B9B}" type="presOf" srcId="{2D08E727-87F3-4928-9F2C-0CE2F0AC2634}" destId="{4AD81167-C3B8-4F1D-B805-82B40A7E0AAA}" srcOrd="0" destOrd="0" presId="urn:microsoft.com/office/officeart/2005/8/layout/equation1"/>
    <dgm:cxn modelId="{2F9A8793-2F3B-4EDB-BD26-B9767409DD59}" type="presOf" srcId="{9E6ACC1B-7A2C-4146-A021-D7893AAB9098}" destId="{847E79C6-19BF-47DB-8A83-5A80AB70F512}" srcOrd="0" destOrd="0" presId="urn:microsoft.com/office/officeart/2005/8/layout/equation1"/>
    <dgm:cxn modelId="{8FB6C24F-632A-42A5-B448-9E9BE504811D}" type="presParOf" srcId="{847E79C6-19BF-47DB-8A83-5A80AB70F512}" destId="{76033E94-2166-4CF8-A4E3-8A1893C8EF4A}" srcOrd="0" destOrd="0" presId="urn:microsoft.com/office/officeart/2005/8/layout/equation1"/>
    <dgm:cxn modelId="{FF1842FD-1DBE-43AF-AE29-88A15526BB82}" type="presParOf" srcId="{847E79C6-19BF-47DB-8A83-5A80AB70F512}" destId="{471D35F3-E68C-44CC-B358-BF092772940E}" srcOrd="1" destOrd="0" presId="urn:microsoft.com/office/officeart/2005/8/layout/equation1"/>
    <dgm:cxn modelId="{7E86A0A3-5B7A-4756-B2AC-3DED449F003E}" type="presParOf" srcId="{847E79C6-19BF-47DB-8A83-5A80AB70F512}" destId="{4AD81167-C3B8-4F1D-B805-82B40A7E0AAA}" srcOrd="2" destOrd="0" presId="urn:microsoft.com/office/officeart/2005/8/layout/equation1"/>
    <dgm:cxn modelId="{D6C51424-7316-4213-A401-4C8BB40B198B}" type="presParOf" srcId="{847E79C6-19BF-47DB-8A83-5A80AB70F512}" destId="{3C8DDB05-E8C1-40C1-B80E-B2741CD19E05}" srcOrd="3" destOrd="0" presId="urn:microsoft.com/office/officeart/2005/8/layout/equation1"/>
    <dgm:cxn modelId="{C7EC171A-5AA3-4325-89DD-68F8A6F12BE4}" type="presParOf" srcId="{847E79C6-19BF-47DB-8A83-5A80AB70F512}" destId="{8EBB482F-6D74-4AB1-B2B7-4D85DE256F1E}" srcOrd="4" destOrd="0" presId="urn:microsoft.com/office/officeart/2005/8/layout/equation1"/>
    <dgm:cxn modelId="{74D1359B-E039-437F-B8CC-008ADE5326D7}" type="presParOf" srcId="{847E79C6-19BF-47DB-8A83-5A80AB70F512}" destId="{09941BFC-24D3-4CFD-9E71-882D3A82C302}" srcOrd="5" destOrd="0" presId="urn:microsoft.com/office/officeart/2005/8/layout/equation1"/>
    <dgm:cxn modelId="{49FCDDB8-1EF1-42E8-AA1B-232E6DEF5D6A}" type="presParOf" srcId="{847E79C6-19BF-47DB-8A83-5A80AB70F512}" destId="{4371FDB3-CD00-4E90-BC90-53563EF3E2AE}" srcOrd="6" destOrd="0" presId="urn:microsoft.com/office/officeart/2005/8/layout/equation1"/>
    <dgm:cxn modelId="{5FC8C0F6-8B18-4F20-8955-E57D6F05C684}" type="presParOf" srcId="{847E79C6-19BF-47DB-8A83-5A80AB70F512}" destId="{FC2FC7E6-C2C1-4318-AD88-89F5028F6D20}" srcOrd="7" destOrd="0" presId="urn:microsoft.com/office/officeart/2005/8/layout/equation1"/>
    <dgm:cxn modelId="{76B0BBD3-7B71-46BD-A049-9FD9B8FF7BC5}" type="presParOf" srcId="{847E79C6-19BF-47DB-8A83-5A80AB70F512}" destId="{4324F767-E5B5-4ABB-9A32-D7904027B56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656000-2CC2-4AE0-8D13-147F2494B7F0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B7143553-E054-4A07-B015-817CF30F26BB}">
      <dgm:prSet phldrT="[Text]" custT="1"/>
      <dgm:spPr/>
      <dgm:t>
        <a:bodyPr/>
        <a:lstStyle/>
        <a:p>
          <a:r>
            <a:rPr lang="en-US" sz="1050" b="1" dirty="0" smtClean="0"/>
            <a:t>Node1</a:t>
          </a:r>
          <a:endParaRPr lang="en-US" sz="1050" b="1" dirty="0"/>
        </a:p>
      </dgm:t>
    </dgm:pt>
    <dgm:pt modelId="{3B5A75C5-1512-462B-8247-D168D86F5517}" type="parTrans" cxnId="{A7A398E2-A4D3-43F8-9226-48DAFAEAFD5C}">
      <dgm:prSet/>
      <dgm:spPr/>
      <dgm:t>
        <a:bodyPr/>
        <a:lstStyle/>
        <a:p>
          <a:endParaRPr lang="en-US"/>
        </a:p>
      </dgm:t>
    </dgm:pt>
    <dgm:pt modelId="{70C4E399-5D86-4E6C-8DB8-62758AD9A5EF}" type="sibTrans" cxnId="{A7A398E2-A4D3-43F8-9226-48DAFAEAFD5C}">
      <dgm:prSet/>
      <dgm:spPr/>
      <dgm:t>
        <a:bodyPr/>
        <a:lstStyle/>
        <a:p>
          <a:endParaRPr lang="en-US"/>
        </a:p>
      </dgm:t>
    </dgm:pt>
    <dgm:pt modelId="{3F29460F-DD53-4CF1-A983-847AB4614D29}" type="pres">
      <dgm:prSet presAssocID="{E0656000-2CC2-4AE0-8D13-147F2494B7F0}" presName="diagram" presStyleCnt="0">
        <dgm:presLayoutVars>
          <dgm:dir/>
          <dgm:animLvl val="lvl"/>
          <dgm:resizeHandles val="exact"/>
        </dgm:presLayoutVars>
      </dgm:prSet>
      <dgm:spPr/>
    </dgm:pt>
    <dgm:pt modelId="{33E3DB97-B8F2-40BF-AF30-749AD3D98371}" type="pres">
      <dgm:prSet presAssocID="{B7143553-E054-4A07-B015-817CF30F26BB}" presName="compNode" presStyleCnt="0"/>
      <dgm:spPr/>
    </dgm:pt>
    <dgm:pt modelId="{81979756-97EF-497C-8CE9-D0C0DCD3C7A4}" type="pres">
      <dgm:prSet presAssocID="{B7143553-E054-4A07-B015-817CF30F26BB}" presName="childRect" presStyleLbl="bgAcc1" presStyleIdx="0" presStyleCnt="1" custScaleX="127959">
        <dgm:presLayoutVars>
          <dgm:bulletEnabled val="1"/>
        </dgm:presLayoutVars>
      </dgm:prSet>
      <dgm:spPr/>
    </dgm:pt>
    <dgm:pt modelId="{F1FFE691-3EB2-41D9-BA72-2243FEAA873C}" type="pres">
      <dgm:prSet presAssocID="{B7143553-E054-4A07-B015-817CF30F26B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08D6B97-2AC4-4FAF-8AA7-AD0B7F20031F}" type="pres">
      <dgm:prSet presAssocID="{B7143553-E054-4A07-B015-817CF30F26BB}" presName="parentRect" presStyleLbl="alignNode1" presStyleIdx="0" presStyleCnt="1" custScaleX="134985" custScaleY="107445" custLinFactNeighborY="21496"/>
      <dgm:spPr/>
    </dgm:pt>
    <dgm:pt modelId="{375616E5-7B74-4ED7-94E3-CE84449D925B}" type="pres">
      <dgm:prSet presAssocID="{B7143553-E054-4A07-B015-817CF30F26BB}" presName="adorn" presStyleLbl="fgAccFollowNod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A7A398E2-A4D3-43F8-9226-48DAFAEAFD5C}" srcId="{E0656000-2CC2-4AE0-8D13-147F2494B7F0}" destId="{B7143553-E054-4A07-B015-817CF30F26BB}" srcOrd="0" destOrd="0" parTransId="{3B5A75C5-1512-462B-8247-D168D86F5517}" sibTransId="{70C4E399-5D86-4E6C-8DB8-62758AD9A5EF}"/>
    <dgm:cxn modelId="{38F5ED6D-DDC5-444C-8D47-443578C96DDB}" type="presOf" srcId="{B7143553-E054-4A07-B015-817CF30F26BB}" destId="{F1FFE691-3EB2-41D9-BA72-2243FEAA873C}" srcOrd="0" destOrd="0" presId="urn:microsoft.com/office/officeart/2005/8/layout/bList2"/>
    <dgm:cxn modelId="{C3BFCD58-94E9-4443-86C4-B3EC720E4DE4}" type="presOf" srcId="{B7143553-E054-4A07-B015-817CF30F26BB}" destId="{D08D6B97-2AC4-4FAF-8AA7-AD0B7F20031F}" srcOrd="1" destOrd="0" presId="urn:microsoft.com/office/officeart/2005/8/layout/bList2"/>
    <dgm:cxn modelId="{8DA5338D-D52B-4458-AAFE-D16948FF39B4}" type="presOf" srcId="{E0656000-2CC2-4AE0-8D13-147F2494B7F0}" destId="{3F29460F-DD53-4CF1-A983-847AB4614D29}" srcOrd="0" destOrd="0" presId="urn:microsoft.com/office/officeart/2005/8/layout/bList2"/>
    <dgm:cxn modelId="{B0CBBAD7-CB33-4B3C-AFB0-C006671957B4}" type="presParOf" srcId="{3F29460F-DD53-4CF1-A983-847AB4614D29}" destId="{33E3DB97-B8F2-40BF-AF30-749AD3D98371}" srcOrd="0" destOrd="0" presId="urn:microsoft.com/office/officeart/2005/8/layout/bList2"/>
    <dgm:cxn modelId="{57E50720-4B8B-4F27-A795-516F1EB202B7}" type="presParOf" srcId="{33E3DB97-B8F2-40BF-AF30-749AD3D98371}" destId="{81979756-97EF-497C-8CE9-D0C0DCD3C7A4}" srcOrd="0" destOrd="0" presId="urn:microsoft.com/office/officeart/2005/8/layout/bList2"/>
    <dgm:cxn modelId="{7592D091-EC3D-4FA2-A0CD-70BEF970CA08}" type="presParOf" srcId="{33E3DB97-B8F2-40BF-AF30-749AD3D98371}" destId="{F1FFE691-3EB2-41D9-BA72-2243FEAA873C}" srcOrd="1" destOrd="0" presId="urn:microsoft.com/office/officeart/2005/8/layout/bList2"/>
    <dgm:cxn modelId="{69B0747D-929B-4982-8092-A01307CB19E5}" type="presParOf" srcId="{33E3DB97-B8F2-40BF-AF30-749AD3D98371}" destId="{D08D6B97-2AC4-4FAF-8AA7-AD0B7F20031F}" srcOrd="2" destOrd="0" presId="urn:microsoft.com/office/officeart/2005/8/layout/bList2"/>
    <dgm:cxn modelId="{C11FBA72-E020-42C6-AFBE-F021BFAA1B35}" type="presParOf" srcId="{33E3DB97-B8F2-40BF-AF30-749AD3D98371}" destId="{375616E5-7B74-4ED7-94E3-CE84449D925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656000-2CC2-4AE0-8D13-147F2494B7F0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B7143553-E054-4A07-B015-817CF30F26BB}">
      <dgm:prSet phldrT="[Text]" custT="1"/>
      <dgm:spPr/>
      <dgm:t>
        <a:bodyPr/>
        <a:lstStyle/>
        <a:p>
          <a:r>
            <a:rPr lang="en-US" sz="1050" b="1" dirty="0" smtClean="0"/>
            <a:t>Node2</a:t>
          </a:r>
          <a:endParaRPr lang="en-US" sz="1050" b="1" dirty="0"/>
        </a:p>
      </dgm:t>
    </dgm:pt>
    <dgm:pt modelId="{3B5A75C5-1512-462B-8247-D168D86F5517}" type="parTrans" cxnId="{A7A398E2-A4D3-43F8-9226-48DAFAEAFD5C}">
      <dgm:prSet/>
      <dgm:spPr/>
      <dgm:t>
        <a:bodyPr/>
        <a:lstStyle/>
        <a:p>
          <a:endParaRPr lang="en-US"/>
        </a:p>
      </dgm:t>
    </dgm:pt>
    <dgm:pt modelId="{70C4E399-5D86-4E6C-8DB8-62758AD9A5EF}" type="sibTrans" cxnId="{A7A398E2-A4D3-43F8-9226-48DAFAEAFD5C}">
      <dgm:prSet/>
      <dgm:spPr/>
      <dgm:t>
        <a:bodyPr/>
        <a:lstStyle/>
        <a:p>
          <a:endParaRPr lang="en-US"/>
        </a:p>
      </dgm:t>
    </dgm:pt>
    <dgm:pt modelId="{3F29460F-DD53-4CF1-A983-847AB4614D29}" type="pres">
      <dgm:prSet presAssocID="{E0656000-2CC2-4AE0-8D13-147F2494B7F0}" presName="diagram" presStyleCnt="0">
        <dgm:presLayoutVars>
          <dgm:dir/>
          <dgm:animLvl val="lvl"/>
          <dgm:resizeHandles val="exact"/>
        </dgm:presLayoutVars>
      </dgm:prSet>
      <dgm:spPr/>
    </dgm:pt>
    <dgm:pt modelId="{33E3DB97-B8F2-40BF-AF30-749AD3D98371}" type="pres">
      <dgm:prSet presAssocID="{B7143553-E054-4A07-B015-817CF30F26BB}" presName="compNode" presStyleCnt="0"/>
      <dgm:spPr/>
    </dgm:pt>
    <dgm:pt modelId="{81979756-97EF-497C-8CE9-D0C0DCD3C7A4}" type="pres">
      <dgm:prSet presAssocID="{B7143553-E054-4A07-B015-817CF30F26BB}" presName="childRect" presStyleLbl="bgAcc1" presStyleIdx="0" presStyleCnt="1" custScaleX="127959">
        <dgm:presLayoutVars>
          <dgm:bulletEnabled val="1"/>
        </dgm:presLayoutVars>
      </dgm:prSet>
      <dgm:spPr/>
    </dgm:pt>
    <dgm:pt modelId="{F1FFE691-3EB2-41D9-BA72-2243FEAA873C}" type="pres">
      <dgm:prSet presAssocID="{B7143553-E054-4A07-B015-817CF30F26B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08D6B97-2AC4-4FAF-8AA7-AD0B7F20031F}" type="pres">
      <dgm:prSet presAssocID="{B7143553-E054-4A07-B015-817CF30F26BB}" presName="parentRect" presStyleLbl="alignNode1" presStyleIdx="0" presStyleCnt="1" custScaleX="134985" custScaleY="107445" custLinFactNeighborY="21496"/>
      <dgm:spPr/>
    </dgm:pt>
    <dgm:pt modelId="{375616E5-7B74-4ED7-94E3-CE84449D925B}" type="pres">
      <dgm:prSet presAssocID="{B7143553-E054-4A07-B015-817CF30F26BB}" presName="adorn" presStyleLbl="fgAccFollowNod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A7A398E2-A4D3-43F8-9226-48DAFAEAFD5C}" srcId="{E0656000-2CC2-4AE0-8D13-147F2494B7F0}" destId="{B7143553-E054-4A07-B015-817CF30F26BB}" srcOrd="0" destOrd="0" parTransId="{3B5A75C5-1512-462B-8247-D168D86F5517}" sibTransId="{70C4E399-5D86-4E6C-8DB8-62758AD9A5EF}"/>
    <dgm:cxn modelId="{765ED142-B6EF-4B5F-9BAA-1516A18BAAA8}" type="presOf" srcId="{B7143553-E054-4A07-B015-817CF30F26BB}" destId="{D08D6B97-2AC4-4FAF-8AA7-AD0B7F20031F}" srcOrd="1" destOrd="0" presId="urn:microsoft.com/office/officeart/2005/8/layout/bList2"/>
    <dgm:cxn modelId="{E98D52CD-E8F2-4F1A-8989-4124AF26E387}" type="presOf" srcId="{E0656000-2CC2-4AE0-8D13-147F2494B7F0}" destId="{3F29460F-DD53-4CF1-A983-847AB4614D29}" srcOrd="0" destOrd="0" presId="urn:microsoft.com/office/officeart/2005/8/layout/bList2"/>
    <dgm:cxn modelId="{748D1E22-8737-413B-A521-696CC7F625DE}" type="presOf" srcId="{B7143553-E054-4A07-B015-817CF30F26BB}" destId="{F1FFE691-3EB2-41D9-BA72-2243FEAA873C}" srcOrd="0" destOrd="0" presId="urn:microsoft.com/office/officeart/2005/8/layout/bList2"/>
    <dgm:cxn modelId="{ED6EF1B2-CAEF-4B5E-A6D5-6DF2518D94C9}" type="presParOf" srcId="{3F29460F-DD53-4CF1-A983-847AB4614D29}" destId="{33E3DB97-B8F2-40BF-AF30-749AD3D98371}" srcOrd="0" destOrd="0" presId="urn:microsoft.com/office/officeart/2005/8/layout/bList2"/>
    <dgm:cxn modelId="{208066AF-E0C4-426B-807B-57F001D3E112}" type="presParOf" srcId="{33E3DB97-B8F2-40BF-AF30-749AD3D98371}" destId="{81979756-97EF-497C-8CE9-D0C0DCD3C7A4}" srcOrd="0" destOrd="0" presId="urn:microsoft.com/office/officeart/2005/8/layout/bList2"/>
    <dgm:cxn modelId="{2F5F1382-0147-42AD-8B9A-CED7A27D282D}" type="presParOf" srcId="{33E3DB97-B8F2-40BF-AF30-749AD3D98371}" destId="{F1FFE691-3EB2-41D9-BA72-2243FEAA873C}" srcOrd="1" destOrd="0" presId="urn:microsoft.com/office/officeart/2005/8/layout/bList2"/>
    <dgm:cxn modelId="{2473AEAE-0211-4E4C-8926-37352224EA6B}" type="presParOf" srcId="{33E3DB97-B8F2-40BF-AF30-749AD3D98371}" destId="{D08D6B97-2AC4-4FAF-8AA7-AD0B7F20031F}" srcOrd="2" destOrd="0" presId="urn:microsoft.com/office/officeart/2005/8/layout/bList2"/>
    <dgm:cxn modelId="{9D760772-7A94-427E-B9A7-6C72FA83CB24}" type="presParOf" srcId="{33E3DB97-B8F2-40BF-AF30-749AD3D98371}" destId="{375616E5-7B74-4ED7-94E3-CE84449D925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656000-2CC2-4AE0-8D13-147F2494B7F0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B7143553-E054-4A07-B015-817CF30F26BB}">
      <dgm:prSet phldrT="[Text]" custT="1"/>
      <dgm:spPr/>
      <dgm:t>
        <a:bodyPr/>
        <a:lstStyle/>
        <a:p>
          <a:r>
            <a:rPr lang="en-US" sz="1050" b="1" dirty="0" smtClean="0"/>
            <a:t>Node3</a:t>
          </a:r>
          <a:endParaRPr lang="en-US" sz="1050" b="1" dirty="0"/>
        </a:p>
      </dgm:t>
    </dgm:pt>
    <dgm:pt modelId="{3B5A75C5-1512-462B-8247-D168D86F5517}" type="parTrans" cxnId="{A7A398E2-A4D3-43F8-9226-48DAFAEAFD5C}">
      <dgm:prSet/>
      <dgm:spPr/>
      <dgm:t>
        <a:bodyPr/>
        <a:lstStyle/>
        <a:p>
          <a:endParaRPr lang="en-US"/>
        </a:p>
      </dgm:t>
    </dgm:pt>
    <dgm:pt modelId="{70C4E399-5D86-4E6C-8DB8-62758AD9A5EF}" type="sibTrans" cxnId="{A7A398E2-A4D3-43F8-9226-48DAFAEAFD5C}">
      <dgm:prSet/>
      <dgm:spPr/>
      <dgm:t>
        <a:bodyPr/>
        <a:lstStyle/>
        <a:p>
          <a:endParaRPr lang="en-US"/>
        </a:p>
      </dgm:t>
    </dgm:pt>
    <dgm:pt modelId="{3F29460F-DD53-4CF1-A983-847AB4614D29}" type="pres">
      <dgm:prSet presAssocID="{E0656000-2CC2-4AE0-8D13-147F2494B7F0}" presName="diagram" presStyleCnt="0">
        <dgm:presLayoutVars>
          <dgm:dir/>
          <dgm:animLvl val="lvl"/>
          <dgm:resizeHandles val="exact"/>
        </dgm:presLayoutVars>
      </dgm:prSet>
      <dgm:spPr/>
    </dgm:pt>
    <dgm:pt modelId="{33E3DB97-B8F2-40BF-AF30-749AD3D98371}" type="pres">
      <dgm:prSet presAssocID="{B7143553-E054-4A07-B015-817CF30F26BB}" presName="compNode" presStyleCnt="0"/>
      <dgm:spPr/>
    </dgm:pt>
    <dgm:pt modelId="{81979756-97EF-497C-8CE9-D0C0DCD3C7A4}" type="pres">
      <dgm:prSet presAssocID="{B7143553-E054-4A07-B015-817CF30F26BB}" presName="childRect" presStyleLbl="bgAcc1" presStyleIdx="0" presStyleCnt="1" custScaleX="127959">
        <dgm:presLayoutVars>
          <dgm:bulletEnabled val="1"/>
        </dgm:presLayoutVars>
      </dgm:prSet>
      <dgm:spPr/>
    </dgm:pt>
    <dgm:pt modelId="{F1FFE691-3EB2-41D9-BA72-2243FEAA873C}" type="pres">
      <dgm:prSet presAssocID="{B7143553-E054-4A07-B015-817CF30F26B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08D6B97-2AC4-4FAF-8AA7-AD0B7F20031F}" type="pres">
      <dgm:prSet presAssocID="{B7143553-E054-4A07-B015-817CF30F26BB}" presName="parentRect" presStyleLbl="alignNode1" presStyleIdx="0" presStyleCnt="1" custScaleX="134985" custScaleY="107445" custLinFactNeighborY="21496"/>
      <dgm:spPr/>
    </dgm:pt>
    <dgm:pt modelId="{375616E5-7B74-4ED7-94E3-CE84449D925B}" type="pres">
      <dgm:prSet presAssocID="{B7143553-E054-4A07-B015-817CF30F26BB}" presName="adorn" presStyleLbl="fgAccFollowNod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36FAC0EA-9D6E-417E-A9D2-0F7E282FAE36}" type="presOf" srcId="{B7143553-E054-4A07-B015-817CF30F26BB}" destId="{F1FFE691-3EB2-41D9-BA72-2243FEAA873C}" srcOrd="0" destOrd="0" presId="urn:microsoft.com/office/officeart/2005/8/layout/bList2"/>
    <dgm:cxn modelId="{A7A398E2-A4D3-43F8-9226-48DAFAEAFD5C}" srcId="{E0656000-2CC2-4AE0-8D13-147F2494B7F0}" destId="{B7143553-E054-4A07-B015-817CF30F26BB}" srcOrd="0" destOrd="0" parTransId="{3B5A75C5-1512-462B-8247-D168D86F5517}" sibTransId="{70C4E399-5D86-4E6C-8DB8-62758AD9A5EF}"/>
    <dgm:cxn modelId="{799DEDFC-466E-48EA-A696-BDBD2733857A}" type="presOf" srcId="{E0656000-2CC2-4AE0-8D13-147F2494B7F0}" destId="{3F29460F-DD53-4CF1-A983-847AB4614D29}" srcOrd="0" destOrd="0" presId="urn:microsoft.com/office/officeart/2005/8/layout/bList2"/>
    <dgm:cxn modelId="{76612346-A3FA-448F-9213-7E5D02021D4B}" type="presOf" srcId="{B7143553-E054-4A07-B015-817CF30F26BB}" destId="{D08D6B97-2AC4-4FAF-8AA7-AD0B7F20031F}" srcOrd="1" destOrd="0" presId="urn:microsoft.com/office/officeart/2005/8/layout/bList2"/>
    <dgm:cxn modelId="{E8ACAC8B-5214-4DEB-BBBF-9E0959656891}" type="presParOf" srcId="{3F29460F-DD53-4CF1-A983-847AB4614D29}" destId="{33E3DB97-B8F2-40BF-AF30-749AD3D98371}" srcOrd="0" destOrd="0" presId="urn:microsoft.com/office/officeart/2005/8/layout/bList2"/>
    <dgm:cxn modelId="{0C9F28C0-8211-4920-A13C-A05B285C8D77}" type="presParOf" srcId="{33E3DB97-B8F2-40BF-AF30-749AD3D98371}" destId="{81979756-97EF-497C-8CE9-D0C0DCD3C7A4}" srcOrd="0" destOrd="0" presId="urn:microsoft.com/office/officeart/2005/8/layout/bList2"/>
    <dgm:cxn modelId="{59D9AF23-9E98-4228-8832-3495F909A921}" type="presParOf" srcId="{33E3DB97-B8F2-40BF-AF30-749AD3D98371}" destId="{F1FFE691-3EB2-41D9-BA72-2243FEAA873C}" srcOrd="1" destOrd="0" presId="urn:microsoft.com/office/officeart/2005/8/layout/bList2"/>
    <dgm:cxn modelId="{A7DF2F53-6899-4108-A3A6-E01EA80D95E0}" type="presParOf" srcId="{33E3DB97-B8F2-40BF-AF30-749AD3D98371}" destId="{D08D6B97-2AC4-4FAF-8AA7-AD0B7F20031F}" srcOrd="2" destOrd="0" presId="urn:microsoft.com/office/officeart/2005/8/layout/bList2"/>
    <dgm:cxn modelId="{AAF9892A-B80D-4AEA-963A-249B3393D107}" type="presParOf" srcId="{33E3DB97-B8F2-40BF-AF30-749AD3D98371}" destId="{375616E5-7B74-4ED7-94E3-CE84449D925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D8A2A-73EC-4370-98D9-64456A91AD2C}">
      <dsp:nvSpPr>
        <dsp:cNvPr id="0" name=""/>
        <dsp:cNvSpPr/>
      </dsp:nvSpPr>
      <dsp:spPr>
        <a:xfrm>
          <a:off x="2094130" y="0"/>
          <a:ext cx="1907738" cy="1907738"/>
        </a:xfrm>
        <a:prstGeom prst="triangl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Can not scale</a:t>
          </a:r>
          <a:endParaRPr lang="en-US" sz="1300" b="1" kern="1200" dirty="0">
            <a:solidFill>
              <a:schemeClr val="bg1"/>
            </a:solidFill>
          </a:endParaRPr>
        </a:p>
      </dsp:txBody>
      <dsp:txXfrm>
        <a:off x="2571065" y="953869"/>
        <a:ext cx="953869" cy="953869"/>
      </dsp:txXfrm>
    </dsp:sp>
    <dsp:sp modelId="{43FD5FFF-DB69-48B6-94AC-C16A650B7C60}">
      <dsp:nvSpPr>
        <dsp:cNvPr id="0" name=""/>
        <dsp:cNvSpPr/>
      </dsp:nvSpPr>
      <dsp:spPr>
        <a:xfrm>
          <a:off x="1140261" y="1907738"/>
          <a:ext cx="1907738" cy="1907738"/>
        </a:xfrm>
        <a:prstGeom prst="triangl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Performance can’t change with number of nodes</a:t>
          </a:r>
          <a:endParaRPr lang="en-US" sz="1300" b="1" kern="1200" dirty="0">
            <a:solidFill>
              <a:schemeClr val="bg1"/>
            </a:solidFill>
          </a:endParaRPr>
        </a:p>
      </dsp:txBody>
      <dsp:txXfrm>
        <a:off x="1617196" y="2861607"/>
        <a:ext cx="953869" cy="953869"/>
      </dsp:txXfrm>
    </dsp:sp>
    <dsp:sp modelId="{9CAACECD-470D-41BD-B99E-6DE001EBF1E7}">
      <dsp:nvSpPr>
        <dsp:cNvPr id="0" name=""/>
        <dsp:cNvSpPr/>
      </dsp:nvSpPr>
      <dsp:spPr>
        <a:xfrm rot="10800000">
          <a:off x="2094130" y="1907738"/>
          <a:ext cx="1907738" cy="19077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Bitcoin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Network</a:t>
          </a:r>
          <a:endParaRPr lang="en-US" sz="1700" b="1" kern="1200" dirty="0">
            <a:solidFill>
              <a:schemeClr val="bg1"/>
            </a:solidFill>
          </a:endParaRPr>
        </a:p>
      </dsp:txBody>
      <dsp:txXfrm rot="10800000">
        <a:off x="2571064" y="1907738"/>
        <a:ext cx="953869" cy="953869"/>
      </dsp:txXfrm>
    </dsp:sp>
    <dsp:sp modelId="{7C8619C8-F58C-45E9-A68D-6F75A929E4A4}">
      <dsp:nvSpPr>
        <dsp:cNvPr id="0" name=""/>
        <dsp:cNvSpPr/>
      </dsp:nvSpPr>
      <dsp:spPr>
        <a:xfrm>
          <a:off x="3048000" y="1907738"/>
          <a:ext cx="1907738" cy="19077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High Latency</a:t>
          </a:r>
          <a:endParaRPr lang="en-US" sz="1300" b="1" kern="1200" dirty="0">
            <a:solidFill>
              <a:schemeClr val="bg1"/>
            </a:solidFill>
          </a:endParaRPr>
        </a:p>
      </dsp:txBody>
      <dsp:txXfrm>
        <a:off x="3524935" y="2861607"/>
        <a:ext cx="953869" cy="9538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88FDE-63D6-46B7-8C6C-D8D538AE6913}">
      <dsp:nvSpPr>
        <dsp:cNvPr id="0" name=""/>
        <dsp:cNvSpPr/>
      </dsp:nvSpPr>
      <dsp:spPr>
        <a:xfrm>
          <a:off x="1290550" y="1331820"/>
          <a:ext cx="157311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5FE76-782F-4214-A1F1-4946715AABD9}">
      <dsp:nvSpPr>
        <dsp:cNvPr id="0" name=""/>
        <dsp:cNvSpPr/>
      </dsp:nvSpPr>
      <dsp:spPr>
        <a:xfrm>
          <a:off x="1290550" y="783423"/>
          <a:ext cx="1347489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31443-E001-44BB-BE2F-DD9CF2A3AAA5}">
      <dsp:nvSpPr>
        <dsp:cNvPr id="0" name=""/>
        <dsp:cNvSpPr/>
      </dsp:nvSpPr>
      <dsp:spPr>
        <a:xfrm>
          <a:off x="1290550" y="235027"/>
          <a:ext cx="157311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49D1A-E8A3-4230-8C9A-815D9A9A5E59}">
      <dsp:nvSpPr>
        <dsp:cNvPr id="0" name=""/>
        <dsp:cNvSpPr/>
      </dsp:nvSpPr>
      <dsp:spPr>
        <a:xfrm>
          <a:off x="507126" y="0"/>
          <a:ext cx="1566848" cy="156684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E0D4B-2F19-4A71-9DBC-3FE7E959913D}">
      <dsp:nvSpPr>
        <dsp:cNvPr id="0" name=""/>
        <dsp:cNvSpPr/>
      </dsp:nvSpPr>
      <dsp:spPr>
        <a:xfrm>
          <a:off x="789158" y="831996"/>
          <a:ext cx="1002782" cy="5170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Patient’s EHR Record</a:t>
          </a:r>
          <a:endParaRPr lang="en-US" sz="2400" kern="1200" dirty="0"/>
        </a:p>
      </dsp:txBody>
      <dsp:txXfrm>
        <a:off x="789158" y="831996"/>
        <a:ext cx="1002782" cy="517059"/>
      </dsp:txXfrm>
    </dsp:sp>
    <dsp:sp modelId="{DA5AAF94-96F9-494E-8A4B-D50E47C1FD28}">
      <dsp:nvSpPr>
        <dsp:cNvPr id="0" name=""/>
        <dsp:cNvSpPr/>
      </dsp:nvSpPr>
      <dsp:spPr>
        <a:xfrm>
          <a:off x="2628638" y="39169"/>
          <a:ext cx="470054" cy="47005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1D67B-CF60-4651-8F4A-E0A2AA7A2CAF}">
      <dsp:nvSpPr>
        <dsp:cNvPr id="0" name=""/>
        <dsp:cNvSpPr/>
      </dsp:nvSpPr>
      <dsp:spPr>
        <a:xfrm>
          <a:off x="3098692" y="0"/>
          <a:ext cx="1145946" cy="470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0" rIns="4953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Organization-1</a:t>
          </a:r>
          <a:endParaRPr lang="en-US" sz="1300" kern="1200" dirty="0"/>
        </a:p>
      </dsp:txBody>
      <dsp:txXfrm>
        <a:off x="3098692" y="0"/>
        <a:ext cx="1145946" cy="470054"/>
      </dsp:txXfrm>
    </dsp:sp>
    <dsp:sp modelId="{6C68B192-B2E3-4E99-8986-B36F7CB1658F}">
      <dsp:nvSpPr>
        <dsp:cNvPr id="0" name=""/>
        <dsp:cNvSpPr/>
      </dsp:nvSpPr>
      <dsp:spPr>
        <a:xfrm>
          <a:off x="2403012" y="548396"/>
          <a:ext cx="470054" cy="47005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5AC4C-5927-4062-9C59-B8122E6DD6D5}">
      <dsp:nvSpPr>
        <dsp:cNvPr id="0" name=""/>
        <dsp:cNvSpPr/>
      </dsp:nvSpPr>
      <dsp:spPr>
        <a:xfrm>
          <a:off x="2873066" y="548396"/>
          <a:ext cx="1351937" cy="470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0" rIns="4953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Organization-2</a:t>
          </a:r>
          <a:endParaRPr lang="en-US" sz="1300" kern="1200" dirty="0"/>
        </a:p>
      </dsp:txBody>
      <dsp:txXfrm>
        <a:off x="2873066" y="548396"/>
        <a:ext cx="1351937" cy="470054"/>
      </dsp:txXfrm>
    </dsp:sp>
    <dsp:sp modelId="{727AA9D5-F569-44A4-AB67-3B016C9A4F61}">
      <dsp:nvSpPr>
        <dsp:cNvPr id="0" name=""/>
        <dsp:cNvSpPr/>
      </dsp:nvSpPr>
      <dsp:spPr>
        <a:xfrm>
          <a:off x="2628638" y="1096793"/>
          <a:ext cx="470054" cy="47005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26A1C-A129-4023-A240-0EAA4341F738}">
      <dsp:nvSpPr>
        <dsp:cNvPr id="0" name=""/>
        <dsp:cNvSpPr/>
      </dsp:nvSpPr>
      <dsp:spPr>
        <a:xfrm>
          <a:off x="3098692" y="1096793"/>
          <a:ext cx="1110138" cy="470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0" rIns="4953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Organization-3</a:t>
          </a:r>
          <a:endParaRPr lang="en-US" sz="1300" kern="1200" dirty="0"/>
        </a:p>
      </dsp:txBody>
      <dsp:txXfrm>
        <a:off x="3098692" y="1096793"/>
        <a:ext cx="1110138" cy="4700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FECEE-A991-4CA8-A4D3-C1FFC08EDAFD}">
      <dsp:nvSpPr>
        <dsp:cNvPr id="0" name=""/>
        <dsp:cNvSpPr/>
      </dsp:nvSpPr>
      <dsp:spPr>
        <a:xfrm rot="16200000">
          <a:off x="-952532" y="954488"/>
          <a:ext cx="3828471" cy="191949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Security</a:t>
          </a:r>
          <a:endParaRPr lang="en-US" sz="2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EHR data is secured with cryptographic encryptions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No centralized authority can view/ update the records</a:t>
          </a:r>
          <a:endParaRPr lang="en-US" sz="1600" kern="1200" dirty="0"/>
        </a:p>
      </dsp:txBody>
      <dsp:txXfrm rot="5400000">
        <a:off x="1956" y="765694"/>
        <a:ext cx="1919494" cy="2297083"/>
      </dsp:txXfrm>
    </dsp:sp>
    <dsp:sp modelId="{FD4AA414-28F5-40C7-917E-203EEC796D8C}">
      <dsp:nvSpPr>
        <dsp:cNvPr id="0" name=""/>
        <dsp:cNvSpPr/>
      </dsp:nvSpPr>
      <dsp:spPr>
        <a:xfrm rot="16200000">
          <a:off x="1110924" y="954488"/>
          <a:ext cx="3828471" cy="191949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Access control</a:t>
          </a:r>
          <a:endParaRPr lang="en-US" sz="2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Rich permissioning Support to avoid malicious access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Rich query language support for quicker data access</a:t>
          </a:r>
          <a:endParaRPr lang="en-US" sz="1600" kern="1200" dirty="0"/>
        </a:p>
      </dsp:txBody>
      <dsp:txXfrm rot="5400000">
        <a:off x="2065412" y="765694"/>
        <a:ext cx="1919494" cy="2297083"/>
      </dsp:txXfrm>
    </dsp:sp>
    <dsp:sp modelId="{FC7CCBA6-DCA0-4EC3-9B31-CA90F63616B9}">
      <dsp:nvSpPr>
        <dsp:cNvPr id="0" name=""/>
        <dsp:cNvSpPr/>
      </dsp:nvSpPr>
      <dsp:spPr>
        <a:xfrm rot="16200000">
          <a:off x="3174380" y="954488"/>
          <a:ext cx="3828471" cy="191949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Storage</a:t>
          </a:r>
          <a:endParaRPr lang="en-US" sz="2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Stored in a de-centralized distributed environment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Stored in a fault tolerant way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is immutable</a:t>
          </a:r>
          <a:endParaRPr lang="en-US" sz="1600" kern="1200" dirty="0"/>
        </a:p>
      </dsp:txBody>
      <dsp:txXfrm rot="5400000">
        <a:off x="4128868" y="765694"/>
        <a:ext cx="1919494" cy="2297083"/>
      </dsp:txXfrm>
    </dsp:sp>
    <dsp:sp modelId="{E1E144E4-8A43-4287-96E8-B7B70B94A1CF}">
      <dsp:nvSpPr>
        <dsp:cNvPr id="0" name=""/>
        <dsp:cNvSpPr/>
      </dsp:nvSpPr>
      <dsp:spPr>
        <a:xfrm rot="16200000">
          <a:off x="5237837" y="954488"/>
          <a:ext cx="3828471" cy="191949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Performance</a:t>
          </a:r>
          <a:endParaRPr lang="en-US" sz="2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Low latency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High throughput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Can scale easily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High capacity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Reliable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Eventual consistent</a:t>
          </a:r>
          <a:endParaRPr lang="en-US" sz="1600" kern="1200" dirty="0"/>
        </a:p>
      </dsp:txBody>
      <dsp:txXfrm rot="5400000">
        <a:off x="6192325" y="765694"/>
        <a:ext cx="1919494" cy="2297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24329-4062-40AE-8F35-FD9721CF39FD}">
      <dsp:nvSpPr>
        <dsp:cNvPr id="0" name=""/>
        <dsp:cNvSpPr/>
      </dsp:nvSpPr>
      <dsp:spPr>
        <a:xfrm>
          <a:off x="1575868" y="369368"/>
          <a:ext cx="3325263" cy="3325263"/>
        </a:xfrm>
        <a:prstGeom prst="blockArc">
          <a:avLst>
            <a:gd name="adj1" fmla="val 13500000"/>
            <a:gd name="adj2" fmla="val 16200000"/>
            <a:gd name="adj3" fmla="val 34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6F9D4-B85F-4736-976C-54784FA6CAF2}">
      <dsp:nvSpPr>
        <dsp:cNvPr id="0" name=""/>
        <dsp:cNvSpPr/>
      </dsp:nvSpPr>
      <dsp:spPr>
        <a:xfrm>
          <a:off x="1575868" y="369368"/>
          <a:ext cx="3325263" cy="3325263"/>
        </a:xfrm>
        <a:prstGeom prst="blockArc">
          <a:avLst>
            <a:gd name="adj1" fmla="val 10800000"/>
            <a:gd name="adj2" fmla="val 13500000"/>
            <a:gd name="adj3" fmla="val 34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4BB08-2B01-41BB-945C-BB65A91CC25B}">
      <dsp:nvSpPr>
        <dsp:cNvPr id="0" name=""/>
        <dsp:cNvSpPr/>
      </dsp:nvSpPr>
      <dsp:spPr>
        <a:xfrm>
          <a:off x="1575868" y="369368"/>
          <a:ext cx="3325263" cy="3325263"/>
        </a:xfrm>
        <a:prstGeom prst="blockArc">
          <a:avLst>
            <a:gd name="adj1" fmla="val 8100000"/>
            <a:gd name="adj2" fmla="val 10800000"/>
            <a:gd name="adj3" fmla="val 34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ECFB2-050E-41F8-9646-CEF5E70037FB}">
      <dsp:nvSpPr>
        <dsp:cNvPr id="0" name=""/>
        <dsp:cNvSpPr/>
      </dsp:nvSpPr>
      <dsp:spPr>
        <a:xfrm>
          <a:off x="1575868" y="369368"/>
          <a:ext cx="3325263" cy="3325263"/>
        </a:xfrm>
        <a:prstGeom prst="blockArc">
          <a:avLst>
            <a:gd name="adj1" fmla="val 5400000"/>
            <a:gd name="adj2" fmla="val 8100000"/>
            <a:gd name="adj3" fmla="val 34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95744-4B85-4403-AD10-10785BB8D267}">
      <dsp:nvSpPr>
        <dsp:cNvPr id="0" name=""/>
        <dsp:cNvSpPr/>
      </dsp:nvSpPr>
      <dsp:spPr>
        <a:xfrm>
          <a:off x="1575868" y="369368"/>
          <a:ext cx="3325263" cy="3325263"/>
        </a:xfrm>
        <a:prstGeom prst="blockArc">
          <a:avLst>
            <a:gd name="adj1" fmla="val 2700000"/>
            <a:gd name="adj2" fmla="val 5400000"/>
            <a:gd name="adj3" fmla="val 34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727C-B1CF-4289-AA36-B930727DB815}">
      <dsp:nvSpPr>
        <dsp:cNvPr id="0" name=""/>
        <dsp:cNvSpPr/>
      </dsp:nvSpPr>
      <dsp:spPr>
        <a:xfrm>
          <a:off x="1575868" y="369368"/>
          <a:ext cx="3325263" cy="3325263"/>
        </a:xfrm>
        <a:prstGeom prst="blockArc">
          <a:avLst>
            <a:gd name="adj1" fmla="val 0"/>
            <a:gd name="adj2" fmla="val 2700000"/>
            <a:gd name="adj3" fmla="val 34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470C3-9D32-49CD-AF5F-758AC3FC6131}">
      <dsp:nvSpPr>
        <dsp:cNvPr id="0" name=""/>
        <dsp:cNvSpPr/>
      </dsp:nvSpPr>
      <dsp:spPr>
        <a:xfrm>
          <a:off x="1575868" y="369368"/>
          <a:ext cx="3325263" cy="3325263"/>
        </a:xfrm>
        <a:prstGeom prst="blockArc">
          <a:avLst>
            <a:gd name="adj1" fmla="val 18900000"/>
            <a:gd name="adj2" fmla="val 0"/>
            <a:gd name="adj3" fmla="val 34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4C9D6-A3DA-4384-A3D6-2147D3DE6C52}">
      <dsp:nvSpPr>
        <dsp:cNvPr id="0" name=""/>
        <dsp:cNvSpPr/>
      </dsp:nvSpPr>
      <dsp:spPr>
        <a:xfrm>
          <a:off x="1575868" y="369368"/>
          <a:ext cx="3325263" cy="3325263"/>
        </a:xfrm>
        <a:prstGeom prst="blockArc">
          <a:avLst>
            <a:gd name="adj1" fmla="val 16200000"/>
            <a:gd name="adj2" fmla="val 18900000"/>
            <a:gd name="adj3" fmla="val 34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1CC9B-320B-4D79-A94A-4FDE402BEBEF}">
      <dsp:nvSpPr>
        <dsp:cNvPr id="0" name=""/>
        <dsp:cNvSpPr/>
      </dsp:nvSpPr>
      <dsp:spPr>
        <a:xfrm>
          <a:off x="2673185" y="1466685"/>
          <a:ext cx="1130628" cy="11306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NoSQL</a:t>
          </a:r>
          <a:endParaRPr lang="en-US" sz="2000" b="1" kern="1200" dirty="0"/>
        </a:p>
      </dsp:txBody>
      <dsp:txXfrm>
        <a:off x="2838762" y="1632262"/>
        <a:ext cx="799474" cy="799474"/>
      </dsp:txXfrm>
    </dsp:sp>
    <dsp:sp modelId="{499F08CA-E215-4DF5-A10E-E821DE7BE565}">
      <dsp:nvSpPr>
        <dsp:cNvPr id="0" name=""/>
        <dsp:cNvSpPr/>
      </dsp:nvSpPr>
      <dsp:spPr>
        <a:xfrm>
          <a:off x="2842779" y="2139"/>
          <a:ext cx="791440" cy="791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Fast</a:t>
          </a:r>
          <a:endParaRPr lang="en-US" sz="1100" b="1" kern="1200" dirty="0"/>
        </a:p>
      </dsp:txBody>
      <dsp:txXfrm>
        <a:off x="2958683" y="118043"/>
        <a:ext cx="559632" cy="559632"/>
      </dsp:txXfrm>
    </dsp:sp>
    <dsp:sp modelId="{71BF46B3-0225-40A5-B9DE-2420E09AC090}">
      <dsp:nvSpPr>
        <dsp:cNvPr id="0" name=""/>
        <dsp:cNvSpPr/>
      </dsp:nvSpPr>
      <dsp:spPr>
        <a:xfrm>
          <a:off x="3998291" y="480768"/>
          <a:ext cx="791440" cy="791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Eventual Consistent</a:t>
          </a:r>
          <a:endParaRPr lang="en-US" sz="1100" b="1" kern="1200" dirty="0"/>
        </a:p>
      </dsp:txBody>
      <dsp:txXfrm>
        <a:off x="4114195" y="596672"/>
        <a:ext cx="559632" cy="559632"/>
      </dsp:txXfrm>
    </dsp:sp>
    <dsp:sp modelId="{6CF9F668-FF6E-4E22-A481-5C32170FBFBD}">
      <dsp:nvSpPr>
        <dsp:cNvPr id="0" name=""/>
        <dsp:cNvSpPr/>
      </dsp:nvSpPr>
      <dsp:spPr>
        <a:xfrm>
          <a:off x="4476920" y="1636279"/>
          <a:ext cx="791440" cy="791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Available</a:t>
          </a:r>
          <a:endParaRPr lang="en-US" sz="1100" b="1" kern="1200" dirty="0"/>
        </a:p>
      </dsp:txBody>
      <dsp:txXfrm>
        <a:off x="4592824" y="1752183"/>
        <a:ext cx="559632" cy="559632"/>
      </dsp:txXfrm>
    </dsp:sp>
    <dsp:sp modelId="{97432C08-3741-485C-8F9D-4DE8C709F156}">
      <dsp:nvSpPr>
        <dsp:cNvPr id="0" name=""/>
        <dsp:cNvSpPr/>
      </dsp:nvSpPr>
      <dsp:spPr>
        <a:xfrm>
          <a:off x="3998291" y="2791791"/>
          <a:ext cx="791440" cy="791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Fault tolerant</a:t>
          </a:r>
        </a:p>
      </dsp:txBody>
      <dsp:txXfrm>
        <a:off x="4114195" y="2907695"/>
        <a:ext cx="559632" cy="559632"/>
      </dsp:txXfrm>
    </dsp:sp>
    <dsp:sp modelId="{FE727AAC-EA80-4A91-898C-CCA45C054EE3}">
      <dsp:nvSpPr>
        <dsp:cNvPr id="0" name=""/>
        <dsp:cNvSpPr/>
      </dsp:nvSpPr>
      <dsp:spPr>
        <a:xfrm>
          <a:off x="2842779" y="3270420"/>
          <a:ext cx="791440" cy="791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Reliable</a:t>
          </a:r>
          <a:endParaRPr lang="en-US" sz="1100" b="1" kern="1200" dirty="0"/>
        </a:p>
      </dsp:txBody>
      <dsp:txXfrm>
        <a:off x="2958683" y="3386324"/>
        <a:ext cx="559632" cy="559632"/>
      </dsp:txXfrm>
    </dsp:sp>
    <dsp:sp modelId="{AE52F786-1343-4204-BCEA-51FFE6DACDAD}">
      <dsp:nvSpPr>
        <dsp:cNvPr id="0" name=""/>
        <dsp:cNvSpPr/>
      </dsp:nvSpPr>
      <dsp:spPr>
        <a:xfrm>
          <a:off x="1687268" y="2791791"/>
          <a:ext cx="791440" cy="791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Scalable</a:t>
          </a:r>
          <a:endParaRPr lang="en-US" sz="1100" b="1" kern="1200" dirty="0"/>
        </a:p>
      </dsp:txBody>
      <dsp:txXfrm>
        <a:off x="1803172" y="2907695"/>
        <a:ext cx="559632" cy="559632"/>
      </dsp:txXfrm>
    </dsp:sp>
    <dsp:sp modelId="{7157ACFE-1BDC-4B34-9E7C-2DCE0047DFB2}">
      <dsp:nvSpPr>
        <dsp:cNvPr id="0" name=""/>
        <dsp:cNvSpPr/>
      </dsp:nvSpPr>
      <dsp:spPr>
        <a:xfrm>
          <a:off x="1208639" y="1636279"/>
          <a:ext cx="791440" cy="791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Distributed</a:t>
          </a:r>
        </a:p>
      </dsp:txBody>
      <dsp:txXfrm>
        <a:off x="1324543" y="1752183"/>
        <a:ext cx="559632" cy="559632"/>
      </dsp:txXfrm>
    </dsp:sp>
    <dsp:sp modelId="{85F7C407-B516-4B08-B81D-1304828DF72B}">
      <dsp:nvSpPr>
        <dsp:cNvPr id="0" name=""/>
        <dsp:cNvSpPr/>
      </dsp:nvSpPr>
      <dsp:spPr>
        <a:xfrm>
          <a:off x="1687268" y="480768"/>
          <a:ext cx="791440" cy="791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Low latency</a:t>
          </a:r>
          <a:endParaRPr lang="en-US" sz="1100" b="1" kern="1200" dirty="0"/>
        </a:p>
      </dsp:txBody>
      <dsp:txXfrm>
        <a:off x="1803172" y="596672"/>
        <a:ext cx="559632" cy="559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17B2-6AA5-4659-8642-2141CF33DFE6}">
      <dsp:nvSpPr>
        <dsp:cNvPr id="0" name=""/>
        <dsp:cNvSpPr/>
      </dsp:nvSpPr>
      <dsp:spPr>
        <a:xfrm>
          <a:off x="2316480" y="0"/>
          <a:ext cx="3474720" cy="10636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All NoSQL databases are highly scalable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Can scale horizontal and vertical</a:t>
          </a:r>
          <a:endParaRPr lang="en-US" sz="1300" kern="1200" dirty="0"/>
        </a:p>
      </dsp:txBody>
      <dsp:txXfrm>
        <a:off x="2316480" y="132953"/>
        <a:ext cx="3075861" cy="797718"/>
      </dsp:txXfrm>
    </dsp:sp>
    <dsp:sp modelId="{6C74E083-8DA6-44D3-A81A-7EB17AABB2BF}">
      <dsp:nvSpPr>
        <dsp:cNvPr id="0" name=""/>
        <dsp:cNvSpPr/>
      </dsp:nvSpPr>
      <dsp:spPr>
        <a:xfrm>
          <a:off x="0" y="0"/>
          <a:ext cx="2316480" cy="10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Scalability</a:t>
          </a:r>
          <a:endParaRPr lang="en-US" sz="2800" kern="1200" dirty="0"/>
        </a:p>
      </dsp:txBody>
      <dsp:txXfrm>
        <a:off x="51922" y="51922"/>
        <a:ext cx="2212636" cy="959780"/>
      </dsp:txXfrm>
    </dsp:sp>
    <dsp:sp modelId="{FC8171AC-CF98-4F63-BB6D-0E0121912D63}">
      <dsp:nvSpPr>
        <dsp:cNvPr id="0" name=""/>
        <dsp:cNvSpPr/>
      </dsp:nvSpPr>
      <dsp:spPr>
        <a:xfrm>
          <a:off x="2316480" y="1169987"/>
          <a:ext cx="3474720" cy="10636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All NoSQL DBs can handle millions of requests per second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Performance will increase with respect to node count</a:t>
          </a:r>
          <a:endParaRPr lang="en-US" sz="1300" kern="1200" dirty="0"/>
        </a:p>
      </dsp:txBody>
      <dsp:txXfrm>
        <a:off x="2316480" y="1302940"/>
        <a:ext cx="3075861" cy="797718"/>
      </dsp:txXfrm>
    </dsp:sp>
    <dsp:sp modelId="{97B04D96-9791-48AC-A526-0BFA0ABFDC1C}">
      <dsp:nvSpPr>
        <dsp:cNvPr id="0" name=""/>
        <dsp:cNvSpPr/>
      </dsp:nvSpPr>
      <dsp:spPr>
        <a:xfrm>
          <a:off x="0" y="1169987"/>
          <a:ext cx="2316480" cy="10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Performance</a:t>
          </a:r>
          <a:endParaRPr lang="en-US" sz="2800" kern="1200" dirty="0"/>
        </a:p>
      </dsp:txBody>
      <dsp:txXfrm>
        <a:off x="51922" y="1221909"/>
        <a:ext cx="2212636" cy="959780"/>
      </dsp:txXfrm>
    </dsp:sp>
    <dsp:sp modelId="{C41721DB-C84E-4E18-8ECC-F29D8C51F364}">
      <dsp:nvSpPr>
        <dsp:cNvPr id="0" name=""/>
        <dsp:cNvSpPr/>
      </dsp:nvSpPr>
      <dsp:spPr>
        <a:xfrm>
          <a:off x="2316480" y="2339975"/>
          <a:ext cx="3474720" cy="10636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With NoSQL DB we can achieve low latency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We can achieve near real-time responses with NoSQL DBs</a:t>
          </a:r>
          <a:endParaRPr lang="en-US" sz="1300" kern="1200" dirty="0"/>
        </a:p>
      </dsp:txBody>
      <dsp:txXfrm>
        <a:off x="2316480" y="2472928"/>
        <a:ext cx="3075861" cy="797718"/>
      </dsp:txXfrm>
    </dsp:sp>
    <dsp:sp modelId="{72D56DF3-4A37-4B9A-BE3E-8B9095FAE937}">
      <dsp:nvSpPr>
        <dsp:cNvPr id="0" name=""/>
        <dsp:cNvSpPr/>
      </dsp:nvSpPr>
      <dsp:spPr>
        <a:xfrm>
          <a:off x="0" y="2339975"/>
          <a:ext cx="2316480" cy="10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Latency</a:t>
          </a:r>
          <a:endParaRPr lang="en-US" sz="2800" kern="1200" dirty="0"/>
        </a:p>
      </dsp:txBody>
      <dsp:txXfrm>
        <a:off x="51922" y="2391897"/>
        <a:ext cx="2212636" cy="959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4A8E3-DBA3-4B40-806E-FE7AFE8635F2}">
      <dsp:nvSpPr>
        <dsp:cNvPr id="0" name=""/>
        <dsp:cNvSpPr/>
      </dsp:nvSpPr>
      <dsp:spPr>
        <a:xfrm>
          <a:off x="233866" y="719476"/>
          <a:ext cx="2878362" cy="99961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1CD70-B0A4-4A08-A133-2F9C393484A6}">
      <dsp:nvSpPr>
        <dsp:cNvPr id="0" name=""/>
        <dsp:cNvSpPr/>
      </dsp:nvSpPr>
      <dsp:spPr>
        <a:xfrm>
          <a:off x="1397488" y="3031620"/>
          <a:ext cx="557822" cy="35700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8BA046-E1C2-4D76-BD59-DE38AF929ADE}">
      <dsp:nvSpPr>
        <dsp:cNvPr id="0" name=""/>
        <dsp:cNvSpPr/>
      </dsp:nvSpPr>
      <dsp:spPr>
        <a:xfrm>
          <a:off x="337626" y="3227701"/>
          <a:ext cx="2677546" cy="66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NoSQL</a:t>
          </a:r>
          <a:endParaRPr lang="en-US" sz="2300" b="1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37626" y="3227701"/>
        <a:ext cx="2677546" cy="669386"/>
      </dsp:txXfrm>
    </dsp:sp>
    <dsp:sp modelId="{9944F56B-3C6E-47A2-96BC-39535FE2C5BB}">
      <dsp:nvSpPr>
        <dsp:cNvPr id="0" name=""/>
        <dsp:cNvSpPr/>
      </dsp:nvSpPr>
      <dsp:spPr>
        <a:xfrm>
          <a:off x="1253150" y="1527952"/>
          <a:ext cx="1004079" cy="10040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Low Latency</a:t>
          </a:r>
          <a:endParaRPr lang="en-US" sz="1000" kern="1200" dirty="0"/>
        </a:p>
      </dsp:txBody>
      <dsp:txXfrm>
        <a:off x="1400194" y="1674996"/>
        <a:ext cx="709991" cy="709991"/>
      </dsp:txXfrm>
    </dsp:sp>
    <dsp:sp modelId="{CED4094D-8283-4011-A5E1-732B4528ACA6}">
      <dsp:nvSpPr>
        <dsp:cNvPr id="0" name=""/>
        <dsp:cNvSpPr/>
      </dsp:nvSpPr>
      <dsp:spPr>
        <a:xfrm>
          <a:off x="713350" y="961999"/>
          <a:ext cx="1004079" cy="10040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High Performance</a:t>
          </a:r>
          <a:endParaRPr lang="en-US" sz="1000" kern="1200" dirty="0"/>
        </a:p>
      </dsp:txBody>
      <dsp:txXfrm>
        <a:off x="860394" y="1109043"/>
        <a:ext cx="709991" cy="709991"/>
      </dsp:txXfrm>
    </dsp:sp>
    <dsp:sp modelId="{8CCACD1A-67D0-4994-A778-F2969189D057}">
      <dsp:nvSpPr>
        <dsp:cNvPr id="0" name=""/>
        <dsp:cNvSpPr/>
      </dsp:nvSpPr>
      <dsp:spPr>
        <a:xfrm>
          <a:off x="1484494" y="779607"/>
          <a:ext cx="1004079" cy="10040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Scalable</a:t>
          </a:r>
          <a:endParaRPr lang="en-US" sz="1000" kern="1200" dirty="0"/>
        </a:p>
      </dsp:txBody>
      <dsp:txXfrm>
        <a:off x="1631538" y="926651"/>
        <a:ext cx="709991" cy="709991"/>
      </dsp:txXfrm>
    </dsp:sp>
    <dsp:sp modelId="{8C19E535-E499-4BAB-91B0-153D1553F01A}">
      <dsp:nvSpPr>
        <dsp:cNvPr id="0" name=""/>
        <dsp:cNvSpPr/>
      </dsp:nvSpPr>
      <dsp:spPr>
        <a:xfrm>
          <a:off x="0" y="440820"/>
          <a:ext cx="3352796" cy="249904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21615-83B7-4171-A00C-329CA50B58CA}">
      <dsp:nvSpPr>
        <dsp:cNvPr id="0" name=""/>
        <dsp:cNvSpPr/>
      </dsp:nvSpPr>
      <dsp:spPr>
        <a:xfrm rot="5400000">
          <a:off x="-160088" y="162492"/>
          <a:ext cx="1067259" cy="747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 Higher layer</a:t>
          </a:r>
          <a:endParaRPr lang="en-US" sz="1500" b="1" kern="1200" dirty="0"/>
        </a:p>
      </dsp:txBody>
      <dsp:txXfrm rot="-5400000">
        <a:off x="2" y="375944"/>
        <a:ext cx="747081" cy="320178"/>
      </dsp:txXfrm>
    </dsp:sp>
    <dsp:sp modelId="{DF341314-C661-4995-A23C-E6EDD9B3E815}">
      <dsp:nvSpPr>
        <dsp:cNvPr id="0" name=""/>
        <dsp:cNvSpPr/>
      </dsp:nvSpPr>
      <dsp:spPr>
        <a:xfrm rot="5400000">
          <a:off x="3463119" y="-2713633"/>
          <a:ext cx="694083" cy="6126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Big chain DB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Federation handles double spends and malicious attacks.</a:t>
          </a:r>
          <a:endParaRPr lang="en-US" sz="1500" kern="1200" dirty="0"/>
        </a:p>
      </dsp:txBody>
      <dsp:txXfrm rot="-5400000">
        <a:off x="747082" y="36286"/>
        <a:ext cx="6092276" cy="626319"/>
      </dsp:txXfrm>
    </dsp:sp>
    <dsp:sp modelId="{BBC10225-851B-4483-9E84-A48644E12E50}">
      <dsp:nvSpPr>
        <dsp:cNvPr id="0" name=""/>
        <dsp:cNvSpPr/>
      </dsp:nvSpPr>
      <dsp:spPr>
        <a:xfrm rot="5400000">
          <a:off x="-160088" y="916706"/>
          <a:ext cx="1067259" cy="747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Lower layer</a:t>
          </a:r>
          <a:endParaRPr lang="en-US" sz="1500" b="1" kern="1200" dirty="0"/>
        </a:p>
      </dsp:txBody>
      <dsp:txXfrm rot="-5400000">
        <a:off x="2" y="1130158"/>
        <a:ext cx="747081" cy="320178"/>
      </dsp:txXfrm>
    </dsp:sp>
    <dsp:sp modelId="{F0F1F9D3-DC07-45EF-85C7-7C9B9716D380}">
      <dsp:nvSpPr>
        <dsp:cNvPr id="0" name=""/>
        <dsp:cNvSpPr/>
      </dsp:nvSpPr>
      <dsp:spPr>
        <a:xfrm rot="5400000">
          <a:off x="3463301" y="-1959602"/>
          <a:ext cx="693718" cy="6126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MongoDB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Handles transaction ordering and crash faults. </a:t>
          </a:r>
          <a:endParaRPr lang="en-US" sz="1500" kern="1200" dirty="0"/>
        </a:p>
      </dsp:txBody>
      <dsp:txXfrm rot="-5400000">
        <a:off x="747082" y="790482"/>
        <a:ext cx="6092293" cy="6259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33E94-2166-4CF8-A4E3-8A1893C8EF4A}">
      <dsp:nvSpPr>
        <dsp:cNvPr id="0" name=""/>
        <dsp:cNvSpPr/>
      </dsp:nvSpPr>
      <dsp:spPr>
        <a:xfrm>
          <a:off x="405961" y="240"/>
          <a:ext cx="1059284" cy="10592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Block-chain characteristics</a:t>
          </a:r>
          <a:endParaRPr lang="en-US" sz="1200" b="1" kern="1200" dirty="0"/>
        </a:p>
      </dsp:txBody>
      <dsp:txXfrm>
        <a:off x="561090" y="155369"/>
        <a:ext cx="749026" cy="749026"/>
      </dsp:txXfrm>
    </dsp:sp>
    <dsp:sp modelId="{4AD81167-C3B8-4F1D-B805-82B40A7E0AAA}">
      <dsp:nvSpPr>
        <dsp:cNvPr id="0" name=""/>
        <dsp:cNvSpPr/>
      </dsp:nvSpPr>
      <dsp:spPr>
        <a:xfrm>
          <a:off x="1551259" y="222690"/>
          <a:ext cx="614384" cy="61438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>
        <a:off x="1632696" y="457630"/>
        <a:ext cx="451510" cy="144504"/>
      </dsp:txXfrm>
    </dsp:sp>
    <dsp:sp modelId="{8EBB482F-6D74-4AB1-B2B7-4D85DE256F1E}">
      <dsp:nvSpPr>
        <dsp:cNvPr id="0" name=""/>
        <dsp:cNvSpPr/>
      </dsp:nvSpPr>
      <dsp:spPr>
        <a:xfrm>
          <a:off x="2251657" y="240"/>
          <a:ext cx="1059284" cy="10592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NoSQL Features</a:t>
          </a:r>
          <a:endParaRPr lang="en-US" sz="1200" b="1" kern="1200" dirty="0"/>
        </a:p>
      </dsp:txBody>
      <dsp:txXfrm>
        <a:off x="2406786" y="155369"/>
        <a:ext cx="749026" cy="749026"/>
      </dsp:txXfrm>
    </dsp:sp>
    <dsp:sp modelId="{4371FDB3-CD00-4E90-BC90-53563EF3E2AE}">
      <dsp:nvSpPr>
        <dsp:cNvPr id="0" name=""/>
        <dsp:cNvSpPr/>
      </dsp:nvSpPr>
      <dsp:spPr>
        <a:xfrm>
          <a:off x="3396955" y="222690"/>
          <a:ext cx="614384" cy="61438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>
        <a:off x="3478392" y="349253"/>
        <a:ext cx="451510" cy="361258"/>
      </dsp:txXfrm>
    </dsp:sp>
    <dsp:sp modelId="{4324F767-E5B5-4ABB-9A32-D7904027B56E}">
      <dsp:nvSpPr>
        <dsp:cNvPr id="0" name=""/>
        <dsp:cNvSpPr/>
      </dsp:nvSpPr>
      <dsp:spPr>
        <a:xfrm>
          <a:off x="4097354" y="240"/>
          <a:ext cx="1059284" cy="10592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Big Chain DB</a:t>
          </a:r>
          <a:endParaRPr lang="en-US" sz="1200" b="1" kern="1200" dirty="0"/>
        </a:p>
      </dsp:txBody>
      <dsp:txXfrm>
        <a:off x="4252483" y="155369"/>
        <a:ext cx="749026" cy="7490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79756-97EF-497C-8CE9-D0C0DCD3C7A4}">
      <dsp:nvSpPr>
        <dsp:cNvPr id="0" name=""/>
        <dsp:cNvSpPr/>
      </dsp:nvSpPr>
      <dsp:spPr>
        <a:xfrm>
          <a:off x="191260" y="439"/>
          <a:ext cx="693393" cy="40450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D6B97-2AC4-4FAF-8AA7-AD0B7F20031F}">
      <dsp:nvSpPr>
        <dsp:cNvPr id="0" name=""/>
        <dsp:cNvSpPr/>
      </dsp:nvSpPr>
      <dsp:spPr>
        <a:xfrm>
          <a:off x="172224" y="435788"/>
          <a:ext cx="731466" cy="186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Node1</a:t>
          </a:r>
          <a:endParaRPr lang="en-US" sz="1050" b="1" kern="1200" dirty="0"/>
        </a:p>
      </dsp:txBody>
      <dsp:txXfrm>
        <a:off x="172224" y="435788"/>
        <a:ext cx="515117" cy="186887"/>
      </dsp:txXfrm>
    </dsp:sp>
    <dsp:sp modelId="{375616E5-7B74-4ED7-94E3-CE84449D925B}">
      <dsp:nvSpPr>
        <dsp:cNvPr id="0" name=""/>
        <dsp:cNvSpPr/>
      </dsp:nvSpPr>
      <dsp:spPr>
        <a:xfrm>
          <a:off x="663953" y="432575"/>
          <a:ext cx="189660" cy="18966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79756-97EF-497C-8CE9-D0C0DCD3C7A4}">
      <dsp:nvSpPr>
        <dsp:cNvPr id="0" name=""/>
        <dsp:cNvSpPr/>
      </dsp:nvSpPr>
      <dsp:spPr>
        <a:xfrm>
          <a:off x="191260" y="439"/>
          <a:ext cx="693393" cy="40450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D6B97-2AC4-4FAF-8AA7-AD0B7F20031F}">
      <dsp:nvSpPr>
        <dsp:cNvPr id="0" name=""/>
        <dsp:cNvSpPr/>
      </dsp:nvSpPr>
      <dsp:spPr>
        <a:xfrm>
          <a:off x="172224" y="435788"/>
          <a:ext cx="731466" cy="186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Node2</a:t>
          </a:r>
          <a:endParaRPr lang="en-US" sz="1050" b="1" kern="1200" dirty="0"/>
        </a:p>
      </dsp:txBody>
      <dsp:txXfrm>
        <a:off x="172224" y="435788"/>
        <a:ext cx="515117" cy="186887"/>
      </dsp:txXfrm>
    </dsp:sp>
    <dsp:sp modelId="{375616E5-7B74-4ED7-94E3-CE84449D925B}">
      <dsp:nvSpPr>
        <dsp:cNvPr id="0" name=""/>
        <dsp:cNvSpPr/>
      </dsp:nvSpPr>
      <dsp:spPr>
        <a:xfrm>
          <a:off x="663953" y="432575"/>
          <a:ext cx="189660" cy="18966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79756-97EF-497C-8CE9-D0C0DCD3C7A4}">
      <dsp:nvSpPr>
        <dsp:cNvPr id="0" name=""/>
        <dsp:cNvSpPr/>
      </dsp:nvSpPr>
      <dsp:spPr>
        <a:xfrm>
          <a:off x="191260" y="439"/>
          <a:ext cx="693393" cy="40450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D6B97-2AC4-4FAF-8AA7-AD0B7F20031F}">
      <dsp:nvSpPr>
        <dsp:cNvPr id="0" name=""/>
        <dsp:cNvSpPr/>
      </dsp:nvSpPr>
      <dsp:spPr>
        <a:xfrm>
          <a:off x="172224" y="435788"/>
          <a:ext cx="731466" cy="186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Node3</a:t>
          </a:r>
          <a:endParaRPr lang="en-US" sz="1050" b="1" kern="1200" dirty="0"/>
        </a:p>
      </dsp:txBody>
      <dsp:txXfrm>
        <a:off x="172224" y="435788"/>
        <a:ext cx="515117" cy="186887"/>
      </dsp:txXfrm>
    </dsp:sp>
    <dsp:sp modelId="{375616E5-7B74-4ED7-94E3-CE84449D925B}">
      <dsp:nvSpPr>
        <dsp:cNvPr id="0" name=""/>
        <dsp:cNvSpPr/>
      </dsp:nvSpPr>
      <dsp:spPr>
        <a:xfrm>
          <a:off x="663953" y="432575"/>
          <a:ext cx="189660" cy="18966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2D50C-FA45-4AE7-B4D0-A3AC46E149F8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CF53B-4333-4A9B-8C08-9ABCE179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Unfortunately bitcoin network has several issues as mentioned above. </a:t>
            </a:r>
          </a:p>
          <a:p>
            <a:endParaRPr lang="en-US" dirty="0" smtClean="0"/>
          </a:p>
          <a:p>
            <a:r>
              <a:rPr lang="en-US" dirty="0" smtClean="0"/>
              <a:t>1) Bitcoin network itself can't scale to handle all the records.</a:t>
            </a:r>
          </a:p>
          <a:p>
            <a:endParaRPr lang="en-US" dirty="0" smtClean="0"/>
          </a:p>
          <a:p>
            <a:r>
              <a:rPr lang="en-US" dirty="0" smtClean="0"/>
              <a:t>To solve this scaling problem there are many ideas and prototypes, but Big Chain DB took a different approach to solve this scaling problem i.e.,  it used the proved scalable big-data database and then added the block chain characteristics into it.</a:t>
            </a:r>
          </a:p>
          <a:p>
            <a:endParaRPr lang="en-US" dirty="0" smtClean="0"/>
          </a:p>
          <a:p>
            <a:r>
              <a:rPr lang="en-US" dirty="0" smtClean="0"/>
              <a:t>2)</a:t>
            </a:r>
            <a:r>
              <a:rPr lang="en-US" baseline="0" dirty="0" smtClean="0"/>
              <a:t> The current bit coin system records less then 10 transactions per second, which will not change even if we increase the number of nodes. Which means ****Write throughput doesn't scale with node count****.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3) Bitcoin network takes tens of minutes to hours to finalize the bitcoin transaction. Which means it will not scale to handle if there are millions of requests per seconds.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F53B-4333-4A9B-8C08-9ABCE1793A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F53B-4333-4A9B-8C08-9ABCE1793A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F53B-4333-4A9B-8C08-9ABCE1793A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F53B-4333-4A9B-8C08-9ABCE1793A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current </a:t>
            </a:r>
            <a:r>
              <a:rPr lang="en-US" dirty="0" err="1" smtClean="0"/>
              <a:t>BigChain</a:t>
            </a:r>
            <a:r>
              <a:rPr lang="en-US" dirty="0" smtClean="0"/>
              <a:t> DB </a:t>
            </a:r>
            <a:r>
              <a:rPr lang="en-US" dirty="0" err="1" smtClean="0"/>
              <a:t>architechture</a:t>
            </a:r>
            <a:r>
              <a:rPr lang="en-US" dirty="0" smtClean="0"/>
              <a:t> is having 2 levels, the outer level is the </a:t>
            </a:r>
            <a:r>
              <a:rPr lang="en-US" dirty="0" err="1" smtClean="0"/>
              <a:t>BigChain</a:t>
            </a:r>
            <a:r>
              <a:rPr lang="en-US" dirty="0" smtClean="0"/>
              <a:t> DB and each </a:t>
            </a:r>
            <a:r>
              <a:rPr lang="en-US" dirty="0" err="1" smtClean="0"/>
              <a:t>BigChain</a:t>
            </a:r>
            <a:r>
              <a:rPr lang="en-US" dirty="0" smtClean="0"/>
              <a:t> DB will connect to 1 Mongo DB which is the lower level in </a:t>
            </a:r>
            <a:r>
              <a:rPr lang="en-US" dirty="0" err="1" smtClean="0"/>
              <a:t>architechture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 external client can connect with any instance of </a:t>
            </a:r>
            <a:r>
              <a:rPr lang="en-US" dirty="0" err="1" smtClean="0"/>
              <a:t>BigChain</a:t>
            </a:r>
            <a:r>
              <a:rPr lang="en-US" dirty="0" smtClean="0"/>
              <a:t> DB server which will further connect with Mongo DB.</a:t>
            </a:r>
          </a:p>
          <a:p>
            <a:endParaRPr lang="en-US" dirty="0" smtClean="0"/>
          </a:p>
          <a:p>
            <a:r>
              <a:rPr lang="en-US" dirty="0" smtClean="0"/>
              <a:t>The lower level (Mongo DB) handles transaction ordering and fault tolerance with low latency and high throughput. Where as the higher level (</a:t>
            </a:r>
            <a:r>
              <a:rPr lang="en-US" dirty="0" err="1" smtClean="0"/>
              <a:t>BigChain</a:t>
            </a:r>
            <a:r>
              <a:rPr lang="en-US" dirty="0" smtClean="0"/>
              <a:t> DB) handles double spends and malicious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F53B-4333-4A9B-8C08-9ABCE1793A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current </a:t>
            </a:r>
            <a:r>
              <a:rPr lang="en-US" dirty="0" err="1" smtClean="0"/>
              <a:t>BigChain</a:t>
            </a:r>
            <a:r>
              <a:rPr lang="en-US" dirty="0" smtClean="0"/>
              <a:t> DB </a:t>
            </a:r>
            <a:r>
              <a:rPr lang="en-US" dirty="0" err="1" smtClean="0"/>
              <a:t>architechture</a:t>
            </a:r>
            <a:r>
              <a:rPr lang="en-US" dirty="0" smtClean="0"/>
              <a:t> is having 2 levels, the outer level is the </a:t>
            </a:r>
            <a:r>
              <a:rPr lang="en-US" dirty="0" err="1" smtClean="0"/>
              <a:t>BigChain</a:t>
            </a:r>
            <a:r>
              <a:rPr lang="en-US" dirty="0" smtClean="0"/>
              <a:t> DB and each </a:t>
            </a:r>
            <a:r>
              <a:rPr lang="en-US" dirty="0" err="1" smtClean="0"/>
              <a:t>BigChain</a:t>
            </a:r>
            <a:r>
              <a:rPr lang="en-US" dirty="0" smtClean="0"/>
              <a:t> DB will connect to 1 Mongo DB which is the lower level in </a:t>
            </a:r>
            <a:r>
              <a:rPr lang="en-US" dirty="0" err="1" smtClean="0"/>
              <a:t>architechture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 external client can connect with any instance of </a:t>
            </a:r>
            <a:r>
              <a:rPr lang="en-US" dirty="0" err="1" smtClean="0"/>
              <a:t>BigChain</a:t>
            </a:r>
            <a:r>
              <a:rPr lang="en-US" dirty="0" smtClean="0"/>
              <a:t> DB server which will further connect with Mongo DB.</a:t>
            </a:r>
          </a:p>
          <a:p>
            <a:endParaRPr lang="en-US" dirty="0" smtClean="0"/>
          </a:p>
          <a:p>
            <a:r>
              <a:rPr lang="en-US" dirty="0" smtClean="0"/>
              <a:t>The lower level (Mongo DB) handles transaction ordering and fault tolerance with low latency and high throughput. Where as the higher level (</a:t>
            </a:r>
            <a:r>
              <a:rPr lang="en-US" dirty="0" err="1" smtClean="0"/>
              <a:t>BigChain</a:t>
            </a:r>
            <a:r>
              <a:rPr lang="en-US" dirty="0" smtClean="0"/>
              <a:t> DB) handles double spends and malicious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F53B-4333-4A9B-8C08-9ABCE1793A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F53B-4333-4A9B-8C08-9ABCE1793A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F53B-4333-4A9B-8C08-9ABCE1793A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F53B-4333-4A9B-8C08-9ABCE1793A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F53B-4333-4A9B-8C08-9ABCE1793A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F53B-4333-4A9B-8C08-9ABCE1793A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F53B-4333-4A9B-8C08-9ABCE1793A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CF53B-4333-4A9B-8C08-9ABCE1793A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288"/>
            <a:ext cx="77724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0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585"/>
            <a:ext cx="2057400" cy="29252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585"/>
            <a:ext cx="6019800" cy="29252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0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9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37934"/>
            <a:ext cx="77724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7809"/>
            <a:ext cx="77724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0102"/>
            <a:ext cx="4038600" cy="22627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0102"/>
            <a:ext cx="4038600" cy="22627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4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93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3409"/>
            <a:ext cx="4040188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9916"/>
            <a:ext cx="4040188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23409"/>
            <a:ext cx="404177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449916"/>
            <a:ext cx="404177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1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8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9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182033"/>
            <a:ext cx="3008313" cy="7747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037"/>
            <a:ext cx="5111750" cy="39020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956737"/>
            <a:ext cx="3008313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00401"/>
            <a:ext cx="5486400" cy="3778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8516"/>
            <a:ext cx="548640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78229"/>
            <a:ext cx="54864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3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1"/>
            <a:ext cx="8229600" cy="301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8"/>
            <a:ext cx="2133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237568"/>
            <a:ext cx="2895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68"/>
            <a:ext cx="2133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18" Type="http://schemas.microsoft.com/office/2007/relationships/diagramDrawing" Target="../diagrams/drawing9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17" Type="http://schemas.openxmlformats.org/officeDocument/2006/relationships/diagramColors" Target="../diagrams/colors9.xml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7.xml"/><Relationship Id="rId15" Type="http://schemas.openxmlformats.org/officeDocument/2006/relationships/diagramLayout" Target="../diagrams/layout9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Relationship Id="rId1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big chain db logo"/>
          <p:cNvSpPr>
            <a:spLocks noChangeAspect="1" noChangeArrowheads="1"/>
          </p:cNvSpPr>
          <p:nvPr/>
        </p:nvSpPr>
        <p:spPr bwMode="auto">
          <a:xfrm>
            <a:off x="155575" y="-126729"/>
            <a:ext cx="304800" cy="26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big chain db logo"/>
          <p:cNvSpPr>
            <a:spLocks noChangeAspect="1" noChangeArrowheads="1"/>
          </p:cNvSpPr>
          <p:nvPr/>
        </p:nvSpPr>
        <p:spPr bwMode="auto">
          <a:xfrm>
            <a:off x="307975" y="6963"/>
            <a:ext cx="304800" cy="26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big chain db logo"/>
          <p:cNvSpPr>
            <a:spLocks noChangeAspect="1" noChangeArrowheads="1"/>
          </p:cNvSpPr>
          <p:nvPr/>
        </p:nvSpPr>
        <p:spPr bwMode="auto">
          <a:xfrm>
            <a:off x="460375" y="140655"/>
            <a:ext cx="304800" cy="26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media.coindesk.com/uploads/2017/03/Bigchain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614845"/>
            <a:ext cx="7315201" cy="126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62600" y="2895600"/>
            <a:ext cx="25377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Presentation By</a:t>
            </a:r>
          </a:p>
          <a:p>
            <a:pPr algn="ctr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Manindar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</a:t>
            </a:r>
            <a:endParaRPr 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15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67" y="169603"/>
            <a:ext cx="890953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Big Chain DB Federation/Cluster: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838200"/>
            <a:ext cx="69056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4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890953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transactions work in Big Chain DB: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549411" y="520324"/>
            <a:ext cx="5765789" cy="3937376"/>
            <a:chOff x="406411" y="520324"/>
            <a:chExt cx="5308589" cy="3937376"/>
          </a:xfrm>
        </p:grpSpPr>
        <p:pic>
          <p:nvPicPr>
            <p:cNvPr id="2056" name="Picture 8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11" y="609600"/>
              <a:ext cx="801229" cy="534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814832011"/>
                </p:ext>
              </p:extLst>
            </p:nvPr>
          </p:nvGraphicFramePr>
          <p:xfrm>
            <a:off x="2867025" y="520324"/>
            <a:ext cx="990600" cy="6226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396123448"/>
                </p:ext>
              </p:extLst>
            </p:nvPr>
          </p:nvGraphicFramePr>
          <p:xfrm>
            <a:off x="3810000" y="533400"/>
            <a:ext cx="990600" cy="6226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1874756295"/>
                </p:ext>
              </p:extLst>
            </p:nvPr>
          </p:nvGraphicFramePr>
          <p:xfrm>
            <a:off x="4724400" y="533400"/>
            <a:ext cx="990600" cy="6226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>
              <a:off x="3352800" y="1172328"/>
              <a:ext cx="0" cy="3275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33875" y="1181100"/>
              <a:ext cx="0" cy="3275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257800" y="1181853"/>
              <a:ext cx="0" cy="3275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38200" y="1143000"/>
              <a:ext cx="0" cy="3275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07026" y="1143753"/>
              <a:ext cx="2545774" cy="15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056" idx="2"/>
            </p:cNvCxnSpPr>
            <p:nvPr/>
          </p:nvCxnSpPr>
          <p:spPr>
            <a:xfrm>
              <a:off x="807026" y="1143753"/>
              <a:ext cx="3536374" cy="304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38200" y="1143000"/>
              <a:ext cx="4419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838200" y="1905000"/>
              <a:ext cx="2514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838201" y="1981200"/>
              <a:ext cx="3505199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838200" y="2057400"/>
              <a:ext cx="4419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38200" y="2896353"/>
              <a:ext cx="2545774" cy="15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38200" y="2895600"/>
              <a:ext cx="3536374" cy="304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38200" y="2895600"/>
              <a:ext cx="4419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838200" y="3810000"/>
              <a:ext cx="2514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838200" y="3886200"/>
              <a:ext cx="3505199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838200" y="3962400"/>
              <a:ext cx="4419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40207" y="876676"/>
              <a:ext cx="1266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Propose (n)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95400" y="1676400"/>
              <a:ext cx="1266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Voting (</a:t>
              </a:r>
              <a:r>
                <a:rPr lang="en-US" dirty="0" err="1" smtClean="0"/>
                <a:t>n,v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1600" y="2659618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Commit (</a:t>
              </a:r>
              <a:r>
                <a:rPr lang="en-US" dirty="0" err="1" smtClean="0"/>
                <a:t>n,v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3593068"/>
              <a:ext cx="1142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 (n)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97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890953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Malicious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transactions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detection: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6766"/>
            <a:ext cx="7808925" cy="366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5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935"/>
            <a:ext cx="890953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Big Chain DB use cases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99" y="1120676"/>
            <a:ext cx="8757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several use cases proposed with Big Chain DB, such as,</a:t>
            </a:r>
          </a:p>
          <a:p>
            <a:endParaRPr lang="en-US" dirty="0"/>
          </a:p>
          <a:p>
            <a:r>
              <a:rPr lang="en-US" dirty="0" smtClean="0"/>
              <a:t>1) Intellectual Property</a:t>
            </a:r>
          </a:p>
          <a:p>
            <a:r>
              <a:rPr lang="en-US" dirty="0" smtClean="0"/>
              <a:t>2) Identity</a:t>
            </a:r>
          </a:p>
          <a:p>
            <a:r>
              <a:rPr lang="en-US" dirty="0" smtClean="0"/>
              <a:t>3) Supply Chain</a:t>
            </a:r>
          </a:p>
          <a:p>
            <a:r>
              <a:rPr lang="en-US" dirty="0" smtClean="0"/>
              <a:t>4) Government, etc.</a:t>
            </a:r>
          </a:p>
          <a:p>
            <a:endParaRPr lang="en-US" dirty="0"/>
          </a:p>
          <a:p>
            <a:r>
              <a:rPr lang="en-US" dirty="0" smtClean="0"/>
              <a:t>We can use the Big Chain DB in almost all the use cases of block chain.</a:t>
            </a:r>
          </a:p>
        </p:txBody>
      </p:sp>
    </p:spTree>
    <p:extLst>
      <p:ext uri="{BB962C8B-B14F-4D97-AF65-F5344CB8AC3E}">
        <p14:creationId xmlns:p14="http://schemas.microsoft.com/office/powerpoint/2010/main" val="19302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533400"/>
            <a:ext cx="3352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Let’s Look at Use case of </a:t>
            </a:r>
          </a:p>
          <a:p>
            <a:pPr algn="ctr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Big Chain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DB </a:t>
            </a:r>
            <a:endParaRPr lang="en-US" sz="4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with </a:t>
            </a:r>
          </a:p>
          <a:p>
            <a:pPr algn="ctr"/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System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935"/>
            <a:ext cx="890953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EHR?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98" y="2514600"/>
            <a:ext cx="8757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 smtClean="0"/>
              <a:t>E</a:t>
            </a:r>
            <a:r>
              <a:rPr lang="en-US" dirty="0" smtClean="0"/>
              <a:t>lectronic </a:t>
            </a:r>
            <a:r>
              <a:rPr lang="en-US" b="1" dirty="0" smtClean="0"/>
              <a:t>H</a:t>
            </a:r>
            <a:r>
              <a:rPr lang="en-US" dirty="0" smtClean="0"/>
              <a:t>ealth </a:t>
            </a:r>
            <a:r>
              <a:rPr lang="en-US" b="1" dirty="0" smtClean="0"/>
              <a:t>R</a:t>
            </a:r>
            <a:r>
              <a:rPr lang="en-US" dirty="0" smtClean="0"/>
              <a:t>ecord </a:t>
            </a:r>
            <a:r>
              <a:rPr lang="en-US" dirty="0"/>
              <a:t>is the </a:t>
            </a:r>
            <a:r>
              <a:rPr lang="en-US" dirty="0" smtClean="0"/>
              <a:t>electronic record </a:t>
            </a:r>
            <a:r>
              <a:rPr lang="en-US" dirty="0"/>
              <a:t>of </a:t>
            </a:r>
            <a:r>
              <a:rPr lang="en-US" dirty="0" smtClean="0"/>
              <a:t>patient’s health </a:t>
            </a:r>
            <a:r>
              <a:rPr lang="en-US"/>
              <a:t>information </a:t>
            </a:r>
            <a:r>
              <a:rPr lang="en-US" smtClean="0"/>
              <a:t>stored in </a:t>
            </a:r>
            <a:r>
              <a:rPr lang="en-US" dirty="0"/>
              <a:t>a digital format. These records can be shared across different health care </a:t>
            </a:r>
            <a:r>
              <a:rPr lang="en-US" dirty="0" smtClean="0"/>
              <a:t>settings.</a:t>
            </a:r>
          </a:p>
          <a:p>
            <a:endParaRPr lang="en-US" dirty="0"/>
          </a:p>
          <a:p>
            <a:r>
              <a:rPr lang="en-US" dirty="0"/>
              <a:t>EHRs may include a range of data, including demographics, medical history, medication and allergies, immunization status, laboratory test results, radiology </a:t>
            </a:r>
            <a:r>
              <a:rPr lang="en-US" dirty="0" smtClean="0"/>
              <a:t>information, </a:t>
            </a:r>
            <a:r>
              <a:rPr lang="en-US" dirty="0"/>
              <a:t>vital signs, personal statistics like age and weight, and </a:t>
            </a:r>
            <a:r>
              <a:rPr lang="en-US" dirty="0" smtClean="0"/>
              <a:t>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46246168"/>
              </p:ext>
            </p:extLst>
          </p:nvPr>
        </p:nvGraphicFramePr>
        <p:xfrm>
          <a:off x="1905000" y="762000"/>
          <a:ext cx="4751765" cy="1566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8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935"/>
            <a:ext cx="890953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Challenges with EHR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265" y="1100078"/>
            <a:ext cx="8757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Patient’s Health record is inherently sensitive in nature. How to protect the information in a secure way?</a:t>
            </a:r>
          </a:p>
          <a:p>
            <a:endParaRPr lang="en-US" dirty="0" smtClean="0"/>
          </a:p>
          <a:p>
            <a:r>
              <a:rPr lang="en-US" dirty="0" smtClean="0"/>
              <a:t>Sharing the access to EHR data when it is stored in public sharing network?</a:t>
            </a:r>
          </a:p>
          <a:p>
            <a:endParaRPr lang="en-US" dirty="0"/>
          </a:p>
          <a:p>
            <a:r>
              <a:rPr lang="en-US" dirty="0" smtClean="0"/>
              <a:t>Protection from malicious updates to EHR data?</a:t>
            </a:r>
          </a:p>
          <a:p>
            <a:endParaRPr lang="en-US" dirty="0"/>
          </a:p>
          <a:p>
            <a:r>
              <a:rPr lang="en-US" dirty="0" smtClean="0"/>
              <a:t>What if the EHR data is corrupted or lost?</a:t>
            </a:r>
          </a:p>
          <a:p>
            <a:endParaRPr lang="en-US" dirty="0"/>
          </a:p>
          <a:p>
            <a:r>
              <a:rPr lang="en-US" dirty="0" smtClean="0"/>
              <a:t>What if any third party authority edit the EHR data?</a:t>
            </a:r>
          </a:p>
        </p:txBody>
      </p:sp>
    </p:spTree>
    <p:extLst>
      <p:ext uri="{BB962C8B-B14F-4D97-AF65-F5344CB8AC3E}">
        <p14:creationId xmlns:p14="http://schemas.microsoft.com/office/powerpoint/2010/main" val="7846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90953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Big Chain DB is the best solution for all the challenges of EHR: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9580900"/>
              </p:ext>
            </p:extLst>
          </p:nvPr>
        </p:nvGraphicFramePr>
        <p:xfrm>
          <a:off x="496824" y="594015"/>
          <a:ext cx="8113776" cy="382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4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90953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Conclusion: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85800"/>
            <a:ext cx="87571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all the above information Big Chain DB can easily fit into any kind of architecture. The data in Big Chain DB is secured with cryptographic hashing techniques. </a:t>
            </a:r>
          </a:p>
          <a:p>
            <a:endParaRPr lang="en-US" dirty="0" smtClean="0"/>
          </a:p>
          <a:p>
            <a:r>
              <a:rPr lang="en-US" dirty="0" smtClean="0"/>
              <a:t>The underlying system is designed in such a way that no central third party authority can read or update the information even the data is shared in a public network.</a:t>
            </a:r>
          </a:p>
          <a:p>
            <a:endParaRPr lang="en-US" dirty="0"/>
          </a:p>
          <a:p>
            <a:r>
              <a:rPr lang="en-US" dirty="0" smtClean="0"/>
              <a:t>It has a rich permissioning and query language support to access quickly and securely.</a:t>
            </a:r>
          </a:p>
          <a:p>
            <a:endParaRPr lang="en-US" dirty="0"/>
          </a:p>
          <a:p>
            <a:r>
              <a:rPr lang="en-US" dirty="0" smtClean="0"/>
              <a:t>Moreover, it can scale as per the need and the performance will also scale with respect to node count increment.</a:t>
            </a:r>
          </a:p>
          <a:p>
            <a:endParaRPr lang="en-US" dirty="0"/>
          </a:p>
          <a:p>
            <a:r>
              <a:rPr lang="en-US" dirty="0" smtClean="0"/>
              <a:t>It is internally using MongoDB, which is proven that it can handle millions of requests per second without failing, so there will be very low latency.</a:t>
            </a:r>
          </a:p>
        </p:txBody>
      </p:sp>
    </p:spTree>
    <p:extLst>
      <p:ext uri="{BB962C8B-B14F-4D97-AF65-F5344CB8AC3E}">
        <p14:creationId xmlns:p14="http://schemas.microsoft.com/office/powerpoint/2010/main" val="20936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1080790"/>
            <a:ext cx="33360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2600" y="2895600"/>
            <a:ext cx="25377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Presentation By</a:t>
            </a:r>
          </a:p>
          <a:p>
            <a:pPr algn="ctr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Manindar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</a:t>
            </a:r>
            <a:endParaRPr 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76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127879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Big Chain </a:t>
            </a:r>
            <a:r>
              <a:rPr lang="en-US" dirty="0"/>
              <a:t>DB is a </a:t>
            </a:r>
            <a:r>
              <a:rPr lang="en-US" dirty="0" smtClean="0"/>
              <a:t>scalable block chain </a:t>
            </a:r>
            <a:r>
              <a:rPr lang="en-US" dirty="0"/>
              <a:t>database created with the </a:t>
            </a:r>
            <a:r>
              <a:rPr lang="en-US" dirty="0" smtClean="0"/>
              <a:t>characteristics </a:t>
            </a:r>
            <a:r>
              <a:rPr lang="en-US" dirty="0"/>
              <a:t>of </a:t>
            </a:r>
            <a:r>
              <a:rPr lang="en-US" dirty="0" smtClean="0"/>
              <a:t>block chain </a:t>
            </a:r>
            <a:r>
              <a:rPr lang="en-US" dirty="0"/>
              <a:t>such as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Decentralization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Immutability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built-in </a:t>
            </a:r>
            <a:r>
              <a:rPr lang="en-US" dirty="0"/>
              <a:t>support for creation and transfer of assets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Bitcoin showed that its possible to create a </a:t>
            </a:r>
            <a:r>
              <a:rPr lang="en-US" b="1" dirty="0" smtClean="0"/>
              <a:t>trustable </a:t>
            </a:r>
            <a:r>
              <a:rPr lang="en-US" b="1" dirty="0"/>
              <a:t>immutable record of </a:t>
            </a:r>
            <a:r>
              <a:rPr lang="en-US" b="1" dirty="0" smtClean="0"/>
              <a:t>transactions</a:t>
            </a:r>
            <a:r>
              <a:rPr lang="en-US" dirty="0" smtClean="0"/>
              <a:t> </a:t>
            </a:r>
            <a:r>
              <a:rPr lang="en-US" dirty="0"/>
              <a:t>without relaying on a central trusted third party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Later, many people decided to use the concept behind the bitcoin to store trustable records of any kind</a:t>
            </a:r>
            <a:r>
              <a:rPr lang="en-US" dirty="0" smtClean="0"/>
              <a:t>.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40268"/>
            <a:ext cx="2143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Introduction: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67" y="169604"/>
            <a:ext cx="890953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Issues with Bitcoin Network: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75013959"/>
              </p:ext>
            </p:extLst>
          </p:nvPr>
        </p:nvGraphicFramePr>
        <p:xfrm>
          <a:off x="1371600" y="609600"/>
          <a:ext cx="6096000" cy="3815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33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67" y="169603"/>
            <a:ext cx="890953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Modern NoSQL databases: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1184679"/>
              </p:ext>
            </p:extLst>
          </p:nvPr>
        </p:nvGraphicFramePr>
        <p:xfrm>
          <a:off x="1524000" y="431800"/>
          <a:ext cx="647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6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67" y="169603"/>
            <a:ext cx="890953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Big Data DB to solve Bitcoin issues: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49071030"/>
              </p:ext>
            </p:extLst>
          </p:nvPr>
        </p:nvGraphicFramePr>
        <p:xfrm>
          <a:off x="1447800" y="838200"/>
          <a:ext cx="57912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05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74" y="1219200"/>
            <a:ext cx="4848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NoSQL Databases are having vast features, which can solve the current Bitcoin network issues.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But there are no available NoSQL Databases with in built block chain characteristics.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6889905"/>
              </p:ext>
            </p:extLst>
          </p:nvPr>
        </p:nvGraphicFramePr>
        <p:xfrm>
          <a:off x="5257800" y="457200"/>
          <a:ext cx="3352800" cy="4022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76200" y="152400"/>
            <a:ext cx="76892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NoSQL DB solve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Bitcoin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Issue.?</a:t>
            </a:r>
          </a:p>
        </p:txBody>
      </p:sp>
    </p:spTree>
    <p:extLst>
      <p:ext uri="{BB962C8B-B14F-4D97-AF65-F5344CB8AC3E}">
        <p14:creationId xmlns:p14="http://schemas.microsoft.com/office/powerpoint/2010/main" val="5087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67" y="169603"/>
            <a:ext cx="890953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Concept of Big Chain DB:</a:t>
            </a:r>
          </a:p>
        </p:txBody>
      </p:sp>
      <p:sp>
        <p:nvSpPr>
          <p:cNvPr id="5" name="Rectangle 4"/>
          <p:cNvSpPr/>
          <p:nvPr/>
        </p:nvSpPr>
        <p:spPr>
          <a:xfrm>
            <a:off x="91593" y="1916668"/>
            <a:ext cx="8979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Big chain DB designed with </a:t>
            </a:r>
            <a:r>
              <a:rPr lang="en-US" dirty="0"/>
              <a:t>two-layer </a:t>
            </a:r>
            <a:r>
              <a:rPr lang="en-US" dirty="0" smtClean="0"/>
              <a:t>consensus</a:t>
            </a:r>
            <a:r>
              <a:rPr lang="en-US" dirty="0"/>
              <a:t>.</a:t>
            </a:r>
            <a:endParaRPr lang="en-US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45290826"/>
              </p:ext>
            </p:extLst>
          </p:nvPr>
        </p:nvGraphicFramePr>
        <p:xfrm>
          <a:off x="1280160" y="2593319"/>
          <a:ext cx="6873240" cy="1826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52620662"/>
              </p:ext>
            </p:extLst>
          </p:nvPr>
        </p:nvGraphicFramePr>
        <p:xfrm>
          <a:off x="1752600" y="769034"/>
          <a:ext cx="5562600" cy="105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215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67" y="169603"/>
            <a:ext cx="890953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Big Chain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DB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Architecture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6376988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67" y="169603"/>
            <a:ext cx="890953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Advantages of Big Chain DB: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990600"/>
            <a:ext cx="876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Immutable data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No central authority (Decentralized System)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Assets over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High throughput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Low latency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High capacity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Rich permissioning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Query 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1088</Words>
  <Application>Microsoft Office PowerPoint</Application>
  <PresentationFormat>Custom</PresentationFormat>
  <Paragraphs>170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Manindar Godishala</dc:creator>
  <cp:lastModifiedBy>Manindar Godishala</cp:lastModifiedBy>
  <cp:revision>245</cp:revision>
  <dcterms:created xsi:type="dcterms:W3CDTF">2006-08-16T00:00:00Z</dcterms:created>
  <dcterms:modified xsi:type="dcterms:W3CDTF">2017-08-20T14:24:57Z</dcterms:modified>
</cp:coreProperties>
</file>