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9144000" cy="5143500"/>
  <p:embeddedFontLst>
    <p:embeddedFont>
      <p:font typeface="Antic Slab" panose="020B0604020202020204" charset="0"/>
      <p:regular r:id="rId20"/>
      <p:bold r:id="rId21"/>
    </p:embeddedFont>
    <p:embeddedFont>
      <p:font typeface="Open Sans" panose="020B0604020202020204" charset="0"/>
      <p:regular r:id="rId22"/>
      <p:bold r:id="rId23"/>
    </p:embeddedFont>
    <p:embeddedFont>
      <p:font typeface="Raleway" panose="020B0604020202020204" charset="0"/>
      <p:regular r:id="rId24"/>
    </p:embeddedFont>
    <p:embeddedFont>
      <p:font typeface="Source Sans Pro" panose="020B0503030403020204" pitchFamily="34" charset="0"/>
      <p:regular r:id="rId25"/>
      <p:bold r:id="rId26"/>
    </p:embeddedFont>
  </p:embeddedFontLst>
  <p:custDataLst>
    <p:tags r:id="rId27"/>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65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9/28/2019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blip>
          <a:stretch>
            <a:fillRect/>
          </a:stretch>
        </a:blipFill>
        <a:effectLst/>
      </p:bgPr>
    </p:bg>
    <p:spTree>
      <p:nvGrpSpPr>
        <p:cNvPr id="1" name=""/>
        <p:cNvGrpSpPr/>
        <p:nvPr/>
      </p:nvGrpSpPr>
      <p:grpSpPr>
        <a:xfrm>
          <a:off x="0" y="0"/>
          <a:ext cx="0" cy="0"/>
          <a:chOff x="0" y="0"/>
          <a:chExt cx="0" cy="0"/>
        </a:xfrm>
      </p:grpSpPr>
      <p:sp>
        <p:nvSpPr>
          <p:cNvPr id="2" name="Freeform: Shape 1"/>
          <p:cNvSpPr>
            <a:spLocks noChangeAspect="1"/>
          </p:cNvSpPr>
          <p:nvPr/>
        </p:nvSpPr>
        <p:spPr>
          <a:xfrm>
            <a:off x="933450" y="619125"/>
            <a:ext cx="3200400" cy="3683423"/>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blipFill dpi="0" rotWithShape="1">
            <a:blip r:embed="rId3"/>
            <a:stretch>
              <a:fillRect l="-29000" r="-22000"/>
            </a:stretch>
          </a:blipFill>
          <a:ln w="28575" cap="flat">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nvGrpSpPr>
          <p:cNvPr id="3" name="Group 2"/>
          <p:cNvGrpSpPr>
            <a:grpSpLocks noChangeAspect="1"/>
          </p:cNvGrpSpPr>
          <p:nvPr/>
        </p:nvGrpSpPr>
        <p:grpSpPr>
          <a:xfrm>
            <a:off x="347662" y="2995612"/>
            <a:ext cx="1067428" cy="1004887"/>
            <a:chOff x="347662" y="2995612"/>
            <a:chExt cx="1067428" cy="1004887"/>
          </a:xfrm>
        </p:grpSpPr>
        <p:sp>
          <p:nvSpPr>
            <p:cNvPr id="4" name="Freeform: Shape 3"/>
            <p:cNvSpPr>
              <a:spLocks noChangeAspect="1"/>
            </p:cNvSpPr>
            <p:nvPr/>
          </p:nvSpPr>
          <p:spPr>
            <a:xfrm>
              <a:off x="1166812" y="3714750"/>
              <a:ext cx="248278" cy="28575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p:cNvSpPr>
              <a:spLocks noChangeAspect="1"/>
            </p:cNvSpPr>
            <p:nvPr/>
          </p:nvSpPr>
          <p:spPr>
            <a:xfrm>
              <a:off x="576262" y="2995612"/>
              <a:ext cx="695179" cy="80010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w="28575" cap="flat">
              <a:noFill/>
              <a:prstDash val="solid"/>
              <a:round/>
            </a:ln>
            <a:effectLst>
              <a:outerShdw blurRad="127000" dist="57150" dir="900000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p:cNvSpPr>
              <a:spLocks noChangeAspect="1"/>
            </p:cNvSpPr>
            <p:nvPr/>
          </p:nvSpPr>
          <p:spPr>
            <a:xfrm>
              <a:off x="347662" y="3162300"/>
              <a:ext cx="133350" cy="153475"/>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grpSp>
        <p:nvGrpSpPr>
          <p:cNvPr id="7" name="Group 6"/>
          <p:cNvGrpSpPr>
            <a:grpSpLocks noChangeAspect="1"/>
          </p:cNvGrpSpPr>
          <p:nvPr/>
        </p:nvGrpSpPr>
        <p:grpSpPr>
          <a:xfrm>
            <a:off x="3695700" y="981075"/>
            <a:ext cx="938212" cy="971550"/>
            <a:chOff x="3695700" y="981075"/>
            <a:chExt cx="938212" cy="971550"/>
          </a:xfrm>
        </p:grpSpPr>
        <p:sp>
          <p:nvSpPr>
            <p:cNvPr id="8" name="Freeform: Shape 7"/>
            <p:cNvSpPr>
              <a:spLocks noChangeAspect="1"/>
            </p:cNvSpPr>
            <p:nvPr/>
          </p:nvSpPr>
          <p:spPr>
            <a:xfrm>
              <a:off x="3781425" y="1152525"/>
              <a:ext cx="695179" cy="80010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w="28575" cap="flat">
              <a:noFill/>
              <a:prstDash val="solid"/>
              <a:round/>
            </a:ln>
            <a:effectLst>
              <a:outerShdw blurRad="127000" dist="57150" dir="900000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Shape 8"/>
            <p:cNvSpPr>
              <a:spLocks noChangeAspect="1"/>
            </p:cNvSpPr>
            <p:nvPr/>
          </p:nvSpPr>
          <p:spPr>
            <a:xfrm>
              <a:off x="4500562" y="1624012"/>
              <a:ext cx="133350" cy="153475"/>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Shape 9"/>
            <p:cNvSpPr>
              <a:spLocks noChangeAspect="1"/>
            </p:cNvSpPr>
            <p:nvPr/>
          </p:nvSpPr>
          <p:spPr>
            <a:xfrm>
              <a:off x="3695700" y="981075"/>
              <a:ext cx="248278" cy="285750"/>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28575" cap="flat">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grpSp>
      <p:sp>
        <p:nvSpPr>
          <p:cNvPr id="11" name="Title 1"/>
          <p:cNvSpPr>
            <a:spLocks noGrp="1"/>
          </p:cNvSpPr>
          <p:nvPr>
            <p:ph type="title"/>
          </p:nvPr>
        </p:nvSpPr>
        <p:spPr>
          <a:xfrm>
            <a:off x="4524375" y="1863896"/>
            <a:ext cx="4191000" cy="1088853"/>
          </a:xfrm>
          <a:prstGeom prst="rect">
            <a:avLst/>
          </a:prstGeom>
        </p:spPr>
        <p:txBody>
          <a:bodyPr vert="horz" rtlCol="0" anchor="b"/>
          <a:lstStyle>
            <a:lvl1pPr lvl="0">
              <a:defRPr lang="en-US" sz="3600" b="1" dirty="0">
                <a:solidFill>
                  <a:srgbClr val="FFFFFF"/>
                </a:solidFill>
                <a:latin typeface="+mn-lt"/>
              </a:defRPr>
            </a:lvl1pPr>
          </a:lstStyle>
          <a:p>
            <a:r>
              <a:rPr lang="en-US" dirty="0"/>
              <a:t>Click to edit Master title style</a:t>
            </a:r>
          </a:p>
        </p:txBody>
      </p:sp>
      <p:sp>
        <p:nvSpPr>
          <p:cNvPr id="12" name="Subtitle 2"/>
          <p:cNvSpPr>
            <a:spLocks noGrp="1"/>
          </p:cNvSpPr>
          <p:nvPr>
            <p:ph type="subTitle" idx="1"/>
          </p:nvPr>
        </p:nvSpPr>
        <p:spPr>
          <a:xfrm>
            <a:off x="4524572" y="2952750"/>
            <a:ext cx="4192825" cy="472870"/>
          </a:xfrm>
          <a:prstGeom prst="rect">
            <a:avLst/>
          </a:prstGeom>
        </p:spPr>
        <p:txBody>
          <a:bodyPr vert="horz" lIns="91440" rtlCol="0" anchor="t">
            <a:noAutofit/>
          </a:bodyPr>
          <a:lstStyle>
            <a:lvl1pPr marL="0" lvl="0" indent="0" algn="l">
              <a:lnSpc>
                <a:spcPct val="100000"/>
              </a:lnSpc>
              <a:spcBef>
                <a:spcPts val="0"/>
              </a:spcBef>
              <a:buNone/>
              <a:defRPr lang="en-US" sz="160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13" name="Slide Number Placeholder 5"/>
          <p:cNvSpPr>
            <a:spLocks noGrp="1"/>
          </p:cNvSpPr>
          <p:nvPr>
            <p:ph type="sldNum" sz="quarter" idx="12"/>
          </p:nvPr>
        </p:nvSpPr>
        <p:spPr/>
        <p:txBody>
          <a:bodyPr vert="horz" rtlCol="0"/>
          <a:lstStyle>
            <a:lvl1pPr lvl="0"/>
          </a:lstStyle>
          <a:p>
            <a:r>
              <a:rPr lang="en-US" dirty="0"/>
              <a:t>&lt;#&gt;</a:t>
            </a:r>
          </a:p>
        </p:txBody>
      </p:sp>
      <p:sp>
        <p:nvSpPr>
          <p:cNvPr id="14" name="Footer Placeholder 4"/>
          <p:cNvSpPr>
            <a:spLocks noGrp="1"/>
          </p:cNvSpPr>
          <p:nvPr>
            <p:ph type="ftr" sz="quarter" idx="11"/>
          </p:nvPr>
        </p:nvSpPr>
        <p:spPr/>
        <p:txBody>
          <a:bodyPr vert="horz" rtlCol="0"/>
          <a:lstStyle>
            <a:lvl1pPr lvl="0"/>
          </a:lstStyle>
          <a:p>
            <a:r>
              <a:rPr lang="en-US" dirty="0"/>
              <a:t>Footer</a:t>
            </a:r>
          </a:p>
        </p:txBody>
      </p:sp>
      <p:sp>
        <p:nvSpPr>
          <p:cNvPr id="15" name="Date Placeholder 3"/>
          <p:cNvSpPr>
            <a:spLocks noGrp="1"/>
          </p:cNvSpPr>
          <p:nvPr>
            <p:ph type="dt" sz="half" idx="10"/>
          </p:nvPr>
        </p:nvSpPr>
        <p:spPr/>
        <p:txBody>
          <a:bodyPr vert="horz" rtlCol="0"/>
          <a:lstStyle>
            <a:lvl1pPr lvl="0"/>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Freeform: Shape 1"/>
          <p:cNvSpPr>
            <a:spLocks/>
          </p:cNvSpPr>
          <p:nvPr/>
        </p:nvSpPr>
        <p:spPr>
          <a:xfrm flipH="1">
            <a:off x="6172200" y="-7045"/>
            <a:ext cx="2476500" cy="3550345"/>
          </a:xfrm>
          <a:custGeom>
            <a:avLst/>
            <a:gdLst/>
            <a:ahLst/>
            <a:cxnLst/>
            <a:rect l="0" t="0" r="r" b="b"/>
            <a:pathLst>
              <a:path w="2476500" h="3550345">
                <a:moveTo>
                  <a:pt x="2839" y="9525"/>
                </a:moveTo>
                <a:lnTo>
                  <a:pt x="2476500" y="9525"/>
                </a:lnTo>
                <a:lnTo>
                  <a:pt x="2473661" y="2862065"/>
                </a:lnTo>
                <a:lnTo>
                  <a:pt x="1233648" y="3550345"/>
                </a:lnTo>
                <a:lnTo>
                  <a:pt x="0" y="2862065"/>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p:cNvSpPr>
            <a:spLocks/>
          </p:cNvSpPr>
          <p:nvPr/>
        </p:nvSpPr>
        <p:spPr>
          <a:xfrm flipH="1">
            <a:off x="3333750" y="2479"/>
            <a:ext cx="2476500" cy="3540820"/>
          </a:xfrm>
          <a:custGeom>
            <a:avLst/>
            <a:gdLst/>
            <a:ahLst/>
            <a:cxnLst/>
            <a:rect l="0" t="0" r="r" b="b"/>
            <a:pathLst>
              <a:path w="2476500" h="3540820">
                <a:moveTo>
                  <a:pt x="2839" y="0"/>
                </a:moveTo>
                <a:lnTo>
                  <a:pt x="2476500" y="0"/>
                </a:lnTo>
                <a:lnTo>
                  <a:pt x="2473661" y="2852540"/>
                </a:lnTo>
                <a:lnTo>
                  <a:pt x="1243173" y="3540820"/>
                </a:lnTo>
                <a:lnTo>
                  <a:pt x="0" y="2852540"/>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p:cNvSpPr>
            <a:spLocks/>
          </p:cNvSpPr>
          <p:nvPr/>
        </p:nvSpPr>
        <p:spPr>
          <a:xfrm flipH="1">
            <a:off x="495300" y="2479"/>
            <a:ext cx="2476500" cy="3540820"/>
          </a:xfrm>
          <a:custGeom>
            <a:avLst/>
            <a:gdLst/>
            <a:ahLst/>
            <a:cxnLst/>
            <a:rect l="0" t="0" r="r" b="b"/>
            <a:pathLst>
              <a:path w="2476500" h="3540820">
                <a:moveTo>
                  <a:pt x="2839" y="0"/>
                </a:moveTo>
                <a:lnTo>
                  <a:pt x="2476500" y="0"/>
                </a:lnTo>
                <a:lnTo>
                  <a:pt x="2473661" y="2852540"/>
                </a:lnTo>
                <a:lnTo>
                  <a:pt x="1252698" y="3540820"/>
                </a:lnTo>
                <a:lnTo>
                  <a:pt x="0" y="2852540"/>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Content Placeholder 2"/>
          <p:cNvSpPr>
            <a:spLocks noGrp="1"/>
          </p:cNvSpPr>
          <p:nvPr>
            <p:ph type="body"/>
          </p:nvPr>
        </p:nvSpPr>
        <p:spPr>
          <a:xfrm>
            <a:off x="676275" y="438150"/>
            <a:ext cx="2095500" cy="762000"/>
          </a:xfrm>
          <a:prstGeom prst="rect">
            <a:avLst/>
          </a:prstGeom>
        </p:spPr>
        <p:txBody>
          <a:bodyPr vert="horz" rtlCol="0" anchor="b">
            <a:normAutofit/>
          </a:bodyPr>
          <a:lstStyle>
            <a:lvl1pPr marL="0" lvl="0" indent="0" algn="ctr">
              <a:lnSpc>
                <a:spcPct val="100000"/>
              </a:lnSpc>
              <a:buFont typeface="Arial"/>
              <a:buNone/>
              <a:defRPr lang="en-US" sz="1200" dirty="0">
                <a:solidFill>
                  <a:srgbClr val="FCFE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7" name="Picture Placeholder 2"/>
          <p:cNvSpPr>
            <a:spLocks noGrp="1"/>
          </p:cNvSpPr>
          <p:nvPr>
            <p:ph type="pic" idx="1"/>
          </p:nvPr>
        </p:nvSpPr>
        <p:spPr>
          <a:xfrm>
            <a:off x="714375" y="1447800"/>
            <a:ext cx="2038350" cy="2348348"/>
          </a:xfrm>
          <a:custGeom>
            <a:avLst/>
            <a:gdLst/>
            <a:ahLst/>
            <a:cxnLst/>
            <a:rect l="0" t="0" r="r" b="b"/>
            <a:pathLst>
              <a:path w="2038350" h="2348349">
                <a:moveTo>
                  <a:pt x="0" y="561975"/>
                </a:moveTo>
                <a:lnTo>
                  <a:pt x="1011389" y="0"/>
                </a:lnTo>
                <a:lnTo>
                  <a:pt x="2038350" y="561975"/>
                </a:lnTo>
                <a:lnTo>
                  <a:pt x="2038350" y="1776849"/>
                </a:lnTo>
                <a:lnTo>
                  <a:pt x="992379" y="2348349"/>
                </a:lnTo>
                <a:lnTo>
                  <a:pt x="0" y="1776849"/>
                </a:lnTo>
                <a:close/>
              </a:path>
            </a:pathLst>
          </a:custGeom>
          <a:solidFill>
            <a:schemeClr val="bg1"/>
          </a:solidFill>
          <a:ln w="38100">
            <a:noFill/>
            <a:miter lim="800000"/>
          </a:ln>
          <a:effectLst>
            <a:outerShdw blurRad="114300" dist="66675" dir="5400000">
              <a:srgbClr val="3F3F3F">
                <a:alpha val="5000"/>
              </a:srgbClr>
            </a:outerShdw>
          </a:effectLst>
        </p:spPr>
        <p:txBody>
          <a:bodyPr vert="horz" rtlCol="0"/>
          <a:lstStyle/>
          <a:p>
            <a:r>
              <a:rPr lang="en-US" dirty="0"/>
              <a:t>Click icon to add picture</a:t>
            </a:r>
          </a:p>
        </p:txBody>
      </p:sp>
      <p:sp>
        <p:nvSpPr>
          <p:cNvPr id="8" name="Content Placeholder 2"/>
          <p:cNvSpPr>
            <a:spLocks noGrp="1"/>
          </p:cNvSpPr>
          <p:nvPr>
            <p:ph type="body" idx="2"/>
          </p:nvPr>
        </p:nvSpPr>
        <p:spPr>
          <a:xfrm>
            <a:off x="3524250" y="438150"/>
            <a:ext cx="2095500" cy="762000"/>
          </a:xfrm>
          <a:prstGeom prst="rect">
            <a:avLst/>
          </a:prstGeom>
        </p:spPr>
        <p:txBody>
          <a:bodyPr vert="horz" rtlCol="0" anchor="b">
            <a:normAutofit/>
          </a:bodyPr>
          <a:lstStyle>
            <a:lvl1pPr marL="0" lvl="0" indent="0" algn="ctr">
              <a:lnSpc>
                <a:spcPct val="100000"/>
              </a:lnSpc>
              <a:buFont typeface="Arial"/>
              <a:buNone/>
              <a:defRPr lang="en-US" sz="1200" dirty="0">
                <a:solidFill>
                  <a:srgbClr val="FCFE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9" name="Picture Placeholder 2"/>
          <p:cNvSpPr>
            <a:spLocks noGrp="1"/>
          </p:cNvSpPr>
          <p:nvPr>
            <p:ph type="pic" idx="3"/>
          </p:nvPr>
        </p:nvSpPr>
        <p:spPr>
          <a:xfrm>
            <a:off x="3562350" y="1447800"/>
            <a:ext cx="2038350" cy="2352675"/>
          </a:xfrm>
          <a:custGeom>
            <a:avLst/>
            <a:gdLst/>
            <a:ahLst/>
            <a:cxnLst/>
            <a:rect l="0" t="0" r="r" b="b"/>
            <a:pathLst>
              <a:path w="2038350" h="2352675">
                <a:moveTo>
                  <a:pt x="0" y="561975"/>
                </a:moveTo>
                <a:lnTo>
                  <a:pt x="1028661" y="0"/>
                </a:lnTo>
                <a:lnTo>
                  <a:pt x="2038350" y="561975"/>
                </a:lnTo>
                <a:lnTo>
                  <a:pt x="2038350" y="1781175"/>
                </a:lnTo>
                <a:lnTo>
                  <a:pt x="1028661" y="2352675"/>
                </a:lnTo>
                <a:lnTo>
                  <a:pt x="0" y="1781175"/>
                </a:lnTo>
                <a:close/>
              </a:path>
            </a:pathLst>
          </a:custGeom>
          <a:solidFill>
            <a:schemeClr val="bg1"/>
          </a:solidFill>
          <a:ln w="38100">
            <a:noFill/>
            <a:miter lim="800000"/>
          </a:ln>
          <a:effectLst>
            <a:outerShdw blurRad="114300" dist="66675" dir="5400000">
              <a:srgbClr val="3F3F3F">
                <a:alpha val="5000"/>
              </a:srgbClr>
            </a:outerShdw>
          </a:effectLst>
        </p:spPr>
        <p:txBody>
          <a:bodyPr vert="horz" rtlCol="0"/>
          <a:lstStyle/>
          <a:p>
            <a:r>
              <a:rPr lang="en-US" dirty="0"/>
              <a:t>Click icon to add picture</a:t>
            </a:r>
          </a:p>
        </p:txBody>
      </p:sp>
      <p:sp>
        <p:nvSpPr>
          <p:cNvPr id="10" name="Content Placeholder 2"/>
          <p:cNvSpPr>
            <a:spLocks noGrp="1"/>
          </p:cNvSpPr>
          <p:nvPr>
            <p:ph type="body" idx="4"/>
          </p:nvPr>
        </p:nvSpPr>
        <p:spPr>
          <a:xfrm>
            <a:off x="6362700" y="438150"/>
            <a:ext cx="2095500" cy="762000"/>
          </a:xfrm>
          <a:prstGeom prst="rect">
            <a:avLst/>
          </a:prstGeom>
        </p:spPr>
        <p:txBody>
          <a:bodyPr vert="horz" rtlCol="0" anchor="b">
            <a:normAutofit/>
          </a:bodyPr>
          <a:lstStyle>
            <a:lvl1pPr marL="0" lvl="0" indent="0" algn="ctr">
              <a:lnSpc>
                <a:spcPct val="100000"/>
              </a:lnSpc>
              <a:buFont typeface="Arial"/>
              <a:buNone/>
              <a:defRPr lang="en-US" sz="1200" dirty="0">
                <a:solidFill>
                  <a:srgbClr val="FCFEFF"/>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11" name="Picture Placeholder 2"/>
          <p:cNvSpPr>
            <a:spLocks noGrp="1"/>
          </p:cNvSpPr>
          <p:nvPr>
            <p:ph type="pic" idx="5"/>
          </p:nvPr>
        </p:nvSpPr>
        <p:spPr>
          <a:xfrm>
            <a:off x="6400800" y="1447800"/>
            <a:ext cx="2038350" cy="2352675"/>
          </a:xfrm>
          <a:custGeom>
            <a:avLst/>
            <a:gdLst/>
            <a:ahLst/>
            <a:cxnLst/>
            <a:rect l="0" t="0" r="r" b="b"/>
            <a:pathLst>
              <a:path w="2038350" h="2352675">
                <a:moveTo>
                  <a:pt x="0" y="561975"/>
                </a:moveTo>
                <a:lnTo>
                  <a:pt x="1017515" y="0"/>
                </a:lnTo>
                <a:lnTo>
                  <a:pt x="2038350" y="561975"/>
                </a:lnTo>
                <a:lnTo>
                  <a:pt x="2038350" y="1781175"/>
                </a:lnTo>
                <a:lnTo>
                  <a:pt x="1017515" y="2352675"/>
                </a:lnTo>
                <a:lnTo>
                  <a:pt x="0" y="1781175"/>
                </a:lnTo>
                <a:close/>
              </a:path>
            </a:pathLst>
          </a:custGeom>
          <a:solidFill>
            <a:schemeClr val="bg1"/>
          </a:solidFill>
          <a:ln w="38100">
            <a:noFill/>
            <a:miter lim="800000"/>
          </a:ln>
          <a:effectLst>
            <a:outerShdw blurRad="114300" dist="66675" dir="5400000">
              <a:srgbClr val="3F3F3F">
                <a:alpha val="5000"/>
              </a:srgbClr>
            </a:outerShdw>
          </a:effectLst>
        </p:spPr>
        <p:txBody>
          <a:bodyPr vert="horz" rtlCol="0"/>
          <a:lstStyle/>
          <a:p>
            <a:r>
              <a:rPr lang="en-US" dirty="0"/>
              <a:t>Click icon to add picture</a:t>
            </a:r>
          </a:p>
        </p:txBody>
      </p:sp>
      <p:sp>
        <p:nvSpPr>
          <p:cNvPr id="12" name="Title 1"/>
          <p:cNvSpPr>
            <a:spLocks noGrp="1"/>
          </p:cNvSpPr>
          <p:nvPr>
            <p:ph type="title" idx="6"/>
          </p:nvPr>
        </p:nvSpPr>
        <p:spPr>
          <a:xfrm>
            <a:off x="762000" y="3990975"/>
            <a:ext cx="7620000" cy="571500"/>
          </a:xfrm>
          <a:prstGeom prst="rect">
            <a:avLst/>
          </a:prstGeom>
        </p:spPr>
        <p:txBody>
          <a:bodyPr vert="horz" rtlCol="0" anchor="t"/>
          <a:lstStyle>
            <a:lvl1pPr lvl="0" algn="ctr"/>
          </a:lstStyle>
          <a:p>
            <a:r>
              <a:rPr lang="en-US" dirty="0"/>
              <a:t>Click to edit Master title style</a:t>
            </a:r>
          </a:p>
        </p:txBody>
      </p:sp>
      <p:sp>
        <p:nvSpPr>
          <p:cNvPr id="13" name="Slide Number Placeholder 4"/>
          <p:cNvSpPr>
            <a:spLocks noGrp="1"/>
          </p:cNvSpPr>
          <p:nvPr>
            <p:ph type="sldNum" sz="quarter" idx="12"/>
          </p:nvPr>
        </p:nvSpPr>
        <p:spPr/>
        <p:txBody>
          <a:bodyPr vert="horz" rtlCol="0"/>
          <a:lstStyle/>
          <a:p>
            <a:r>
              <a:rPr lang="en-US" dirty="0"/>
              <a:t>&lt;#&gt;</a:t>
            </a:r>
          </a:p>
        </p:txBody>
      </p:sp>
      <p:sp>
        <p:nvSpPr>
          <p:cNvPr id="14" name="Footer Placeholder 3"/>
          <p:cNvSpPr>
            <a:spLocks noGrp="1"/>
          </p:cNvSpPr>
          <p:nvPr>
            <p:ph type="ftr" sz="quarter" idx="11"/>
          </p:nvPr>
        </p:nvSpPr>
        <p:spPr/>
        <p:txBody>
          <a:bodyPr vert="horz" rtlCol="0"/>
          <a:lstStyle/>
          <a:p>
            <a:r>
              <a:rPr lang="en-US" dirty="0"/>
              <a:t>Footer</a:t>
            </a:r>
          </a:p>
        </p:txBody>
      </p:sp>
      <p:sp>
        <p:nvSpPr>
          <p:cNvPr id="15"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Rectangle 1"/>
          <p:cNvSpPr/>
          <p:nvPr/>
        </p:nvSpPr>
        <p:spPr>
          <a:xfrm>
            <a:off x="0" y="2981325"/>
            <a:ext cx="9144000" cy="2762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p:cNvSpPr>
            <a:spLocks noChangeAspect="1"/>
          </p:cNvSpPr>
          <p:nvPr/>
        </p:nvSpPr>
        <p:spPr>
          <a:xfrm>
            <a:off x="7067550" y="1647825"/>
            <a:ext cx="1428750" cy="2260710"/>
          </a:xfrm>
          <a:custGeom>
            <a:avLst/>
            <a:gdLst/>
            <a:ahLst/>
            <a:cxnLst/>
            <a:rect l="0" t="0" r="r" b="b"/>
            <a:pathLst>
              <a:path w="1653954" h="2617051">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4" name="Freeform: Shape 3"/>
          <p:cNvSpPr>
            <a:spLocks noChangeAspect="1"/>
          </p:cNvSpPr>
          <p:nvPr/>
        </p:nvSpPr>
        <p:spPr>
          <a:xfrm>
            <a:off x="4848225" y="2219325"/>
            <a:ext cx="1653953" cy="2617050"/>
          </a:xfrm>
          <a:custGeom>
            <a:avLst/>
            <a:gdLst/>
            <a:ahLst/>
            <a:cxnLst/>
            <a:rect l="0" t="0" r="r" b="b"/>
            <a:pathLst>
              <a:path w="1653954" h="2617051">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5" name="Freeform: Shape 4"/>
          <p:cNvSpPr>
            <a:spLocks noChangeAspect="1"/>
          </p:cNvSpPr>
          <p:nvPr/>
        </p:nvSpPr>
        <p:spPr>
          <a:xfrm>
            <a:off x="2638425" y="2219325"/>
            <a:ext cx="1653953" cy="2617050"/>
          </a:xfrm>
          <a:custGeom>
            <a:avLst/>
            <a:gdLst/>
            <a:ahLst/>
            <a:cxnLst/>
            <a:rect l="0" t="0" r="r" b="b"/>
            <a:pathLst>
              <a:path w="1653954" h="2617051">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6" name="Freeform: Shape 5"/>
          <p:cNvSpPr>
            <a:spLocks noChangeAspect="1"/>
          </p:cNvSpPr>
          <p:nvPr/>
        </p:nvSpPr>
        <p:spPr>
          <a:xfrm>
            <a:off x="647700" y="1647825"/>
            <a:ext cx="1426673" cy="2257425"/>
          </a:xfrm>
          <a:custGeom>
            <a:avLst/>
            <a:gdLst/>
            <a:ahLst/>
            <a:cxnLst/>
            <a:rect l="0" t="0" r="r" b="b"/>
            <a:pathLst>
              <a:path w="1653954" h="2617051">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7" name="Rectangle 6"/>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p:cNvSpPr>
            <a:spLocks noChangeAspect="1"/>
          </p:cNvSpPr>
          <p:nvPr/>
        </p:nvSpPr>
        <p:spPr>
          <a:xfrm>
            <a:off x="447675" y="2105025"/>
            <a:ext cx="133350" cy="153590"/>
          </a:xfrm>
          <a:custGeom>
            <a:avLst/>
            <a:gdLst/>
            <a:ahLst/>
            <a:cxnLst/>
            <a:rect l="0" t="0" r="r" b="b"/>
            <a:pathLst>
              <a:path w="3200400" h="3686175">
                <a:moveTo>
                  <a:pt x="1603896" y="0"/>
                </a:moveTo>
                <a:lnTo>
                  <a:pt x="3200400" y="921544"/>
                </a:lnTo>
                <a:lnTo>
                  <a:pt x="3200400" y="2764631"/>
                </a:lnTo>
                <a:lnTo>
                  <a:pt x="1603896" y="3686175"/>
                </a:lnTo>
                <a:lnTo>
                  <a:pt x="0" y="2764631"/>
                </a:lnTo>
                <a:lnTo>
                  <a:pt x="0" y="921544"/>
                </a:lnTo>
                <a:close/>
              </a:path>
            </a:pathLst>
          </a:custGeom>
          <a:solidFill>
            <a:schemeClr val="accent2"/>
          </a:solidFill>
          <a:ln w="19050" cap="flat">
            <a:noFill/>
            <a:prstDash val="solid"/>
            <a:miter lim="800000"/>
          </a:ln>
        </p:spPr>
      </p:sp>
      <p:sp>
        <p:nvSpPr>
          <p:cNvPr id="9" name="Freeform: Shape 8"/>
          <p:cNvSpPr>
            <a:spLocks noChangeAspect="1"/>
          </p:cNvSpPr>
          <p:nvPr/>
        </p:nvSpPr>
        <p:spPr>
          <a:xfrm>
            <a:off x="2381250" y="4133850"/>
            <a:ext cx="190500" cy="219415"/>
          </a:xfrm>
          <a:custGeom>
            <a:avLst/>
            <a:gdLst/>
            <a:ahLst/>
            <a:cxnLst/>
            <a:rect l="0" t="0" r="r" b="b"/>
            <a:pathLst>
              <a:path w="3200400" h="3686175">
                <a:moveTo>
                  <a:pt x="1603896" y="0"/>
                </a:moveTo>
                <a:lnTo>
                  <a:pt x="3200400" y="921544"/>
                </a:lnTo>
                <a:lnTo>
                  <a:pt x="3200400" y="2764631"/>
                </a:lnTo>
                <a:lnTo>
                  <a:pt x="1603896" y="3686175"/>
                </a:lnTo>
                <a:lnTo>
                  <a:pt x="0" y="2764631"/>
                </a:lnTo>
                <a:lnTo>
                  <a:pt x="0" y="921544"/>
                </a:lnTo>
                <a:close/>
              </a:path>
            </a:pathLst>
          </a:custGeom>
          <a:solidFill>
            <a:schemeClr val="accent2"/>
          </a:solidFill>
          <a:ln w="19050" cap="flat">
            <a:noFill/>
            <a:prstDash val="solid"/>
            <a:miter lim="800000"/>
          </a:ln>
        </p:spPr>
      </p:sp>
      <p:sp>
        <p:nvSpPr>
          <p:cNvPr id="10" name="Freeform: Shape 9"/>
          <p:cNvSpPr>
            <a:spLocks noChangeAspect="1"/>
          </p:cNvSpPr>
          <p:nvPr/>
        </p:nvSpPr>
        <p:spPr>
          <a:xfrm>
            <a:off x="6562725" y="4137219"/>
            <a:ext cx="190500" cy="219415"/>
          </a:xfrm>
          <a:custGeom>
            <a:avLst/>
            <a:gdLst/>
            <a:ahLst/>
            <a:cxnLst/>
            <a:rect l="0" t="0" r="r" b="b"/>
            <a:pathLst>
              <a:path w="3200400" h="3686175">
                <a:moveTo>
                  <a:pt x="1603896" y="0"/>
                </a:moveTo>
                <a:lnTo>
                  <a:pt x="3200400" y="921544"/>
                </a:lnTo>
                <a:lnTo>
                  <a:pt x="3200400" y="2764631"/>
                </a:lnTo>
                <a:lnTo>
                  <a:pt x="1603896" y="3686175"/>
                </a:lnTo>
                <a:lnTo>
                  <a:pt x="0" y="2764631"/>
                </a:lnTo>
                <a:lnTo>
                  <a:pt x="0" y="921544"/>
                </a:lnTo>
                <a:close/>
              </a:path>
            </a:pathLst>
          </a:custGeom>
          <a:solidFill>
            <a:schemeClr val="accent2"/>
          </a:solidFill>
          <a:ln w="19050" cap="flat">
            <a:noFill/>
            <a:prstDash val="solid"/>
            <a:miter lim="800000"/>
          </a:ln>
        </p:spPr>
      </p:sp>
      <p:sp>
        <p:nvSpPr>
          <p:cNvPr id="11" name="Freeform: Shape 10"/>
          <p:cNvSpPr>
            <a:spLocks noChangeAspect="1"/>
          </p:cNvSpPr>
          <p:nvPr/>
        </p:nvSpPr>
        <p:spPr>
          <a:xfrm>
            <a:off x="8562975" y="2105025"/>
            <a:ext cx="133350" cy="153590"/>
          </a:xfrm>
          <a:custGeom>
            <a:avLst/>
            <a:gdLst/>
            <a:ahLst/>
            <a:cxnLst/>
            <a:rect l="0" t="0" r="r" b="b"/>
            <a:pathLst>
              <a:path w="3200400" h="3686175">
                <a:moveTo>
                  <a:pt x="1603896" y="0"/>
                </a:moveTo>
                <a:lnTo>
                  <a:pt x="3200400" y="921544"/>
                </a:lnTo>
                <a:lnTo>
                  <a:pt x="3200400" y="2764631"/>
                </a:lnTo>
                <a:lnTo>
                  <a:pt x="1603896" y="3686175"/>
                </a:lnTo>
                <a:lnTo>
                  <a:pt x="0" y="2764631"/>
                </a:lnTo>
                <a:lnTo>
                  <a:pt x="0" y="921544"/>
                </a:lnTo>
                <a:close/>
              </a:path>
            </a:pathLst>
          </a:custGeom>
          <a:solidFill>
            <a:schemeClr val="accent2"/>
          </a:solidFill>
          <a:ln w="19050" cap="flat">
            <a:noFill/>
            <a:prstDash val="solid"/>
            <a:miter lim="800000"/>
          </a:ln>
        </p:spPr>
      </p:sp>
      <p:sp>
        <p:nvSpPr>
          <p:cNvPr id="12" name="Title 1"/>
          <p:cNvSpPr>
            <a:spLocks noGrp="1"/>
          </p:cNvSpPr>
          <p:nvPr>
            <p:ph type="title"/>
          </p:nvPr>
        </p:nvSpPr>
        <p:spPr>
          <a:xfrm>
            <a:off x="762000" y="476250"/>
            <a:ext cx="7620000" cy="571500"/>
          </a:xfrm>
          <a:prstGeom prst="rect">
            <a:avLst/>
          </a:prstGeom>
        </p:spPr>
        <p:txBody>
          <a:bodyPr vert="horz" rtlCol="0" anchor="t"/>
          <a:lstStyle>
            <a:lvl1pPr lvl="0" algn="ctr"/>
          </a:lstStyle>
          <a:p>
            <a:r>
              <a:rPr lang="en-US" dirty="0"/>
              <a:t>Click to edit Master title style</a:t>
            </a:r>
          </a:p>
        </p:txBody>
      </p:sp>
      <p:sp>
        <p:nvSpPr>
          <p:cNvPr id="13" name="Picture Placeholder 2"/>
          <p:cNvSpPr>
            <a:spLocks noGrp="1" noChangeAspect="1"/>
          </p:cNvSpPr>
          <p:nvPr>
            <p:ph type="pic" idx="1"/>
          </p:nvPr>
        </p:nvSpPr>
        <p:spPr>
          <a:xfrm>
            <a:off x="552450" y="1847850"/>
            <a:ext cx="1616363" cy="1866900"/>
          </a:xfrm>
          <a:custGeom>
            <a:avLst/>
            <a:gdLst/>
            <a:ahLst/>
            <a:cxnLst/>
            <a:rect l="0" t="0" r="r" b="b"/>
            <a:pathLst>
              <a:path w="1905000" h="2200275">
                <a:moveTo>
                  <a:pt x="0" y="552450"/>
                </a:moveTo>
                <a:lnTo>
                  <a:pt x="961570" y="0"/>
                </a:lnTo>
                <a:lnTo>
                  <a:pt x="1905000" y="552450"/>
                </a:lnTo>
                <a:lnTo>
                  <a:pt x="1905000" y="1647825"/>
                </a:lnTo>
                <a:lnTo>
                  <a:pt x="961578" y="2200275"/>
                </a:lnTo>
                <a:lnTo>
                  <a:pt x="0" y="1647825"/>
                </a:lnTo>
                <a:close/>
              </a:path>
            </a:pathLst>
          </a:custGeom>
          <a:solidFill>
            <a:schemeClr val="bg1"/>
          </a:solidFill>
          <a:ln w="9525" cap="flat">
            <a:solidFill>
              <a:schemeClr val="bg2">
                <a:lumMod val="95000"/>
              </a:schemeClr>
            </a:solidFill>
            <a:prstDash val="solid"/>
            <a:round/>
          </a:ln>
        </p:spPr>
        <p:txBody>
          <a:bodyPr vert="horz" rtlCol="0"/>
          <a:lstStyle/>
          <a:p>
            <a:r>
              <a:rPr lang="en-US" dirty="0"/>
              <a:t>Click icon to add picture</a:t>
            </a:r>
          </a:p>
        </p:txBody>
      </p:sp>
      <p:sp>
        <p:nvSpPr>
          <p:cNvPr id="14" name="Picture Placeholder 2"/>
          <p:cNvSpPr>
            <a:spLocks noGrp="1"/>
          </p:cNvSpPr>
          <p:nvPr>
            <p:ph type="pic" idx="2"/>
          </p:nvPr>
        </p:nvSpPr>
        <p:spPr>
          <a:xfrm>
            <a:off x="2514600" y="2428875"/>
            <a:ext cx="1905000" cy="2200275"/>
          </a:xfrm>
          <a:custGeom>
            <a:avLst/>
            <a:gdLst/>
            <a:ahLst/>
            <a:cxnLst/>
            <a:rect l="0" t="0" r="r" b="b"/>
            <a:pathLst>
              <a:path w="1905000" h="2200275">
                <a:moveTo>
                  <a:pt x="0" y="552450"/>
                </a:moveTo>
                <a:lnTo>
                  <a:pt x="953919" y="0"/>
                </a:lnTo>
                <a:lnTo>
                  <a:pt x="1905000" y="552450"/>
                </a:lnTo>
                <a:lnTo>
                  <a:pt x="1905000" y="1647825"/>
                </a:lnTo>
                <a:lnTo>
                  <a:pt x="953919" y="2200275"/>
                </a:lnTo>
                <a:lnTo>
                  <a:pt x="0" y="1647825"/>
                </a:lnTo>
                <a:close/>
              </a:path>
            </a:pathLst>
          </a:custGeom>
          <a:solidFill>
            <a:schemeClr val="bg1"/>
          </a:solidFill>
          <a:ln w="9525" cap="flat">
            <a:solidFill>
              <a:schemeClr val="bg2">
                <a:lumMod val="95000"/>
              </a:schemeClr>
            </a:solidFill>
            <a:prstDash val="solid"/>
            <a:round/>
          </a:ln>
        </p:spPr>
        <p:txBody>
          <a:bodyPr vert="horz" rtlCol="0"/>
          <a:lstStyle/>
          <a:p>
            <a:r>
              <a:rPr lang="en-US" dirty="0"/>
              <a:t>Click icon to add picture</a:t>
            </a:r>
          </a:p>
        </p:txBody>
      </p:sp>
      <p:sp>
        <p:nvSpPr>
          <p:cNvPr id="15" name="Picture Placeholder 2"/>
          <p:cNvSpPr>
            <a:spLocks noGrp="1"/>
          </p:cNvSpPr>
          <p:nvPr>
            <p:ph type="pic" idx="3"/>
          </p:nvPr>
        </p:nvSpPr>
        <p:spPr>
          <a:xfrm>
            <a:off x="4724400" y="2438400"/>
            <a:ext cx="1905000" cy="2200275"/>
          </a:xfrm>
          <a:custGeom>
            <a:avLst/>
            <a:gdLst/>
            <a:ahLst/>
            <a:cxnLst/>
            <a:rect l="0" t="0" r="r" b="b"/>
            <a:pathLst>
              <a:path w="1905000" h="2200275">
                <a:moveTo>
                  <a:pt x="0" y="552450"/>
                </a:moveTo>
                <a:lnTo>
                  <a:pt x="959598" y="0"/>
                </a:lnTo>
                <a:lnTo>
                  <a:pt x="1905000" y="552450"/>
                </a:lnTo>
                <a:lnTo>
                  <a:pt x="1905000" y="1647825"/>
                </a:lnTo>
                <a:lnTo>
                  <a:pt x="950113" y="2200275"/>
                </a:lnTo>
                <a:lnTo>
                  <a:pt x="0" y="1647825"/>
                </a:lnTo>
                <a:close/>
              </a:path>
            </a:pathLst>
          </a:custGeom>
          <a:solidFill>
            <a:schemeClr val="bg1"/>
          </a:solidFill>
          <a:ln w="9525" cap="flat">
            <a:solidFill>
              <a:schemeClr val="bg2">
                <a:lumMod val="95000"/>
              </a:schemeClr>
            </a:solidFill>
            <a:prstDash val="solid"/>
            <a:round/>
          </a:ln>
        </p:spPr>
        <p:txBody>
          <a:bodyPr vert="horz" rtlCol="0"/>
          <a:lstStyle/>
          <a:p>
            <a:r>
              <a:rPr lang="en-US" dirty="0"/>
              <a:t>Click icon to add picture</a:t>
            </a:r>
          </a:p>
        </p:txBody>
      </p:sp>
      <p:sp>
        <p:nvSpPr>
          <p:cNvPr id="16" name="Picture Placeholder 2"/>
          <p:cNvSpPr>
            <a:spLocks noGrp="1" noChangeAspect="1"/>
          </p:cNvSpPr>
          <p:nvPr>
            <p:ph type="pic" idx="4"/>
          </p:nvPr>
        </p:nvSpPr>
        <p:spPr>
          <a:xfrm>
            <a:off x="6972300" y="1847850"/>
            <a:ext cx="1619250" cy="1870233"/>
          </a:xfrm>
          <a:custGeom>
            <a:avLst/>
            <a:gdLst/>
            <a:ahLst/>
            <a:cxnLst/>
            <a:rect l="0" t="0" r="r" b="b"/>
            <a:pathLst>
              <a:path w="1905000" h="2200275">
                <a:moveTo>
                  <a:pt x="0" y="552450"/>
                </a:moveTo>
                <a:lnTo>
                  <a:pt x="952933" y="0"/>
                </a:lnTo>
                <a:lnTo>
                  <a:pt x="1905000" y="552450"/>
                </a:lnTo>
                <a:lnTo>
                  <a:pt x="1905000" y="1647825"/>
                </a:lnTo>
                <a:lnTo>
                  <a:pt x="962339" y="2200275"/>
                </a:lnTo>
                <a:lnTo>
                  <a:pt x="0" y="1647825"/>
                </a:lnTo>
                <a:close/>
              </a:path>
            </a:pathLst>
          </a:custGeom>
          <a:solidFill>
            <a:schemeClr val="bg1"/>
          </a:solidFill>
          <a:ln w="9525" cap="flat">
            <a:solidFill>
              <a:schemeClr val="bg2">
                <a:lumMod val="95000"/>
              </a:schemeClr>
            </a:solidFill>
            <a:prstDash val="solid"/>
            <a:round/>
          </a:ln>
        </p:spPr>
        <p:txBody>
          <a:bodyPr vert="horz" rtlCol="0"/>
          <a:lstStyle/>
          <a:p>
            <a:r>
              <a:rPr lang="en-US" dirty="0"/>
              <a:t>Click icon to add picture</a:t>
            </a:r>
          </a:p>
        </p:txBody>
      </p:sp>
      <p:sp>
        <p:nvSpPr>
          <p:cNvPr id="17" name="Slide Number Placeholder 4"/>
          <p:cNvSpPr>
            <a:spLocks noGrp="1"/>
          </p:cNvSpPr>
          <p:nvPr>
            <p:ph type="sldNum" sz="quarter" idx="12"/>
          </p:nvPr>
        </p:nvSpPr>
        <p:spPr/>
        <p:txBody>
          <a:bodyPr vert="horz" rtlCol="0"/>
          <a:lstStyle/>
          <a:p>
            <a:r>
              <a:rPr lang="en-US" dirty="0"/>
              <a:t>&lt;#&gt;</a:t>
            </a:r>
          </a:p>
        </p:txBody>
      </p:sp>
      <p:sp>
        <p:nvSpPr>
          <p:cNvPr id="18" name="Footer Placeholder 3"/>
          <p:cNvSpPr>
            <a:spLocks noGrp="1"/>
          </p:cNvSpPr>
          <p:nvPr>
            <p:ph type="ftr" sz="quarter" idx="11"/>
          </p:nvPr>
        </p:nvSpPr>
        <p:spPr/>
        <p:txBody>
          <a:bodyPr vert="horz" rtlCol="0"/>
          <a:lstStyle/>
          <a:p>
            <a:r>
              <a:rPr lang="en-US" dirty="0"/>
              <a:t>Footer</a:t>
            </a:r>
          </a:p>
        </p:txBody>
      </p:sp>
      <p:sp>
        <p:nvSpPr>
          <p:cNvPr id="19" name="Date Placeholder 1"/>
          <p:cNvSpPr>
            <a:spLocks noGrp="1"/>
          </p:cNvSpPr>
          <p:nvPr>
            <p:ph type="dt" sz="half" idx="10"/>
          </p:nvPr>
        </p:nvSpPr>
        <p:spPr/>
        <p:txBody>
          <a:bodyPr vert="horz" rtlCol="0"/>
          <a:lstStyle/>
          <a:p>
            <a:r>
              <a:rPr lang="en-US" dirty="0"/>
              <a:t>Date</a:t>
            </a:r>
          </a:p>
        </p:txBody>
      </p:sp>
    </p:spTree>
    <p:custDataLst>
      <p:tags r:id="rId1"/>
    </p:custData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Shape 1"/>
          <p:cNvSpPr>
            <a:spLocks noChangeAspect="1"/>
          </p:cNvSpPr>
          <p:nvPr/>
        </p:nvSpPr>
        <p:spPr>
          <a:xfrm>
            <a:off x="-533400"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p:cNvSpPr>
            <a:spLocks noChangeAspect="1"/>
          </p:cNvSpPr>
          <p:nvPr/>
        </p:nvSpPr>
        <p:spPr>
          <a:xfrm>
            <a:off x="200025"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p:cNvSpPr>
            <a:spLocks noChangeAspect="1"/>
          </p:cNvSpPr>
          <p:nvPr/>
        </p:nvSpPr>
        <p:spPr>
          <a:xfrm>
            <a:off x="752475"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p:cNvSpPr>
            <a:spLocks noChangeAspect="1"/>
          </p:cNvSpPr>
          <p:nvPr/>
        </p:nvSpPr>
        <p:spPr>
          <a:xfrm>
            <a:off x="847725" y="4834222"/>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p:cNvSpPr>
            <a:spLocks noChangeAspect="1"/>
          </p:cNvSpPr>
          <p:nvPr/>
        </p:nvSpPr>
        <p:spPr>
          <a:xfrm flipH="1" flipV="1">
            <a:off x="8447057" y="5474"/>
            <a:ext cx="720623" cy="842968"/>
          </a:xfrm>
          <a:custGeom>
            <a:avLst/>
            <a:gdLst/>
            <a:ahLst/>
            <a:cxnLst/>
            <a:rect l="0" t="0" r="r" b="b"/>
            <a:pathLst>
              <a:path w="720624" h="842969">
                <a:moveTo>
                  <a:pt x="0" y="64710"/>
                </a:moveTo>
                <a:lnTo>
                  <a:pt x="103250" y="0"/>
                </a:lnTo>
                <a:lnTo>
                  <a:pt x="720624" y="334248"/>
                </a:lnTo>
                <a:lnTo>
                  <a:pt x="720624" y="842969"/>
                </a:lnTo>
                <a:lnTo>
                  <a:pt x="934" y="836248"/>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7" name="Freeform: Shape 6"/>
          <p:cNvSpPr>
            <a:spLocks noChangeAspect="1"/>
          </p:cNvSpPr>
          <p:nvPr/>
        </p:nvSpPr>
        <p:spPr>
          <a:xfrm flipH="1" flipV="1">
            <a:off x="8350400" y="-190500"/>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8" name="Freeform: Shape 7"/>
          <p:cNvSpPr>
            <a:spLocks noChangeAspect="1"/>
          </p:cNvSpPr>
          <p:nvPr/>
        </p:nvSpPr>
        <p:spPr>
          <a:xfrm flipH="1" flipV="1">
            <a:off x="8251648"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9" name="Freeform: Shape 8"/>
          <p:cNvSpPr>
            <a:spLocks noChangeAspect="1"/>
          </p:cNvSpPr>
          <p:nvPr/>
        </p:nvSpPr>
        <p:spPr>
          <a:xfrm flipH="1" flipV="1">
            <a:off x="8220074"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10" name="Rectangle 9"/>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Rectangle 10"/>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Title 7"/>
          <p:cNvSpPr>
            <a:spLocks noGrp="1"/>
          </p:cNvSpPr>
          <p:nvPr>
            <p:ph type="title"/>
          </p:nvPr>
        </p:nvSpPr>
        <p:spPr/>
        <p:txBody>
          <a:bodyPr vert="horz" rtlCol="0"/>
          <a:lstStyle>
            <a:lvl1pPr lvl="0"/>
          </a:lstStyle>
          <a:p>
            <a:r>
              <a:rPr lang="en-US" dirty="0"/>
              <a:t>Click to edit Master title style</a:t>
            </a:r>
          </a:p>
        </p:txBody>
      </p:sp>
      <p:sp>
        <p:nvSpPr>
          <p:cNvPr id="13" name="Content Placeholder 2"/>
          <p:cNvSpPr>
            <a:spLocks noGrp="1"/>
          </p:cNvSpPr>
          <p:nvPr>
            <p:ph idx="1"/>
          </p:nvPr>
        </p:nvSpPr>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4"/>
          <p:cNvSpPr>
            <a:spLocks noGrp="1"/>
          </p:cNvSpPr>
          <p:nvPr>
            <p:ph type="sldNum" sz="quarter" idx="12"/>
          </p:nvPr>
        </p:nvSpPr>
        <p:spPr/>
        <p:txBody>
          <a:bodyPr vert="horz" rtlCol="0"/>
          <a:lstStyle>
            <a:lvl1pPr lvl="0"/>
          </a:lstStyle>
          <a:p>
            <a:r>
              <a:rPr lang="en-US" dirty="0"/>
              <a:t>&lt;#&gt;</a:t>
            </a:r>
          </a:p>
        </p:txBody>
      </p:sp>
      <p:sp>
        <p:nvSpPr>
          <p:cNvPr id="15" name="Footer Placeholder 3"/>
          <p:cNvSpPr>
            <a:spLocks noGrp="1"/>
          </p:cNvSpPr>
          <p:nvPr>
            <p:ph type="ftr" sz="quarter" idx="11"/>
          </p:nvPr>
        </p:nvSpPr>
        <p:spPr/>
        <p:txBody>
          <a:bodyPr vert="horz" rtlCol="0"/>
          <a:lstStyle>
            <a:lvl1pPr lvl="0"/>
          </a:lstStyle>
          <a:p>
            <a:r>
              <a:rPr lang="en-US" dirty="0"/>
              <a:t>Footer</a:t>
            </a:r>
          </a:p>
        </p:txBody>
      </p:sp>
      <p:sp>
        <p:nvSpPr>
          <p:cNvPr id="16" name="Date Placeholder 1"/>
          <p:cNvSpPr>
            <a:spLocks noGrp="1"/>
          </p:cNvSpPr>
          <p:nvPr>
            <p:ph type="dt" sz="half" idx="10"/>
          </p:nvPr>
        </p:nvSpPr>
        <p:spPr/>
        <p:txBody>
          <a:bodyPr vert="horz" rtlCol="0"/>
          <a:lstStyle>
            <a:lvl1pPr lvl="0"/>
          </a:lstStyle>
          <a:p>
            <a:r>
              <a:rPr lang="en-US" dirty="0"/>
              <a:t>Date</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Freeform: Shape 1"/>
          <p:cNvSpPr>
            <a:spLocks noChangeAspect="1"/>
          </p:cNvSpPr>
          <p:nvPr/>
        </p:nvSpPr>
        <p:spPr>
          <a:xfrm>
            <a:off x="-671006" y="-1405179"/>
            <a:ext cx="2087064" cy="3753941"/>
          </a:xfrm>
          <a:custGeom>
            <a:avLst/>
            <a:gdLst/>
            <a:ahLst/>
            <a:cxnLst/>
            <a:rect l="0" t="0" r="r" b="b"/>
            <a:pathLst>
              <a:path w="2087065" h="3753942">
                <a:moveTo>
                  <a:pt x="0" y="1070988"/>
                </a:moveTo>
                <a:lnTo>
                  <a:pt x="2087065" y="1058082"/>
                </a:lnTo>
                <a:lnTo>
                  <a:pt x="2087065" y="2720599"/>
                </a:lnTo>
                <a:lnTo>
                  <a:pt x="12398" y="3753942"/>
                </a:lnTo>
                <a:close/>
              </a:path>
            </a:pathLst>
          </a:custGeom>
          <a:noFill/>
          <a:ln w="38100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Freeform: Shape 2"/>
          <p:cNvSpPr>
            <a:spLocks noChangeAspect="1"/>
          </p:cNvSpPr>
          <p:nvPr/>
        </p:nvSpPr>
        <p:spPr>
          <a:xfrm flipH="1" flipV="1">
            <a:off x="1695450" y="1181100"/>
            <a:ext cx="285750" cy="328877"/>
          </a:xfrm>
          <a:custGeom>
            <a:avLst/>
            <a:gdLst/>
            <a:ahLst/>
            <a:cxnLst/>
            <a:rect l="0" t="0" r="r" b="b"/>
            <a:pathLst>
              <a:path w="285750" h="328877">
                <a:moveTo>
                  <a:pt x="0" y="80323"/>
                </a:moveTo>
                <a:lnTo>
                  <a:pt x="142758" y="0"/>
                </a:lnTo>
                <a:lnTo>
                  <a:pt x="285750" y="80323"/>
                </a:lnTo>
                <a:lnTo>
                  <a:pt x="285750" y="248554"/>
                </a:lnTo>
                <a:lnTo>
                  <a:pt x="143608" y="328877"/>
                </a:lnTo>
                <a:lnTo>
                  <a:pt x="0" y="248554"/>
                </a:lnTo>
                <a:close/>
              </a:path>
            </a:pathLst>
          </a:custGeom>
          <a:noFill/>
          <a:ln w="38100" cap="flat">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4" name="Freeform: Shape 3"/>
          <p:cNvSpPr>
            <a:spLocks noChangeAspect="1"/>
          </p:cNvSpPr>
          <p:nvPr/>
        </p:nvSpPr>
        <p:spPr>
          <a:xfrm flipH="1" flipV="1">
            <a:off x="1571625" y="1514475"/>
            <a:ext cx="171450" cy="197326"/>
          </a:xfrm>
          <a:custGeom>
            <a:avLst/>
            <a:gdLst/>
            <a:ahLst/>
            <a:cxnLst/>
            <a:rect l="0" t="0" r="r" b="b"/>
            <a:pathLst>
              <a:path w="171450" h="197326">
                <a:moveTo>
                  <a:pt x="0" y="52004"/>
                </a:moveTo>
                <a:lnTo>
                  <a:pt x="85655" y="0"/>
                </a:lnTo>
                <a:lnTo>
                  <a:pt x="171450" y="52004"/>
                </a:lnTo>
                <a:lnTo>
                  <a:pt x="171450" y="145323"/>
                </a:lnTo>
                <a:lnTo>
                  <a:pt x="86165" y="197326"/>
                </a:lnTo>
                <a:lnTo>
                  <a:pt x="0" y="145323"/>
                </a:lnTo>
                <a:close/>
              </a:path>
            </a:pathLst>
          </a:custGeom>
          <a:noFill/>
          <a:ln w="38100" cap="flat">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5" name="Freeform: Shape 4"/>
          <p:cNvSpPr>
            <a:spLocks noChangeAspect="1"/>
          </p:cNvSpPr>
          <p:nvPr/>
        </p:nvSpPr>
        <p:spPr>
          <a:xfrm flipH="1">
            <a:off x="8724900" y="4490773"/>
            <a:ext cx="1047750" cy="1205882"/>
          </a:xfrm>
          <a:custGeom>
            <a:avLst/>
            <a:gdLst/>
            <a:ahLst/>
            <a:cxnLst/>
            <a:rect l="0" t="0" r="r" b="b"/>
            <a:pathLst>
              <a:path w="1047750" h="1205883">
                <a:moveTo>
                  <a:pt x="0" y="297692"/>
                </a:moveTo>
                <a:lnTo>
                  <a:pt x="523447" y="0"/>
                </a:lnTo>
                <a:lnTo>
                  <a:pt x="1047750" y="297692"/>
                </a:lnTo>
                <a:lnTo>
                  <a:pt x="1047750" y="908191"/>
                </a:lnTo>
                <a:lnTo>
                  <a:pt x="526561" y="1205883"/>
                </a:lnTo>
                <a:lnTo>
                  <a:pt x="0" y="908191"/>
                </a:lnTo>
                <a:close/>
              </a:path>
            </a:pathLst>
          </a:custGeom>
          <a:solidFill>
            <a:schemeClr val="accent2">
              <a:alpha val="1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Shape 5"/>
          <p:cNvSpPr>
            <a:spLocks noChangeAspect="1"/>
          </p:cNvSpPr>
          <p:nvPr/>
        </p:nvSpPr>
        <p:spPr>
          <a:xfrm>
            <a:off x="8610600" y="4521139"/>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p:cNvSpPr>
            <a:spLocks noChangeAspect="1"/>
          </p:cNvSpPr>
          <p:nvPr/>
        </p:nvSpPr>
        <p:spPr>
          <a:xfrm>
            <a:off x="8565196" y="468127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Title 1"/>
          <p:cNvSpPr>
            <a:spLocks noGrp="1"/>
          </p:cNvSpPr>
          <p:nvPr>
            <p:ph type="title"/>
          </p:nvPr>
        </p:nvSpPr>
        <p:spPr>
          <a:xfrm>
            <a:off x="1037851" y="1422821"/>
            <a:ext cx="7068296" cy="1242012"/>
          </a:xfrm>
          <a:prstGeom prst="rect">
            <a:avLst/>
          </a:prstGeom>
        </p:spPr>
        <p:txBody>
          <a:bodyPr vert="horz" rtlCol="0" anchor="b"/>
          <a:lstStyle>
            <a:lvl1pPr lvl="0" algn="ctr">
              <a:defRPr lang="en-US" sz="3600" b="1" dirty="0">
                <a:solidFill>
                  <a:srgbClr val="FFFFFF"/>
                </a:solidFill>
                <a:latin typeface="+mn-lt"/>
              </a:defRPr>
            </a:lvl1pPr>
          </a:lstStyle>
          <a:p>
            <a:r>
              <a:rPr lang="en-US" dirty="0"/>
              <a:t>Click to edit Master title style</a:t>
            </a:r>
          </a:p>
        </p:txBody>
      </p:sp>
      <p:sp>
        <p:nvSpPr>
          <p:cNvPr id="9" name="Text Placeholder 2"/>
          <p:cNvSpPr>
            <a:spLocks noGrp="1"/>
          </p:cNvSpPr>
          <p:nvPr>
            <p:ph type="body" idx="1"/>
          </p:nvPr>
        </p:nvSpPr>
        <p:spPr>
          <a:xfrm>
            <a:off x="1037851" y="2667000"/>
            <a:ext cx="7068296" cy="523875"/>
          </a:xfrm>
          <a:prstGeom prst="rect">
            <a:avLst/>
          </a:prstGeom>
        </p:spPr>
        <p:txBody>
          <a:bodyPr vert="horz" rtlCol="0" anchor="t">
            <a:normAutofit/>
          </a:bodyPr>
          <a:lstStyle>
            <a:lvl1pPr marL="0" lvl="0" indent="0" algn="ctr">
              <a:lnSpc>
                <a:spcPct val="100000"/>
              </a:lnSpc>
              <a:buNone/>
              <a:defRPr lang="en-US" sz="1800" i="0" dirty="0">
                <a:solidFill>
                  <a:schemeClr val="bg2"/>
                </a:solidFill>
                <a:latin typeface="+mn-lt"/>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10" name="Slide Number Placeholder 5"/>
          <p:cNvSpPr>
            <a:spLocks noGrp="1"/>
          </p:cNvSpPr>
          <p:nvPr>
            <p:ph type="sldNum" sz="quarter" idx="12"/>
          </p:nvPr>
        </p:nvSpPr>
        <p:spPr/>
        <p:txBody>
          <a:bodyPr vert="horz" rtlCol="0"/>
          <a:lstStyle>
            <a:lvl1pPr lvl="0"/>
          </a:lstStyle>
          <a:p>
            <a:r>
              <a:rPr lang="en-US" dirty="0"/>
              <a:t>&lt;#&gt;</a:t>
            </a:r>
          </a:p>
        </p:txBody>
      </p:sp>
      <p:sp>
        <p:nvSpPr>
          <p:cNvPr id="11" name="Footer Placeholder 4"/>
          <p:cNvSpPr>
            <a:spLocks noGrp="1"/>
          </p:cNvSpPr>
          <p:nvPr>
            <p:ph type="ftr" sz="quarter" idx="11"/>
          </p:nvPr>
        </p:nvSpPr>
        <p:spPr/>
        <p:txBody>
          <a:bodyPr vert="horz" rtlCol="0"/>
          <a:lstStyle>
            <a:lvl1pPr lvl="0"/>
          </a:lstStyle>
          <a:p>
            <a:r>
              <a:rPr lang="en-US" dirty="0"/>
              <a:t>Footer</a:t>
            </a:r>
          </a:p>
        </p:txBody>
      </p:sp>
      <p:sp>
        <p:nvSpPr>
          <p:cNvPr id="12" name="Date Placeholder 3"/>
          <p:cNvSpPr>
            <a:spLocks noGrp="1"/>
          </p:cNvSpPr>
          <p:nvPr>
            <p:ph type="dt" sz="half" idx="10"/>
          </p:nvPr>
        </p:nvSpPr>
        <p:spPr/>
        <p:txBody>
          <a:bodyPr vert="horz" rtlCol="0"/>
          <a:lstStyle>
            <a:lvl1pPr lvl="0"/>
          </a:lstStyle>
          <a:p>
            <a:r>
              <a:rPr lang="en-US" dirty="0"/>
              <a:t>Date</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Freeform: Shape 2"/>
          <p:cNvSpPr>
            <a:spLocks noChangeAspect="1"/>
          </p:cNvSpPr>
          <p:nvPr/>
        </p:nvSpPr>
        <p:spPr>
          <a:xfrm flipH="1">
            <a:off x="8542307"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p:cNvSpPr>
            <a:spLocks noChangeAspect="1"/>
          </p:cNvSpPr>
          <p:nvPr/>
        </p:nvSpPr>
        <p:spPr>
          <a:xfrm flipH="1">
            <a:off x="8445651"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Shape 4"/>
          <p:cNvSpPr>
            <a:spLocks noChangeAspect="1"/>
          </p:cNvSpPr>
          <p:nvPr/>
        </p:nvSpPr>
        <p:spPr>
          <a:xfrm flipH="1">
            <a:off x="8346898"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p:cNvSpPr>
            <a:spLocks noChangeAspect="1"/>
          </p:cNvSpPr>
          <p:nvPr/>
        </p:nvSpPr>
        <p:spPr>
          <a:xfrm flipH="1">
            <a:off x="8315325" y="485258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Rectangle 6"/>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Shape 7"/>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000000"/>
              </a:solidFill>
              <a:latin typeface="Open Sans"/>
            </a:endParaRPr>
          </a:p>
        </p:txBody>
      </p:sp>
      <p:sp>
        <p:nvSpPr>
          <p:cNvPr id="9" name="Freeform: Shape 8"/>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0" name="Freeform: Shape 9"/>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11" name="Freeform: Shape 10"/>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2" name="Rectangle 11"/>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Content Placeholder 2"/>
          <p:cNvSpPr>
            <a:spLocks noGrp="1"/>
          </p:cNvSpPr>
          <p:nvPr>
            <p:ph idx="1"/>
          </p:nvPr>
        </p:nvSpPr>
        <p:spPr>
          <a:xfrm>
            <a:off x="762000" y="1428750"/>
            <a:ext cx="3667125" cy="2905125"/>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2"/>
          </p:nvPr>
        </p:nvSpPr>
        <p:spPr>
          <a:xfrm>
            <a:off x="4714875" y="1428750"/>
            <a:ext cx="3667125" cy="2905125"/>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6"/>
          <p:cNvSpPr>
            <a:spLocks noGrp="1"/>
          </p:cNvSpPr>
          <p:nvPr>
            <p:ph type="sldNum" sz="quarter" idx="12"/>
          </p:nvPr>
        </p:nvSpPr>
        <p:spPr/>
        <p:txBody>
          <a:bodyPr vert="horz" rtlCol="0"/>
          <a:lstStyle/>
          <a:p>
            <a:r>
              <a:rPr lang="en-US" dirty="0"/>
              <a:t>&lt;#&gt;</a:t>
            </a:r>
          </a:p>
        </p:txBody>
      </p:sp>
      <p:sp>
        <p:nvSpPr>
          <p:cNvPr id="16" name="Footer Placeholder 5"/>
          <p:cNvSpPr>
            <a:spLocks noGrp="1"/>
          </p:cNvSpPr>
          <p:nvPr>
            <p:ph type="ftr" sz="quarter" idx="11"/>
          </p:nvPr>
        </p:nvSpPr>
        <p:spPr/>
        <p:txBody>
          <a:bodyPr vert="horz" rtlCol="0"/>
          <a:lstStyle/>
          <a:p>
            <a:r>
              <a:rPr lang="en-US" dirty="0"/>
              <a:t>Footer</a:t>
            </a:r>
          </a:p>
        </p:txBody>
      </p:sp>
      <p:sp>
        <p:nvSpPr>
          <p:cNvPr id="17" name="Date Placeholder 4"/>
          <p:cNvSpPr>
            <a:spLocks noGrp="1"/>
          </p:cNvSpPr>
          <p:nvPr>
            <p:ph type="dt" sz="half" idx="10"/>
          </p:nvPr>
        </p:nvSpPr>
        <p:spPr/>
        <p:txBody>
          <a:bodyPr vert="horz" rtlCol="0"/>
          <a:lstStyle/>
          <a:p>
            <a:r>
              <a:rPr lang="en-US" dirty="0"/>
              <a:t>Date</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lvl1pPr lvl="0"/>
          </a:lstStyle>
          <a:p>
            <a:r>
              <a:rPr lang="en-US" dirty="0"/>
              <a:t>Click to edit Master title style</a:t>
            </a:r>
          </a:p>
        </p:txBody>
      </p:sp>
      <p:sp>
        <p:nvSpPr>
          <p:cNvPr id="3" name="Freeform: Shape 2"/>
          <p:cNvSpPr>
            <a:spLocks noChangeAspect="1"/>
          </p:cNvSpPr>
          <p:nvPr/>
        </p:nvSpPr>
        <p:spPr>
          <a:xfrm flipH="1">
            <a:off x="8542307" y="4333875"/>
            <a:ext cx="1233739" cy="1419942"/>
          </a:xfrm>
          <a:custGeom>
            <a:avLst/>
            <a:gdLst/>
            <a:ahLst/>
            <a:cxnLst/>
            <a:rect l="0" t="0" r="r" b="b"/>
            <a:pathLst>
              <a:path w="1233740" h="1419943">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Shape 3"/>
          <p:cNvSpPr>
            <a:spLocks noChangeAspect="1"/>
          </p:cNvSpPr>
          <p:nvPr/>
        </p:nvSpPr>
        <p:spPr>
          <a:xfrm flipH="1">
            <a:off x="8315325" y="4852583"/>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5" name="Freeform: Shape 4"/>
          <p:cNvSpPr>
            <a:spLocks noChangeAspect="1"/>
          </p:cNvSpPr>
          <p:nvPr/>
        </p:nvSpPr>
        <p:spPr>
          <a:xfrm flipH="1">
            <a:off x="8346898" y="4664996"/>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p:cNvSpPr>
            <a:spLocks noChangeAspect="1"/>
          </p:cNvSpPr>
          <p:nvPr/>
        </p:nvSpPr>
        <p:spPr>
          <a:xfrm flipH="1">
            <a:off x="8445651" y="4685748"/>
            <a:ext cx="596970" cy="687069"/>
          </a:xfrm>
          <a:custGeom>
            <a:avLst/>
            <a:gdLst/>
            <a:ahLst/>
            <a:cxnLst/>
            <a:rect l="0" t="0" r="r" b="b"/>
            <a:pathLst>
              <a:path w="596971" h="687069">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Shape 6"/>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FFFFFF"/>
              </a:solidFill>
              <a:latin typeface="Open Sans"/>
            </a:endParaRPr>
          </a:p>
        </p:txBody>
      </p:sp>
      <p:sp>
        <p:nvSpPr>
          <p:cNvPr id="8" name="Freeform: Shape 7"/>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9" name="Freeform: Shape 8"/>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10" name="Freeform: Shape 9"/>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11" name="Text Placeholder 2"/>
          <p:cNvSpPr>
            <a:spLocks noGrp="1"/>
          </p:cNvSpPr>
          <p:nvPr>
            <p:ph type="body" idx="1"/>
          </p:nvPr>
        </p:nvSpPr>
        <p:spPr>
          <a:xfrm>
            <a:off x="762000" y="1428750"/>
            <a:ext cx="3667125" cy="476250"/>
          </a:xfrm>
          <a:prstGeom prst="rect">
            <a:avLst/>
          </a:prstGeom>
        </p:spPr>
        <p:txBody>
          <a:bodyPr vert="horz" rtlCol="0" anchor="t">
            <a:normAutofit/>
          </a:bodyPr>
          <a:lstStyle>
            <a:lvl1pPr marL="0" lvl="0" indent="0">
              <a:buNone/>
              <a:defRPr lang="en-US" sz="1800" i="0" cap="none" dirty="0">
                <a:solidFill>
                  <a:schemeClr val="tx2"/>
                </a:solidFill>
                <a:latin typeface="Open Sans"/>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2" name="Text Placeholder 4"/>
          <p:cNvSpPr>
            <a:spLocks noGrp="1"/>
          </p:cNvSpPr>
          <p:nvPr>
            <p:ph type="body" idx="2"/>
          </p:nvPr>
        </p:nvSpPr>
        <p:spPr>
          <a:xfrm>
            <a:off x="4714875" y="1428750"/>
            <a:ext cx="3667125" cy="476250"/>
          </a:xfrm>
          <a:prstGeom prst="rect">
            <a:avLst/>
          </a:prstGeom>
        </p:spPr>
        <p:txBody>
          <a:bodyPr vert="horz" rtlCol="0" anchor="t">
            <a:normAutofit/>
          </a:bodyPr>
          <a:lstStyle>
            <a:lvl1pPr marL="0" lvl="0" indent="0">
              <a:buNone/>
              <a:defRPr lang="en-US" sz="1800" i="0" cap="none" dirty="0">
                <a:solidFill>
                  <a:schemeClr val="tx2"/>
                </a:solidFill>
                <a:latin typeface="Open Sans"/>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3" name="Content Placeholder 2"/>
          <p:cNvSpPr>
            <a:spLocks noGrp="1"/>
          </p:cNvSpPr>
          <p:nvPr>
            <p:ph idx="3"/>
          </p:nvPr>
        </p:nvSpPr>
        <p:spPr>
          <a:xfrm>
            <a:off x="762000" y="2000250"/>
            <a:ext cx="3667125" cy="2380277"/>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4"/>
          </p:nvPr>
        </p:nvSpPr>
        <p:spPr>
          <a:xfrm>
            <a:off x="4714875" y="2000250"/>
            <a:ext cx="3667125" cy="2380277"/>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6"/>
          <p:cNvSpPr>
            <a:spLocks noGrp="1"/>
          </p:cNvSpPr>
          <p:nvPr>
            <p:ph type="sldNum" sz="quarter" idx="12"/>
          </p:nvPr>
        </p:nvSpPr>
        <p:spPr/>
        <p:txBody>
          <a:bodyPr vert="horz" rtlCol="0"/>
          <a:lstStyle/>
          <a:p>
            <a:r>
              <a:rPr lang="en-US" dirty="0"/>
              <a:t>&lt;#&gt;</a:t>
            </a:r>
          </a:p>
        </p:txBody>
      </p:sp>
      <p:sp>
        <p:nvSpPr>
          <p:cNvPr id="16" name="Footer Placeholder 5"/>
          <p:cNvSpPr>
            <a:spLocks noGrp="1"/>
          </p:cNvSpPr>
          <p:nvPr>
            <p:ph type="ftr" sz="quarter" idx="11"/>
          </p:nvPr>
        </p:nvSpPr>
        <p:spPr/>
        <p:txBody>
          <a:bodyPr vert="horz" rtlCol="0"/>
          <a:lstStyle/>
          <a:p>
            <a:r>
              <a:rPr lang="en-US" dirty="0"/>
              <a:t>Footer</a:t>
            </a:r>
          </a:p>
        </p:txBody>
      </p:sp>
      <p:sp>
        <p:nvSpPr>
          <p:cNvPr id="17" name="Rectangle 16"/>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Rectangle 17"/>
          <p:cNvSpPr/>
          <p:nvPr/>
        </p:nvSpPr>
        <p:spPr>
          <a:xfrm>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Date Placeholder 4"/>
          <p:cNvSpPr>
            <a:spLocks noGrp="1"/>
          </p:cNvSpPr>
          <p:nvPr>
            <p:ph type="dt" sz="half" idx="10"/>
          </p:nvPr>
        </p:nvSpPr>
        <p:spPr/>
        <p:txBody>
          <a:bodyPr vert="horz" rtlCol="0"/>
          <a:lstStyle/>
          <a:p>
            <a:r>
              <a:rPr lang="en-US" dirty="0"/>
              <a:t>Date</a:t>
            </a: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209800"/>
            <a:ext cx="7620000" cy="730108"/>
          </a:xfrm>
          <a:prstGeom prst="rect">
            <a:avLst/>
          </a:prstGeom>
        </p:spPr>
        <p:txBody>
          <a:bodyPr vert="horz" rtlCol="0" anchor="ctr"/>
          <a:lstStyle>
            <a:lvl1pPr lvl="0" algn="ctr">
              <a:defRPr lang="en-US" sz="3600" b="1" dirty="0">
                <a:solidFill>
                  <a:srgbClr val="FFFFFF"/>
                </a:solidFill>
                <a:latin typeface="+mn-lt"/>
              </a:defRPr>
            </a:lvl1pPr>
          </a:lstStyle>
          <a:p>
            <a:r>
              <a:rPr lang="en-US" dirty="0"/>
              <a:t>Click to edit Master title style</a:t>
            </a:r>
          </a:p>
        </p:txBody>
      </p:sp>
      <p:sp>
        <p:nvSpPr>
          <p:cNvPr id="3" name="Slide Number Placeholder 3"/>
          <p:cNvSpPr>
            <a:spLocks noGrp="1"/>
          </p:cNvSpPr>
          <p:nvPr>
            <p:ph type="sldNum" sz="quarter" idx="12"/>
          </p:nvPr>
        </p:nvSpPr>
        <p:spPr/>
        <p:txBody>
          <a:bodyPr vert="horz" rtlCol="0"/>
          <a:lstStyle>
            <a:lvl1pPr lvl="0"/>
          </a:lstStyle>
          <a:p>
            <a:r>
              <a:rPr lang="en-US" dirty="0"/>
              <a:t>&lt;#&gt;</a:t>
            </a:r>
          </a:p>
        </p:txBody>
      </p:sp>
      <p:sp>
        <p:nvSpPr>
          <p:cNvPr id="4" name="Footer Placeholder 2"/>
          <p:cNvSpPr>
            <a:spLocks noGrp="1"/>
          </p:cNvSpPr>
          <p:nvPr>
            <p:ph type="ftr" sz="quarter" idx="11"/>
          </p:nvPr>
        </p:nvSpPr>
        <p:spPr/>
        <p:txBody>
          <a:bodyPr vert="horz" rtlCol="0"/>
          <a:lstStyle>
            <a:lvl1pPr lvl="0"/>
          </a:lstStyle>
          <a:p>
            <a:r>
              <a:rPr lang="en-US" dirty="0"/>
              <a:t>Footer</a:t>
            </a:r>
          </a:p>
        </p:txBody>
      </p:sp>
      <p:sp>
        <p:nvSpPr>
          <p:cNvPr id="5" name="Freeform: Shape 4"/>
          <p:cNvSpPr>
            <a:spLocks noChangeAspect="1"/>
          </p:cNvSpPr>
          <p:nvPr/>
        </p:nvSpPr>
        <p:spPr>
          <a:xfrm>
            <a:off x="1238250" y="-398444"/>
            <a:ext cx="6667500" cy="5722866"/>
          </a:xfrm>
          <a:custGeom>
            <a:avLst/>
            <a:gdLst/>
            <a:ahLst/>
            <a:cxnLst/>
            <a:rect l="0" t="0" r="r" b="b"/>
            <a:pathLst>
              <a:path w="6667500" h="5722866">
                <a:moveTo>
                  <a:pt x="0" y="9525"/>
                </a:moveTo>
                <a:lnTo>
                  <a:pt x="6667500" y="9525"/>
                </a:lnTo>
                <a:lnTo>
                  <a:pt x="6667500" y="3878827"/>
                </a:lnTo>
                <a:lnTo>
                  <a:pt x="3350845" y="5722867"/>
                </a:lnTo>
                <a:lnTo>
                  <a:pt x="0" y="3878827"/>
                </a:lnTo>
                <a:close/>
              </a:path>
            </a:pathLst>
          </a:custGeom>
          <a:noFill/>
          <a:ln w="38100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6" name="Freeform: Shape 5"/>
          <p:cNvSpPr>
            <a:spLocks noChangeAspect="1"/>
          </p:cNvSpPr>
          <p:nvPr/>
        </p:nvSpPr>
        <p:spPr>
          <a:xfrm flipH="1">
            <a:off x="409575" y="3200400"/>
            <a:ext cx="455242" cy="523950"/>
          </a:xfrm>
          <a:custGeom>
            <a:avLst/>
            <a:gdLst/>
            <a:ahLst/>
            <a:cxnLst/>
            <a:rect l="0" t="0" r="r" b="b"/>
            <a:pathLst>
              <a:path w="240994" h="277366">
                <a:moveTo>
                  <a:pt x="0" y="78759"/>
                </a:moveTo>
                <a:lnTo>
                  <a:pt x="120398" y="0"/>
                </a:lnTo>
                <a:lnTo>
                  <a:pt x="240994" y="78759"/>
                </a:lnTo>
                <a:lnTo>
                  <a:pt x="240994" y="198607"/>
                </a:lnTo>
                <a:lnTo>
                  <a:pt x="121115" y="277366"/>
                </a:lnTo>
                <a:lnTo>
                  <a:pt x="0" y="198607"/>
                </a:lnTo>
                <a:close/>
              </a:path>
            </a:pathLst>
          </a:custGeom>
          <a:noFill/>
          <a:ln w="5715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Freeform: Shape 6"/>
          <p:cNvSpPr>
            <a:spLocks noChangeAspect="1"/>
          </p:cNvSpPr>
          <p:nvPr/>
        </p:nvSpPr>
        <p:spPr>
          <a:xfrm flipH="1">
            <a:off x="809625" y="3733800"/>
            <a:ext cx="252912" cy="291083"/>
          </a:xfrm>
          <a:custGeom>
            <a:avLst/>
            <a:gdLst/>
            <a:ahLst/>
            <a:cxnLst/>
            <a:rect l="0" t="0" r="r" b="b"/>
            <a:pathLst>
              <a:path w="133886" h="154092">
                <a:moveTo>
                  <a:pt x="0" y="42697"/>
                </a:moveTo>
                <a:lnTo>
                  <a:pt x="66888" y="0"/>
                </a:lnTo>
                <a:lnTo>
                  <a:pt x="133886" y="42697"/>
                </a:lnTo>
                <a:lnTo>
                  <a:pt x="133886" y="111396"/>
                </a:lnTo>
                <a:lnTo>
                  <a:pt x="67286" y="154092"/>
                </a:lnTo>
                <a:lnTo>
                  <a:pt x="0" y="111396"/>
                </a:lnTo>
                <a:close/>
              </a:path>
            </a:pathLst>
          </a:custGeom>
          <a:noFill/>
          <a:ln w="57150" cap="flat">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8" name="Date Placeholder 1"/>
          <p:cNvSpPr>
            <a:spLocks noGrp="1"/>
          </p:cNvSpPr>
          <p:nvPr>
            <p:ph type="dt" sz="half" idx="10"/>
          </p:nvPr>
        </p:nvSpPr>
        <p:spPr/>
        <p:txBody>
          <a:bodyPr vert="horz" rtlCol="0"/>
          <a:lstStyle>
            <a:lvl1pPr lvl="0"/>
          </a:lstStyle>
          <a:p>
            <a:r>
              <a:rPr lang="en-US" dirty="0"/>
              <a:t>Date</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Shape 1"/>
          <p:cNvSpPr>
            <a:spLocks noChangeAspect="1"/>
          </p:cNvSpPr>
          <p:nvPr/>
        </p:nvSpPr>
        <p:spPr>
          <a:xfrm>
            <a:off x="1238250" y="-357505"/>
            <a:ext cx="6667500" cy="5856216"/>
          </a:xfrm>
          <a:custGeom>
            <a:avLst/>
            <a:gdLst/>
            <a:ahLst/>
            <a:cxnLst/>
            <a:rect l="0" t="0" r="r" b="b"/>
            <a:pathLst>
              <a:path w="6667500" h="5856217">
                <a:moveTo>
                  <a:pt x="0" y="9525"/>
                </a:moveTo>
                <a:lnTo>
                  <a:pt x="6667500" y="9525"/>
                </a:lnTo>
                <a:lnTo>
                  <a:pt x="6667500" y="4012177"/>
                </a:lnTo>
                <a:lnTo>
                  <a:pt x="3350845" y="5856217"/>
                </a:lnTo>
                <a:lnTo>
                  <a:pt x="0" y="4012177"/>
                </a:lnTo>
                <a:close/>
              </a:path>
            </a:pathLst>
          </a:custGeom>
          <a:noFill/>
          <a:ln w="381000" cap="flat">
            <a:solidFill>
              <a:schemeClr val="bg2">
                <a:alpha val="20999"/>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3" name="Slide Number Placeholder 3"/>
          <p:cNvSpPr>
            <a:spLocks noGrp="1"/>
          </p:cNvSpPr>
          <p:nvPr>
            <p:ph type="sldNum" sz="quarter" idx="12"/>
          </p:nvPr>
        </p:nvSpPr>
        <p:spPr/>
        <p:txBody>
          <a:bodyPr vert="horz" rtlCol="0"/>
          <a:lstStyle>
            <a:lvl1pPr lvl="0"/>
          </a:lstStyle>
          <a:p>
            <a:r>
              <a:rPr lang="en-US" dirty="0"/>
              <a:t>&lt;#&gt;</a:t>
            </a:r>
          </a:p>
        </p:txBody>
      </p:sp>
      <p:sp>
        <p:nvSpPr>
          <p:cNvPr id="4" name="Footer Placeholder 2"/>
          <p:cNvSpPr>
            <a:spLocks noGrp="1"/>
          </p:cNvSpPr>
          <p:nvPr>
            <p:ph type="ftr" sz="quarter" idx="11"/>
          </p:nvPr>
        </p:nvSpPr>
        <p:spPr/>
        <p:txBody>
          <a:bodyPr vert="horz" rtlCol="0"/>
          <a:lstStyle>
            <a:lvl1pPr lvl="0"/>
          </a:lstStyle>
          <a:p>
            <a:r>
              <a:rPr lang="en-US" dirty="0"/>
              <a:t>Footer</a:t>
            </a:r>
          </a:p>
        </p:txBody>
      </p:sp>
      <p:sp>
        <p:nvSpPr>
          <p:cNvPr id="5" name="Rectangle 4"/>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Date Placeholder 1"/>
          <p:cNvSpPr>
            <a:spLocks noGrp="1"/>
          </p:cNvSpPr>
          <p:nvPr>
            <p:ph type="dt" sz="half" idx="10"/>
          </p:nvPr>
        </p:nvSpPr>
        <p:spPr/>
        <p:txBody>
          <a:bodyPr vert="horz" rtlCol="0"/>
          <a:lstStyle>
            <a:lvl1pPr lvl="0"/>
          </a:lstStyle>
          <a:p>
            <a:r>
              <a:rPr lang="en-US" dirty="0"/>
              <a:t>Date</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reeform: Shape 1"/>
          <p:cNvSpPr>
            <a:spLocks/>
          </p:cNvSpPr>
          <p:nvPr/>
        </p:nvSpPr>
        <p:spPr>
          <a:xfrm>
            <a:off x="571500" y="0"/>
            <a:ext cx="3714750" cy="4857750"/>
          </a:xfrm>
          <a:custGeom>
            <a:avLst/>
            <a:gdLst/>
            <a:ahLst/>
            <a:cxnLst/>
            <a:rect l="0" t="0" r="r" b="b"/>
            <a:pathLst>
              <a:path w="3333750" h="4477776">
                <a:moveTo>
                  <a:pt x="0" y="0"/>
                </a:moveTo>
                <a:lnTo>
                  <a:pt x="3333750" y="0"/>
                </a:lnTo>
                <a:lnTo>
                  <a:pt x="3333750" y="3651802"/>
                </a:lnTo>
                <a:lnTo>
                  <a:pt x="1675423" y="4477776"/>
                </a:lnTo>
                <a:lnTo>
                  <a:pt x="0" y="3651802"/>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Title 1"/>
          <p:cNvSpPr>
            <a:spLocks noGrp="1"/>
          </p:cNvSpPr>
          <p:nvPr>
            <p:ph type="title"/>
          </p:nvPr>
        </p:nvSpPr>
        <p:spPr>
          <a:xfrm>
            <a:off x="4772025" y="397915"/>
            <a:ext cx="3819525" cy="992734"/>
          </a:xfrm>
          <a:prstGeom prst="rect">
            <a:avLst/>
          </a:prstGeom>
        </p:spPr>
        <p:txBody>
          <a:bodyPr vert="horz" rtlCol="0" anchor="b"/>
          <a:lstStyle>
            <a:lvl1pPr lvl="0"/>
          </a:lstStyle>
          <a:p>
            <a:r>
              <a:rPr lang="en-US" dirty="0"/>
              <a:t>Click to edit Master title style</a:t>
            </a:r>
          </a:p>
        </p:txBody>
      </p:sp>
      <p:sp>
        <p:nvSpPr>
          <p:cNvPr id="4" name="Content Placeholder 2"/>
          <p:cNvSpPr>
            <a:spLocks noGrp="1"/>
          </p:cNvSpPr>
          <p:nvPr>
            <p:ph idx="1"/>
          </p:nvPr>
        </p:nvSpPr>
        <p:spPr>
          <a:xfrm>
            <a:off x="4772025" y="1522537"/>
            <a:ext cx="3819525" cy="2839912"/>
          </a:xfrm>
        </p:spPr>
        <p:txBody>
          <a:bodyPr vert="horz"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idx="2"/>
          </p:nvPr>
        </p:nvSpPr>
        <p:spPr>
          <a:xfrm>
            <a:off x="857250" y="381000"/>
            <a:ext cx="3143250" cy="4015519"/>
          </a:xfrm>
          <a:custGeom>
            <a:avLst/>
            <a:gdLst/>
            <a:ahLst/>
            <a:cxnLst/>
            <a:rect l="0" t="0" r="r" b="b"/>
            <a:pathLst>
              <a:path w="3143250" h="4015519">
                <a:moveTo>
                  <a:pt x="0" y="0"/>
                </a:moveTo>
                <a:lnTo>
                  <a:pt x="3143250" y="0"/>
                </a:lnTo>
                <a:lnTo>
                  <a:pt x="3143250" y="3351535"/>
                </a:lnTo>
                <a:lnTo>
                  <a:pt x="1571230" y="4015519"/>
                </a:lnTo>
                <a:lnTo>
                  <a:pt x="0" y="3351535"/>
                </a:lnTo>
                <a:close/>
              </a:path>
            </a:pathLst>
          </a:custGeom>
        </p:spPr>
        <p:txBody>
          <a:bodyPr vert="horz" lIns="91440" tIns="93600" rIns="91440" bIns="45720" rtlCol="0" anchor="t">
            <a:normAutofit/>
          </a:bodyPr>
          <a:lstStyle>
            <a:lvl1pPr marL="0" lvl="0" indent="0" algn="ctr">
              <a:lnSpc>
                <a:spcPct val="100000"/>
              </a:lnSpc>
              <a:buNone/>
              <a:defRPr lang="en-US" sz="1600" dirty="0">
                <a:solidFill>
                  <a:srgbClr val="FCFEFF"/>
                </a:solidFill>
                <a:latin typeface="+mn-lt"/>
              </a:defRPr>
            </a:lvl1pPr>
          </a:lstStyle>
          <a:p>
            <a:r>
              <a:rPr lang="en-US" dirty="0"/>
              <a:t>Click to edit Master text styles</a:t>
            </a:r>
          </a:p>
        </p:txBody>
      </p:sp>
      <p:sp>
        <p:nvSpPr>
          <p:cNvPr id="6" name="Freeform: Shape 5"/>
          <p:cNvSpPr>
            <a:spLocks/>
          </p:cNvSpPr>
          <p:nvPr/>
        </p:nvSpPr>
        <p:spPr>
          <a:xfrm flipH="1">
            <a:off x="1235399" y="4114800"/>
            <a:ext cx="476250" cy="542925"/>
          </a:xfrm>
          <a:custGeom>
            <a:avLst/>
            <a:gdLst/>
            <a:ahLst/>
            <a:cxnLst/>
            <a:rect l="0" t="0" r="r" b="b"/>
            <a:pathLst>
              <a:path w="476250" h="542925">
                <a:moveTo>
                  <a:pt x="0" y="145468"/>
                </a:moveTo>
                <a:lnTo>
                  <a:pt x="237930" y="0"/>
                </a:lnTo>
                <a:lnTo>
                  <a:pt x="476250" y="145468"/>
                </a:lnTo>
                <a:lnTo>
                  <a:pt x="476250" y="397457"/>
                </a:lnTo>
                <a:lnTo>
                  <a:pt x="239346" y="542925"/>
                </a:lnTo>
                <a:lnTo>
                  <a:pt x="0" y="397457"/>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7" name="Freeform: Shape 6"/>
          <p:cNvSpPr>
            <a:spLocks noChangeAspect="1"/>
          </p:cNvSpPr>
          <p:nvPr/>
        </p:nvSpPr>
        <p:spPr>
          <a:xfrm flipH="1">
            <a:off x="1114425" y="444817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8" name="Freeform: Shape 7"/>
          <p:cNvSpPr>
            <a:spLocks noChangeAspect="1"/>
          </p:cNvSpPr>
          <p:nvPr/>
        </p:nvSpPr>
        <p:spPr>
          <a:xfrm flipH="1">
            <a:off x="1647825" y="456247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sz="1800" b="0" i="0" u="none" strike="noStrike" cap="none" baseline="0" dirty="0">
              <a:solidFill>
                <a:srgbClr val="FFFFFF"/>
              </a:solidFill>
              <a:latin typeface="Open Sans"/>
            </a:endParaRPr>
          </a:p>
        </p:txBody>
      </p:sp>
      <p:sp>
        <p:nvSpPr>
          <p:cNvPr id="9" name="Rectangle 8"/>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Slide Number Placeholder 3"/>
          <p:cNvSpPr>
            <a:spLocks noGrp="1"/>
          </p:cNvSpPr>
          <p:nvPr>
            <p:ph type="sldNum" sz="quarter" idx="12"/>
          </p:nvPr>
        </p:nvSpPr>
        <p:spPr/>
        <p:txBody>
          <a:bodyPr vert="horz" rtlCol="0"/>
          <a:lstStyle/>
          <a:p>
            <a:r>
              <a:rPr lang="en-US" dirty="0"/>
              <a:t>&lt;#&gt;</a:t>
            </a:r>
          </a:p>
        </p:txBody>
      </p:sp>
      <p:sp>
        <p:nvSpPr>
          <p:cNvPr id="11" name="Footer Placeholder 2"/>
          <p:cNvSpPr>
            <a:spLocks noGrp="1"/>
          </p:cNvSpPr>
          <p:nvPr>
            <p:ph type="ftr" sz="quarter" idx="11"/>
          </p:nvPr>
        </p:nvSpPr>
        <p:spPr/>
        <p:txBody>
          <a:bodyPr vert="horz" rtlCol="0"/>
          <a:lstStyle/>
          <a:p>
            <a:r>
              <a:rPr lang="en-US" dirty="0"/>
              <a:t>Footer</a:t>
            </a:r>
          </a:p>
        </p:txBody>
      </p:sp>
      <p:sp>
        <p:nvSpPr>
          <p:cNvPr id="12" name="Date Placeholder 1"/>
          <p:cNvSpPr>
            <a:spLocks noGrp="1"/>
          </p:cNvSpPr>
          <p:nvPr>
            <p:ph type="dt" sz="half" idx="10"/>
          </p:nvPr>
        </p:nvSpPr>
        <p:spPr/>
        <p:txBody>
          <a:bodyPr vert="horz" rtlCol="0"/>
          <a:lstStyle/>
          <a:p>
            <a:r>
              <a:rPr lang="en-US" dirty="0"/>
              <a:t>Date</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reeform: Shape 1"/>
          <p:cNvSpPr/>
          <p:nvPr/>
        </p:nvSpPr>
        <p:spPr>
          <a:xfrm>
            <a:off x="-628650" y="-571500"/>
            <a:ext cx="1242597" cy="1419225"/>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b="0" i="0" u="none" strike="noStrike" cap="none" baseline="0" dirty="0">
              <a:solidFill>
                <a:srgbClr val="FFFFFF"/>
              </a:solidFill>
              <a:latin typeface="Open Sans"/>
            </a:endParaRPr>
          </a:p>
        </p:txBody>
      </p:sp>
      <p:sp>
        <p:nvSpPr>
          <p:cNvPr id="3" name="Freeform: Shape 2"/>
          <p:cNvSpPr>
            <a:spLocks noChangeAspect="1"/>
          </p:cNvSpPr>
          <p:nvPr/>
        </p:nvSpPr>
        <p:spPr>
          <a:xfrm flipV="1">
            <a:off x="752475" y="238125"/>
            <a:ext cx="79596" cy="91609"/>
          </a:xfrm>
          <a:custGeom>
            <a:avLst/>
            <a:gdLst/>
            <a:ahLst/>
            <a:cxnLst/>
            <a:rect l="0" t="0" r="r" b="b"/>
            <a:pathLst>
              <a:path w="3190875" h="3672461">
                <a:moveTo>
                  <a:pt x="0" y="790575"/>
                </a:moveTo>
                <a:lnTo>
                  <a:pt x="1594133" y="0"/>
                </a:lnTo>
                <a:lnTo>
                  <a:pt x="3190875" y="790575"/>
                </a:lnTo>
                <a:lnTo>
                  <a:pt x="3190875" y="2881886"/>
                </a:lnTo>
                <a:lnTo>
                  <a:pt x="1603619" y="3672461"/>
                </a:lnTo>
                <a:lnTo>
                  <a:pt x="0" y="2881886"/>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4" name="Freeform: Shape 3"/>
          <p:cNvSpPr>
            <a:spLocks noChangeAspect="1"/>
          </p:cNvSpPr>
          <p:nvPr/>
        </p:nvSpPr>
        <p:spPr>
          <a:xfrm flipV="1">
            <a:off x="657225" y="352425"/>
            <a:ext cx="143272" cy="164896"/>
          </a:xfrm>
          <a:custGeom>
            <a:avLst/>
            <a:gdLst/>
            <a:ahLst/>
            <a:cxnLst/>
            <a:rect l="0" t="0" r="r" b="b"/>
            <a:pathLst>
              <a:path w="143273" h="164897">
                <a:moveTo>
                  <a:pt x="0" y="45022"/>
                </a:moveTo>
                <a:lnTo>
                  <a:pt x="71578" y="0"/>
                </a:lnTo>
                <a:lnTo>
                  <a:pt x="143273" y="45022"/>
                </a:lnTo>
                <a:lnTo>
                  <a:pt x="143273" y="119874"/>
                </a:lnTo>
                <a:lnTo>
                  <a:pt x="72004" y="164897"/>
                </a:lnTo>
                <a:lnTo>
                  <a:pt x="0" y="119874"/>
                </a:lnTo>
                <a:close/>
              </a:path>
            </a:pathLst>
          </a:custGeom>
          <a:noFill/>
          <a:ln w="19050" cap="flat">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sz="1800" b="0" i="0" u="none" strike="noStrike" cap="none" baseline="0" dirty="0">
              <a:solidFill>
                <a:srgbClr val="FFFFFF"/>
              </a:solidFill>
              <a:latin typeface="Open Sans"/>
            </a:endParaRPr>
          </a:p>
        </p:txBody>
      </p:sp>
      <p:sp>
        <p:nvSpPr>
          <p:cNvPr id="5" name="Freeform: Shape 4"/>
          <p:cNvSpPr/>
          <p:nvPr/>
        </p:nvSpPr>
        <p:spPr>
          <a:xfrm>
            <a:off x="104775" y="-190500"/>
            <a:ext cx="600075" cy="685800"/>
          </a:xfrm>
          <a:custGeom>
            <a:avLst/>
            <a:gdLst/>
            <a:ahLst/>
            <a:cxnLst/>
            <a:rect l="0" t="0" r="r" b="b"/>
            <a:pathLst>
              <a:path w="1242598" h="1403851">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w="19050" cap="flat">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vert="horz" rtlCol="0" anchor="ctr">
            <a:noAutofit/>
          </a:bodyPr>
          <a:lstStyle/>
          <a:p>
            <a:pPr marL="0" lvl="0" algn="ctr" rtl="0">
              <a:lnSpc>
                <a:spcPct val="100000"/>
              </a:lnSpc>
              <a:buNone/>
              <a:defRPr lang="en-US" sz="1800" dirty="0">
                <a:solidFill>
                  <a:schemeClr val="tx1"/>
                </a:solidFill>
                <a:latin typeface="Open Sans"/>
              </a:defRPr>
            </a:pPr>
            <a:endParaRPr lang="en-US" sz="1800" dirty="0">
              <a:solidFill>
                <a:schemeClr val="tx1"/>
              </a:solidFill>
              <a:latin typeface="Open Sans"/>
            </a:endParaRPr>
          </a:p>
        </p:txBody>
      </p:sp>
      <p:sp>
        <p:nvSpPr>
          <p:cNvPr id="6" name="Freeform: Shape 5"/>
          <p:cNvSpPr>
            <a:spLocks noChangeAspect="1"/>
          </p:cNvSpPr>
          <p:nvPr/>
        </p:nvSpPr>
        <p:spPr>
          <a:xfrm flipH="1" flipV="1">
            <a:off x="5805908" y="-2611"/>
            <a:ext cx="3544016" cy="5148241"/>
          </a:xfrm>
          <a:custGeom>
            <a:avLst/>
            <a:gdLst/>
            <a:ahLst/>
            <a:cxnLst/>
            <a:rect l="0" t="0" r="r" b="b"/>
            <a:pathLst>
              <a:path w="3544016" h="5148241">
                <a:moveTo>
                  <a:pt x="0" y="4741"/>
                </a:moveTo>
                <a:lnTo>
                  <a:pt x="1794228" y="0"/>
                </a:lnTo>
                <a:lnTo>
                  <a:pt x="3542677" y="879739"/>
                </a:lnTo>
                <a:lnTo>
                  <a:pt x="3544016" y="5113577"/>
                </a:lnTo>
                <a:lnTo>
                  <a:pt x="15708" y="5148241"/>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rot="10800000" vert="horz" rtlCol="0" anchor="ctr">
            <a:noAutofit/>
          </a:bodyPr>
          <a:lstStyle/>
          <a:p>
            <a:pPr algn="ctr"/>
            <a:endParaRPr lang="en-US" dirty="0"/>
          </a:p>
        </p:txBody>
      </p:sp>
      <p:sp>
        <p:nvSpPr>
          <p:cNvPr id="7" name="Rectangle 6"/>
          <p:cNvSpPr/>
          <p:nvPr/>
        </p:nvSpPr>
        <p:spPr>
          <a:xfrm>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Title 1"/>
          <p:cNvSpPr>
            <a:spLocks noGrp="1"/>
          </p:cNvSpPr>
          <p:nvPr>
            <p:ph type="title"/>
          </p:nvPr>
        </p:nvSpPr>
        <p:spPr>
          <a:xfrm>
            <a:off x="676275" y="581025"/>
            <a:ext cx="3714750" cy="936651"/>
          </a:xfrm>
          <a:prstGeom prst="rect">
            <a:avLst/>
          </a:prstGeom>
        </p:spPr>
        <p:txBody>
          <a:bodyPr vert="horz" rtlCol="0" anchor="t"/>
          <a:lstStyle>
            <a:lvl1pPr lvl="0"/>
          </a:lstStyle>
          <a:p>
            <a:r>
              <a:rPr lang="en-US" dirty="0"/>
              <a:t>Click to edit Master title style</a:t>
            </a:r>
          </a:p>
        </p:txBody>
      </p:sp>
      <p:sp>
        <p:nvSpPr>
          <p:cNvPr id="9" name="Picture Placeholder 2"/>
          <p:cNvSpPr>
            <a:spLocks noGrp="1"/>
          </p:cNvSpPr>
          <p:nvPr>
            <p:ph type="pic" idx="1"/>
          </p:nvPr>
        </p:nvSpPr>
        <p:spPr>
          <a:xfrm>
            <a:off x="5238750" y="47625"/>
            <a:ext cx="3901949" cy="4894406"/>
          </a:xfrm>
          <a:custGeom>
            <a:avLst/>
            <a:gdLst/>
            <a:ahLst/>
            <a:cxnLst/>
            <a:rect l="0" t="0" r="r" b="b"/>
            <a:pathLst>
              <a:path w="3901950" h="4894407">
                <a:moveTo>
                  <a:pt x="0" y="0"/>
                </a:moveTo>
                <a:lnTo>
                  <a:pt x="3890819" y="0"/>
                </a:lnTo>
                <a:lnTo>
                  <a:pt x="3901950" y="4458694"/>
                </a:lnTo>
                <a:lnTo>
                  <a:pt x="3178130" y="4894407"/>
                </a:lnTo>
                <a:lnTo>
                  <a:pt x="0" y="3351357"/>
                </a:lnTo>
                <a:close/>
              </a:path>
            </a:pathLst>
          </a:custGeom>
          <a:solidFill>
            <a:schemeClr val="bg1"/>
          </a:solidFill>
          <a:ln w="38100">
            <a:noFill/>
            <a:miter lim="800000"/>
          </a:ln>
          <a:effectLst>
            <a:outerShdw blurRad="88900" dist="95250" dir="8700000">
              <a:srgbClr val="3F3F3F">
                <a:alpha val="4000"/>
              </a:srgbClr>
            </a:outerShdw>
          </a:effectLst>
        </p:spPr>
        <p:txBody>
          <a:bodyPr vert="horz" rtlCol="0"/>
          <a:lstStyle/>
          <a:p>
            <a:r>
              <a:rPr lang="en-US" dirty="0"/>
              <a:t>Click icon to add picture</a:t>
            </a:r>
          </a:p>
        </p:txBody>
      </p:sp>
      <p:sp>
        <p:nvSpPr>
          <p:cNvPr id="10" name="Text Placeholder 3"/>
          <p:cNvSpPr>
            <a:spLocks noGrp="1"/>
          </p:cNvSpPr>
          <p:nvPr>
            <p:ph type="body" idx="2"/>
          </p:nvPr>
        </p:nvSpPr>
        <p:spPr>
          <a:xfrm>
            <a:off x="676275" y="1714500"/>
            <a:ext cx="3714750" cy="2381250"/>
          </a:xfrm>
        </p:spPr>
        <p:txBody>
          <a:bodyPr vert="horz" lIns="91440" tIns="93600" rIns="91440" bIns="45720" rtlCol="0" anchor="t">
            <a:normAutofit/>
          </a:bodyPr>
          <a:lstStyle>
            <a:lvl1pPr marL="0" lvl="0" indent="0">
              <a:lnSpc>
                <a:spcPct val="100000"/>
              </a:lnSpc>
              <a:buNone/>
              <a:defRPr lang="en-US" sz="1600" dirty="0">
                <a:solidFill>
                  <a:schemeClr val="tx1"/>
                </a:solidFill>
                <a:latin typeface="+mn-lt"/>
              </a:defRPr>
            </a:lvl1pPr>
          </a:lstStyle>
          <a:p>
            <a:r>
              <a:rPr lang="en-US" dirty="0"/>
              <a:t>Click to edit Master text styles</a:t>
            </a:r>
          </a:p>
        </p:txBody>
      </p:sp>
      <p:sp>
        <p:nvSpPr>
          <p:cNvPr id="11" name="Slide Number Placeholder 4"/>
          <p:cNvSpPr>
            <a:spLocks noGrp="1"/>
          </p:cNvSpPr>
          <p:nvPr>
            <p:ph type="sldNum" sz="quarter" idx="12"/>
          </p:nvPr>
        </p:nvSpPr>
        <p:spPr/>
        <p:txBody>
          <a:bodyPr vert="horz" rtlCol="0"/>
          <a:lstStyle/>
          <a:p>
            <a:r>
              <a:rPr lang="en-US" dirty="0"/>
              <a:t>&lt;#&gt;</a:t>
            </a:r>
          </a:p>
        </p:txBody>
      </p:sp>
      <p:sp>
        <p:nvSpPr>
          <p:cNvPr id="12" name="Footer Placeholder 3"/>
          <p:cNvSpPr>
            <a:spLocks noGrp="1"/>
          </p:cNvSpPr>
          <p:nvPr>
            <p:ph type="ftr" sz="quarter" idx="11"/>
          </p:nvPr>
        </p:nvSpPr>
        <p:spPr/>
        <p:txBody>
          <a:bodyPr vert="horz" rtlCol="0"/>
          <a:lstStyle/>
          <a:p>
            <a:r>
              <a:rPr lang="en-US" dirty="0"/>
              <a:t>Footer</a:t>
            </a:r>
          </a:p>
        </p:txBody>
      </p:sp>
      <p:sp>
        <p:nvSpPr>
          <p:cNvPr id="13" name="Date Placeholder 1"/>
          <p:cNvSpPr>
            <a:spLocks noGrp="1"/>
          </p:cNvSpPr>
          <p:nvPr>
            <p:ph type="dt" sz="half" idx="10"/>
          </p:nvPr>
        </p:nvSpPr>
        <p:spPr/>
        <p:txBody>
          <a:bodyPr vert="horz" rtlCol="0"/>
          <a:lstStyle/>
          <a:p>
            <a:r>
              <a:rPr lang="en-US" dirty="0"/>
              <a:t>Date</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571500"/>
            <a:ext cx="7620000" cy="5715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762000" y="1307539"/>
            <a:ext cx="7620000" cy="2978710"/>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286500" y="4714875"/>
            <a:ext cx="2095500" cy="285750"/>
          </a:xfrm>
          <a:prstGeom prst="rect">
            <a:avLst/>
          </a:prstGeom>
        </p:spPr>
        <p:txBody>
          <a:bodyPr vert="horz" lIns="91440" tIns="45720" rIns="91440" bIns="45720" rtlCol="0" anchor="ctr"/>
          <a:lstStyle>
            <a:lvl1pPr lvl="0" algn="r">
              <a:defRPr lang="en-US" sz="600" i="0" dirty="0">
                <a:solidFill>
                  <a:schemeClr val="bg1">
                    <a:lumMod val="65000"/>
                  </a:schemeClr>
                </a:solidFill>
                <a:latin typeface="+mn-lt"/>
              </a:defRPr>
            </a:lvl1pPr>
          </a:lstStyle>
          <a:p>
            <a:r>
              <a:rPr lang="en-US" dirty="0"/>
              <a:t>&lt;#&gt;</a:t>
            </a:r>
          </a:p>
        </p:txBody>
      </p:sp>
      <p:sp>
        <p:nvSpPr>
          <p:cNvPr id="5" name="Footer Placeholder 4"/>
          <p:cNvSpPr>
            <a:spLocks noGrp="1"/>
          </p:cNvSpPr>
          <p:nvPr>
            <p:ph type="ftr" sz="quarter" idx="3"/>
          </p:nvPr>
        </p:nvSpPr>
        <p:spPr>
          <a:xfrm>
            <a:off x="3124200" y="4714875"/>
            <a:ext cx="2895600" cy="285750"/>
          </a:xfrm>
          <a:prstGeom prst="rect">
            <a:avLst/>
          </a:prstGeom>
        </p:spPr>
        <p:txBody>
          <a:bodyPr vert="horz" lIns="91440" tIns="45720" rIns="91440" bIns="45720" rtlCol="0" anchor="ctr"/>
          <a:lstStyle>
            <a:lvl1pPr lvl="0" algn="ctr">
              <a:defRPr lang="en-US" sz="600" i="0" dirty="0">
                <a:solidFill>
                  <a:schemeClr val="bg1">
                    <a:lumMod val="65000"/>
                  </a:schemeClr>
                </a:solidFill>
                <a:latin typeface="+mn-lt"/>
              </a:defRPr>
            </a:lvl1pPr>
          </a:lstStyle>
          <a:p>
            <a:r>
              <a:rPr lang="en-US" dirty="0"/>
              <a:t>Footer</a:t>
            </a:r>
          </a:p>
        </p:txBody>
      </p:sp>
      <p:sp>
        <p:nvSpPr>
          <p:cNvPr id="6" name="Date Placeholder 3"/>
          <p:cNvSpPr>
            <a:spLocks noGrp="1"/>
          </p:cNvSpPr>
          <p:nvPr>
            <p:ph type="dt" sz="half" idx="2"/>
          </p:nvPr>
        </p:nvSpPr>
        <p:spPr>
          <a:xfrm>
            <a:off x="762000" y="4714875"/>
            <a:ext cx="2095500" cy="285750"/>
          </a:xfrm>
          <a:prstGeom prst="rect">
            <a:avLst/>
          </a:prstGeom>
        </p:spPr>
        <p:txBody>
          <a:bodyPr vert="horz" lIns="91440" tIns="45720" rIns="91440" bIns="45720" rtlCol="0" anchor="ctr"/>
          <a:lstStyle>
            <a:lvl1pPr lvl="0" algn="l">
              <a:defRPr lang="en-US" sz="600" i="0" dirty="0">
                <a:solidFill>
                  <a:schemeClr val="bg1">
                    <a:lumMod val="6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2"/>
          </a:solidFill>
          <a:latin typeface="Raleway"/>
        </a:defRPr>
      </a:lvl1pPr>
    </p:titleStyle>
    <p:bodyStyle>
      <a:lvl1pPr marL="342900" lvl="0" indent="-342900" algn="l" rtl="0">
        <a:spcBef>
          <a:spcPts val="1200"/>
        </a:spcBef>
        <a:buClr>
          <a:schemeClr val="accent1"/>
        </a:buClr>
        <a:buFont typeface="Arial"/>
        <a:buChar char="&gt;"/>
        <a:defRPr lang="en-US" sz="1800" i="0" dirty="0">
          <a:solidFill>
            <a:schemeClr val="tx1"/>
          </a:solidFill>
          <a:latin typeface="+mn-lt"/>
        </a:defRPr>
      </a:lvl1pPr>
      <a:lvl2pPr marL="742950" lvl="1" indent="-285750" algn="l" rtl="0">
        <a:spcBef>
          <a:spcPts val="300"/>
        </a:spcBef>
        <a:buClr>
          <a:schemeClr val="accent1"/>
        </a:buClr>
        <a:buFont typeface="Arial"/>
        <a:buChar char="-"/>
        <a:defRPr lang="en-US" sz="1600" i="0" dirty="0">
          <a:solidFill>
            <a:schemeClr val="tx1"/>
          </a:solidFill>
          <a:latin typeface="+mn-lt"/>
        </a:defRPr>
      </a:lvl2pPr>
      <a:lvl3pPr marL="1143000" lvl="2" indent="-228600" algn="l" rtl="0">
        <a:spcBef>
          <a:spcPts val="300"/>
        </a:spcBef>
        <a:buClr>
          <a:schemeClr val="accent1"/>
        </a:buClr>
        <a:buFont typeface="Arial"/>
        <a:buChar char="-"/>
        <a:defRPr lang="en-US" sz="1400" i="0" dirty="0">
          <a:solidFill>
            <a:schemeClr val="tx1"/>
          </a:solidFill>
          <a:latin typeface="+mn-lt"/>
        </a:defRPr>
      </a:lvl3pPr>
      <a:lvl4pPr marL="1600200" lvl="3" indent="-228600" algn="l" rtl="0">
        <a:spcBef>
          <a:spcPts val="300"/>
        </a:spcBef>
        <a:buClr>
          <a:schemeClr val="accent1"/>
        </a:buClr>
        <a:buFont typeface="Arial"/>
        <a:buChar char="-"/>
        <a:defRPr lang="en-US" sz="1200" i="0" dirty="0">
          <a:solidFill>
            <a:schemeClr val="tx1"/>
          </a:solidFill>
          <a:latin typeface="+mn-lt"/>
        </a:defRPr>
      </a:lvl4pPr>
      <a:lvl5pPr marL="2057400" lvl="4" indent="-228600" algn="l" rtl="0">
        <a:spcBef>
          <a:spcPts val="300"/>
        </a:spcBef>
        <a:buClr>
          <a:schemeClr val="accent1"/>
        </a:buClr>
        <a:buFont typeface="Arial"/>
        <a:buChar char="-"/>
        <a:defRPr lang="en-US" sz="1000" i="0" dirty="0">
          <a:solidFill>
            <a:schemeClr val="tx1"/>
          </a:solidFill>
          <a:latin typeface="+mn-lt"/>
        </a:defRPr>
      </a:lvl5pPr>
      <a:lvl6pPr marL="2514600" lvl="5" indent="-228600" algn="l" rtl="0">
        <a:spcBef>
          <a:spcPct val="20000"/>
        </a:spcBef>
        <a:buFont typeface="Arial"/>
        <a:buChar char="-"/>
        <a:defRPr lang="en-US" sz="1000" i="0" dirty="0">
          <a:solidFill>
            <a:schemeClr val="tx1"/>
          </a:solidFill>
          <a:latin typeface="+mn-lt"/>
        </a:defRPr>
      </a:lvl6pPr>
      <a:lvl7pPr marL="2971800" lvl="6" indent="-228600" algn="l" rtl="0">
        <a:spcBef>
          <a:spcPct val="20000"/>
        </a:spcBef>
        <a:buFont typeface="Arial"/>
        <a:buChar char="-"/>
        <a:defRPr lang="en-US" sz="1000" i="0" dirty="0">
          <a:solidFill>
            <a:schemeClr val="tx1"/>
          </a:solidFill>
          <a:latin typeface="+mn-lt"/>
        </a:defRPr>
      </a:lvl7pPr>
      <a:lvl8pPr marL="3429000" lvl="7" indent="-228600" algn="l" rtl="0">
        <a:spcBef>
          <a:spcPct val="20000"/>
        </a:spcBef>
        <a:buFont typeface="Arial"/>
        <a:buChar char="-"/>
        <a:defRPr lang="en-US" sz="1000" i="0" dirty="0">
          <a:solidFill>
            <a:schemeClr val="tx1"/>
          </a:solidFill>
          <a:latin typeface="+mn-lt"/>
        </a:defRPr>
      </a:lvl8pPr>
      <a:lvl9pPr marL="3886200" lvl="8" indent="-228600" algn="l" rtl="0">
        <a:spcBef>
          <a:spcPct val="20000"/>
        </a:spcBef>
        <a:buFont typeface="Arial"/>
        <a:buChar char="-"/>
        <a:defRPr lang="en-US" sz="100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r>
              <a:rPr lang="en-US" b="1" dirty="0">
                <a:solidFill>
                  <a:schemeClr val="tx1"/>
                </a:solidFill>
                <a:latin typeface="Antic Slab"/>
              </a:rPr>
              <a:t>Web Driver API and Architecture </a:t>
            </a:r>
          </a:p>
          <a:p>
            <a:r>
              <a:rPr lang="en-US" b="1" dirty="0">
                <a:solidFill>
                  <a:schemeClr val="tx1"/>
                </a:solidFill>
                <a:latin typeface="Antic Slab"/>
              </a:rPr>
              <a:t>Browser Navigations</a:t>
            </a:r>
          </a:p>
          <a:p>
            <a:r>
              <a:rPr lang="en-US" b="1" dirty="0">
                <a:solidFill>
                  <a:schemeClr val="tx1"/>
                </a:solidFill>
                <a:latin typeface="Antic Slab"/>
              </a:rPr>
              <a:t>Handling text box</a:t>
            </a:r>
          </a:p>
          <a:p>
            <a:r>
              <a:rPr lang="en-US" b="1" dirty="0">
                <a:solidFill>
                  <a:schemeClr val="tx1"/>
                </a:solidFill>
                <a:latin typeface="Antic Slab"/>
              </a:rPr>
              <a:t>Handling radio button and check box</a:t>
            </a:r>
          </a:p>
          <a:p>
            <a:r>
              <a:rPr lang="en-US" b="1" dirty="0">
                <a:solidFill>
                  <a:schemeClr val="tx1"/>
                </a:solidFill>
                <a:latin typeface="Antic Slab"/>
              </a:rPr>
              <a:t>Handling frames , Popups and Alerts</a:t>
            </a:r>
          </a:p>
          <a:p>
            <a:r>
              <a:rPr lang="en-US" b="1" dirty="0">
                <a:solidFill>
                  <a:schemeClr val="tx1"/>
                </a:solidFill>
                <a:latin typeface="Antic Slab"/>
              </a:rPr>
              <a:t>Capturing screenshot</a:t>
            </a:r>
          </a:p>
          <a:p>
            <a:r>
              <a:rPr lang="en-US" b="1" dirty="0">
                <a:solidFill>
                  <a:schemeClr val="tx1"/>
                </a:solidFill>
                <a:latin typeface="Antic Slab"/>
              </a:rPr>
              <a:t>Actions Class</a:t>
            </a:r>
          </a:p>
        </p:txBody>
      </p:sp>
      <p:sp>
        <p:nvSpPr>
          <p:cNvPr id="3" name="TextBox 2"/>
          <p:cNvSpPr txBox="1"/>
          <p:nvPr/>
        </p:nvSpPr>
        <p:spPr>
          <a:xfrm>
            <a:off x="3018167" y="525770"/>
            <a:ext cx="3091386" cy="643756"/>
          </a:xfrm>
          <a:prstGeom prst="rect">
            <a:avLst/>
          </a:prstGeom>
        </p:spPr>
        <p:txBody>
          <a:bodyPr vert="horz" lIns="95250" tIns="47625" rIns="95250" bIns="47625" rtlCol="0" anchor="ctr">
            <a:spAutoFit/>
          </a:bodyPr>
          <a:lstStyle/>
          <a:p>
            <a:pPr algn="ctr">
              <a:defRPr lang="en-US" sz="1200" dirty="0"/>
            </a:pPr>
            <a:r>
              <a:rPr lang="en-US" sz="3600" b="1" u="sng" dirty="0">
                <a:solidFill>
                  <a:srgbClr val="002060"/>
                </a:solidFill>
                <a:latin typeface="Antic Slab"/>
              </a:rPr>
              <a:t>Agenda</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noAutofit/>
          </a:bodyPr>
          <a:lstStyle/>
          <a:p>
            <a:r>
              <a:rPr lang="en-US" sz="1600" b="1" dirty="0">
                <a:latin typeface="Antic Slab"/>
              </a:rPr>
              <a:t>What is Iframe?</a:t>
            </a:r>
          </a:p>
          <a:p>
            <a:r>
              <a:rPr lang="en-US" sz="1600" b="1" dirty="0">
                <a:latin typeface="Antic Slab"/>
              </a:rPr>
              <a:t>How to identify the iframe</a:t>
            </a:r>
          </a:p>
          <a:p>
            <a:r>
              <a:rPr lang="en-US" sz="1600" b="1" dirty="0">
                <a:latin typeface="Antic Slab"/>
              </a:rPr>
              <a:t>How to switch over the elements in </a:t>
            </a:r>
            <a:r>
              <a:rPr lang="en-US" sz="1600" b="1" dirty="0" err="1">
                <a:latin typeface="Antic Slab"/>
              </a:rPr>
              <a:t>iframes</a:t>
            </a:r>
            <a:r>
              <a:rPr lang="en-US" sz="1600" b="1" dirty="0">
                <a:latin typeface="Antic Slab"/>
              </a:rPr>
              <a:t> using Web Driver commands:</a:t>
            </a:r>
          </a:p>
          <a:p>
            <a:pPr marL="0" indent="0">
              <a:buFont typeface="Arial"/>
              <a:buNone/>
            </a:pPr>
            <a:r>
              <a:rPr lang="en-US" sz="1600" b="1" dirty="0">
                <a:latin typeface="Antic Slab"/>
              </a:rPr>
              <a:t>        </a:t>
            </a:r>
            <a:r>
              <a:rPr lang="en-US" sz="1400" b="1" dirty="0">
                <a:latin typeface="Antic Slab"/>
              </a:rPr>
              <a:t>By Index</a:t>
            </a:r>
          </a:p>
          <a:p>
            <a:pPr marL="0" indent="0">
              <a:buNone/>
            </a:pPr>
            <a:r>
              <a:rPr lang="en-US" sz="1400" b="1" dirty="0">
                <a:latin typeface="Antic Slab"/>
              </a:rPr>
              <a:t>         By Name or Id</a:t>
            </a:r>
          </a:p>
          <a:p>
            <a:pPr marL="0" indent="0">
              <a:buNone/>
            </a:pPr>
            <a:r>
              <a:rPr lang="en-US" sz="1400" b="1" dirty="0">
                <a:latin typeface="Antic Slab"/>
              </a:rPr>
              <a:t>         By Web Element</a:t>
            </a:r>
          </a:p>
          <a:p>
            <a:pPr>
              <a:buChar char="&gt;"/>
            </a:pPr>
            <a:r>
              <a:rPr lang="en-US" sz="1600" b="1" dirty="0">
                <a:latin typeface="Antic Slab"/>
              </a:rPr>
              <a:t>How to switch back to the Main Frame</a:t>
            </a:r>
          </a:p>
        </p:txBody>
      </p:sp>
      <p:sp>
        <p:nvSpPr>
          <p:cNvPr id="3" name="TextBox 2"/>
          <p:cNvSpPr txBox="1"/>
          <p:nvPr/>
        </p:nvSpPr>
        <p:spPr>
          <a:xfrm>
            <a:off x="3699500" y="791279"/>
            <a:ext cx="1905000" cy="399973"/>
          </a:xfrm>
          <a:prstGeom prst="rect">
            <a:avLst/>
          </a:prstGeom>
        </p:spPr>
        <p:txBody>
          <a:bodyPr vert="horz" lIns="95250" tIns="47625" rIns="95250" bIns="47625" rtlCol="0" anchor="ctr">
            <a:spAutoFit/>
          </a:bodyPr>
          <a:lstStyle/>
          <a:p>
            <a:pPr algn="ctr">
              <a:defRPr lang="en-US" sz="1200" dirty="0"/>
            </a:pPr>
            <a:r>
              <a:rPr lang="en-US" sz="2000" b="1" u="sng" dirty="0">
                <a:solidFill>
                  <a:srgbClr val="002060"/>
                </a:solidFill>
                <a:latin typeface="Antic Slab"/>
              </a:rPr>
              <a:t>iFrame</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r>
              <a:rPr lang="en-US" sz="1400" b="1" u="sng" dirty="0">
                <a:latin typeface="Antic Slab"/>
              </a:rPr>
              <a:t>Web based pop ups</a:t>
            </a:r>
            <a:r>
              <a:rPr lang="en-US" sz="1400" dirty="0">
                <a:latin typeface="Antic Slab"/>
              </a:rPr>
              <a:t> </a:t>
            </a:r>
          </a:p>
          <a:p>
            <a:endParaRPr lang="en-US" sz="1400" dirty="0">
              <a:latin typeface="Antic Slab"/>
            </a:endParaRPr>
          </a:p>
          <a:p>
            <a:endParaRPr lang="en-US" sz="1400" dirty="0">
              <a:latin typeface="Antic Slab"/>
            </a:endParaRPr>
          </a:p>
          <a:p>
            <a:endParaRPr lang="en-US" sz="1400" dirty="0">
              <a:latin typeface="Antic Slab"/>
            </a:endParaRPr>
          </a:p>
          <a:p>
            <a:endParaRPr lang="en-US" sz="1400" dirty="0">
              <a:latin typeface="Antic Slab"/>
            </a:endParaRPr>
          </a:p>
          <a:p>
            <a:r>
              <a:rPr lang="en-US" sz="1400" b="1" u="sng" dirty="0">
                <a:latin typeface="Antic Slab"/>
              </a:rPr>
              <a:t>Windows based pop ups</a:t>
            </a:r>
          </a:p>
          <a:p>
            <a:endParaRPr lang="en-US" sz="1400" b="1" u="sng" dirty="0">
              <a:latin typeface="Antic Slab"/>
            </a:endParaRPr>
          </a:p>
        </p:txBody>
      </p:sp>
      <p:sp>
        <p:nvSpPr>
          <p:cNvPr id="3" name="TextBox 2"/>
          <p:cNvSpPr txBox="1"/>
          <p:nvPr/>
        </p:nvSpPr>
        <p:spPr>
          <a:xfrm>
            <a:off x="3489331" y="801204"/>
            <a:ext cx="1905000" cy="399973"/>
          </a:xfrm>
          <a:prstGeom prst="rect">
            <a:avLst/>
          </a:prstGeom>
        </p:spPr>
        <p:txBody>
          <a:bodyPr vert="horz" lIns="95250" tIns="47625" rIns="95250" bIns="47625" rtlCol="0" anchor="ctr">
            <a:spAutoFit/>
          </a:bodyPr>
          <a:lstStyle/>
          <a:p>
            <a:pPr algn="ctr">
              <a:defRPr lang="en-US" sz="1200" dirty="0"/>
            </a:pPr>
            <a:r>
              <a:rPr lang="en-US" sz="2000" b="1" u="sng" dirty="0">
                <a:solidFill>
                  <a:srgbClr val="002060"/>
                </a:solidFill>
                <a:latin typeface="Antic Slab"/>
              </a:rPr>
              <a:t>Pop Ups</a:t>
            </a:r>
          </a:p>
        </p:txBody>
      </p:sp>
      <p:pic>
        <p:nvPicPr>
          <p:cNvPr id="4" name="Picture 3"/>
          <p:cNvPicPr>
            <a:picLocks noChangeAspect="1"/>
          </p:cNvPicPr>
          <p:nvPr/>
        </p:nvPicPr>
        <p:blipFill>
          <a:blip r:embed="rId2"/>
          <a:stretch>
            <a:fillRect/>
          </a:stretch>
        </p:blipFill>
        <p:spPr>
          <a:xfrm>
            <a:off x="1020051" y="1681753"/>
            <a:ext cx="2469280" cy="1581054"/>
          </a:xfrm>
          <a:prstGeom prst="rect">
            <a:avLst/>
          </a:prstGeom>
        </p:spPr>
      </p:pic>
      <p:pic>
        <p:nvPicPr>
          <p:cNvPr id="5" name="Picture 4"/>
          <p:cNvPicPr>
            <a:picLocks noChangeAspect="1"/>
          </p:cNvPicPr>
          <p:nvPr/>
        </p:nvPicPr>
        <p:blipFill>
          <a:blip r:embed="rId3"/>
          <a:stretch>
            <a:fillRect/>
          </a:stretch>
        </p:blipFill>
        <p:spPr>
          <a:xfrm>
            <a:off x="4298146" y="2790948"/>
            <a:ext cx="2844584" cy="2153859"/>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762000" y="878605"/>
            <a:ext cx="7620000" cy="3407645"/>
          </a:xfrm>
        </p:spPr>
        <p:txBody>
          <a:bodyPr vert="horz" rtlCol="0"/>
          <a:lstStyle/>
          <a:p>
            <a:pPr marL="0" indent="0">
              <a:buNone/>
            </a:pPr>
            <a:r>
              <a:rPr lang="en-US" b="1" dirty="0">
                <a:latin typeface="Source Sans Pro"/>
              </a:rPr>
              <a:t>                                                    </a:t>
            </a:r>
          </a:p>
          <a:p>
            <a:pPr marL="0" indent="0">
              <a:buNone/>
            </a:pPr>
            <a:r>
              <a:rPr lang="en-US" sz="1400" b="1" dirty="0">
                <a:latin typeface="Antic Slab"/>
              </a:rPr>
              <a:t>    </a:t>
            </a:r>
            <a:r>
              <a:rPr lang="en-US" sz="1400" b="1" u="sng" dirty="0">
                <a:latin typeface="Antic Slab"/>
              </a:rPr>
              <a:t>Simple Alert </a:t>
            </a:r>
            <a:r>
              <a:rPr lang="en-US" sz="1400" b="1" dirty="0">
                <a:latin typeface="Antic Slab"/>
              </a:rPr>
              <a:t>                            </a:t>
            </a:r>
            <a:r>
              <a:rPr lang="en-US" sz="1400" b="1" u="sng" dirty="0">
                <a:latin typeface="Antic Slab"/>
              </a:rPr>
              <a:t>Prompt Alert. </a:t>
            </a:r>
            <a:r>
              <a:rPr lang="en-US" sz="1400" b="1" dirty="0">
                <a:latin typeface="Antic Slab"/>
              </a:rPr>
              <a:t>                          </a:t>
            </a:r>
            <a:r>
              <a:rPr lang="en-US" sz="1400" b="1" u="sng" dirty="0">
                <a:latin typeface="Antic Slab"/>
              </a:rPr>
              <a:t>Confirmation Alert.</a:t>
            </a:r>
          </a:p>
          <a:p>
            <a:endParaRPr lang="en-US" sz="1400" b="1" dirty="0">
              <a:latin typeface="Source Sans Pro"/>
            </a:endParaRPr>
          </a:p>
        </p:txBody>
      </p:sp>
      <p:sp>
        <p:nvSpPr>
          <p:cNvPr id="3" name="TextBox 2"/>
          <p:cNvSpPr txBox="1"/>
          <p:nvPr/>
        </p:nvSpPr>
        <p:spPr>
          <a:xfrm>
            <a:off x="3018167" y="398773"/>
            <a:ext cx="3766613" cy="399973"/>
          </a:xfrm>
          <a:prstGeom prst="rect">
            <a:avLst/>
          </a:prstGeom>
        </p:spPr>
        <p:txBody>
          <a:bodyPr vert="horz" lIns="95250" tIns="47625" rIns="95250" bIns="47625" rtlCol="0" anchor="ctr">
            <a:spAutoFit/>
          </a:bodyPr>
          <a:lstStyle/>
          <a:p>
            <a:pPr algn="ctr">
              <a:defRPr lang="en-US" sz="1200" dirty="0"/>
            </a:pPr>
            <a:r>
              <a:rPr lang="en-US" sz="2000" b="1" u="sng" dirty="0">
                <a:solidFill>
                  <a:srgbClr val="002060"/>
                </a:solidFill>
                <a:latin typeface="Antic Slab"/>
              </a:rPr>
              <a:t>Windows </a:t>
            </a:r>
            <a:r>
              <a:rPr lang="en-US" sz="2000" b="1" u="sng" dirty="0" err="1">
                <a:solidFill>
                  <a:srgbClr val="002060"/>
                </a:solidFill>
                <a:latin typeface="Antic Slab"/>
              </a:rPr>
              <a:t>pop-ups</a:t>
            </a:r>
            <a:r>
              <a:rPr lang="en-US" sz="2000" b="1" u="sng" dirty="0">
                <a:solidFill>
                  <a:srgbClr val="002060"/>
                </a:solidFill>
                <a:latin typeface="Antic Slab"/>
              </a:rPr>
              <a:t> or Alerts </a:t>
            </a:r>
          </a:p>
        </p:txBody>
      </p:sp>
      <p:cxnSp>
        <p:nvCxnSpPr>
          <p:cNvPr id="4" name="Straight Connector 3"/>
          <p:cNvCxnSpPr/>
          <p:nvPr/>
        </p:nvCxnSpPr>
        <p:spPr>
          <a:xfrm rot="10800000" flipH="1" flipV="1">
            <a:off x="4124563" y="1285370"/>
            <a:ext cx="0" cy="0"/>
          </a:xfrm>
          <a:prstGeom prst="line">
            <a:avLst/>
          </a:prstGeom>
          <a:ln w="19050" cap="flat">
            <a:solidFill>
              <a:schemeClr val="accent4">
                <a:shade val="50000"/>
              </a:schemeClr>
            </a:solidFill>
            <a:prstDash val="solid"/>
            <a:round/>
          </a:ln>
        </p:spPr>
        <p:style>
          <a:lnRef idx="1">
            <a:schemeClr val="accent1"/>
          </a:lnRef>
          <a:fillRef idx="1">
            <a:schemeClr val="accent1"/>
          </a:fillRef>
          <a:effectRef idx="0">
            <a:schemeClr val="accent1"/>
          </a:effectRef>
          <a:fontRef idx="minor">
            <a:srgbClr val="FFFFFF"/>
          </a:fontRef>
        </p:style>
      </p:cxnSp>
      <p:pic>
        <p:nvPicPr>
          <p:cNvPr id="5" name="Picture 4"/>
          <p:cNvPicPr>
            <a:picLocks noChangeAspect="1"/>
          </p:cNvPicPr>
          <p:nvPr/>
        </p:nvPicPr>
        <p:blipFill>
          <a:blip r:embed="rId2"/>
          <a:stretch>
            <a:fillRect/>
          </a:stretch>
        </p:blipFill>
        <p:spPr>
          <a:xfrm>
            <a:off x="282025" y="1753828"/>
            <a:ext cx="2832706" cy="1171089"/>
          </a:xfrm>
          <a:prstGeom prst="rect">
            <a:avLst/>
          </a:prstGeom>
        </p:spPr>
      </p:pic>
      <p:pic>
        <p:nvPicPr>
          <p:cNvPr id="6" name="Picture 5"/>
          <p:cNvPicPr>
            <a:picLocks noChangeAspect="1"/>
          </p:cNvPicPr>
          <p:nvPr/>
        </p:nvPicPr>
        <p:blipFill>
          <a:blip r:embed="rId3"/>
          <a:stretch>
            <a:fillRect/>
          </a:stretch>
        </p:blipFill>
        <p:spPr>
          <a:xfrm>
            <a:off x="3224555" y="1753828"/>
            <a:ext cx="2510780" cy="1222352"/>
          </a:xfrm>
          <a:prstGeom prst="rect">
            <a:avLst/>
          </a:prstGeom>
        </p:spPr>
      </p:pic>
      <p:pic>
        <p:nvPicPr>
          <p:cNvPr id="7" name="Picture 6"/>
          <p:cNvPicPr>
            <a:picLocks noChangeAspect="1"/>
          </p:cNvPicPr>
          <p:nvPr/>
        </p:nvPicPr>
        <p:blipFill>
          <a:blip r:embed="rId4"/>
          <a:stretch>
            <a:fillRect/>
          </a:stretch>
        </p:blipFill>
        <p:spPr>
          <a:xfrm>
            <a:off x="5914310" y="1775850"/>
            <a:ext cx="2683316" cy="1195187"/>
          </a:xfrm>
          <a:prstGeom prst="rect">
            <a:avLst/>
          </a:prstGeom>
        </p:spPr>
      </p:pic>
      <p:sp>
        <p:nvSpPr>
          <p:cNvPr id="8" name="TextBox 7"/>
          <p:cNvSpPr txBox="1"/>
          <p:nvPr/>
        </p:nvSpPr>
        <p:spPr>
          <a:xfrm>
            <a:off x="762000" y="3242538"/>
            <a:ext cx="3986936" cy="308552"/>
          </a:xfrm>
          <a:prstGeom prst="rect">
            <a:avLst/>
          </a:prstGeom>
        </p:spPr>
        <p:txBody>
          <a:bodyPr vert="horz" lIns="95250" tIns="47625" rIns="95250" bIns="47625" rtlCol="0" anchor="ctr">
            <a:spAutoFit/>
          </a:bodyPr>
          <a:lstStyle/>
          <a:p>
            <a:pPr>
              <a:defRPr lang="en-US" sz="1200" dirty="0"/>
            </a:pPr>
            <a:r>
              <a:rPr lang="en-US" sz="1400" b="1" u="sng" dirty="0">
                <a:solidFill>
                  <a:schemeClr val="tx1"/>
                </a:solidFill>
                <a:latin typeface="Antic Slab"/>
              </a:rPr>
              <a:t>Methods to Handle Alerts</a:t>
            </a:r>
          </a:p>
        </p:txBody>
      </p:sp>
      <p:sp>
        <p:nvSpPr>
          <p:cNvPr id="9" name="TextBox 8"/>
          <p:cNvSpPr txBox="1"/>
          <p:nvPr/>
        </p:nvSpPr>
        <p:spPr>
          <a:xfrm>
            <a:off x="853525" y="3657600"/>
            <a:ext cx="1905000" cy="1588369"/>
          </a:xfrm>
          <a:prstGeom prst="rect">
            <a:avLst/>
          </a:prstGeom>
        </p:spPr>
        <p:txBody>
          <a:bodyPr vert="horz" lIns="95250" tIns="47625" rIns="95250" bIns="47625" rtlCol="0" anchor="t">
            <a:spAutoFit/>
          </a:bodyPr>
          <a:lstStyle/>
          <a:p>
            <a:pPr marL="342900" indent="-342900" algn="l">
              <a:buClr>
                <a:schemeClr val="accent1"/>
              </a:buClr>
              <a:buChar char="•"/>
              <a:defRPr lang="en-US" sz="1400" dirty="0"/>
            </a:pPr>
            <a:r>
              <a:rPr lang="en-US" dirty="0" err="1">
                <a:solidFill>
                  <a:schemeClr val="tx1"/>
                </a:solidFill>
              </a:rPr>
              <a:t>switchTo</a:t>
            </a:r>
            <a:r>
              <a:rPr lang="en-US" dirty="0">
                <a:solidFill>
                  <a:schemeClr val="tx1"/>
                </a:solidFill>
              </a:rPr>
              <a:t>()alert()</a:t>
            </a:r>
          </a:p>
          <a:p>
            <a:pPr marL="342900" indent="-342900" algn="l">
              <a:buClr>
                <a:schemeClr val="accent1"/>
              </a:buClr>
              <a:buChar char="•"/>
              <a:defRPr lang="en-US" sz="1400" dirty="0"/>
            </a:pPr>
            <a:r>
              <a:rPr lang="en-US" dirty="0">
                <a:solidFill>
                  <a:schemeClr val="tx1"/>
                </a:solidFill>
              </a:rPr>
              <a:t>accept()</a:t>
            </a:r>
          </a:p>
          <a:p>
            <a:pPr marL="342900" indent="-342900" algn="l">
              <a:buClr>
                <a:schemeClr val="accent1"/>
              </a:buClr>
              <a:buChar char="•"/>
              <a:defRPr lang="en-US" sz="1400" dirty="0"/>
            </a:pPr>
            <a:r>
              <a:rPr lang="en-US" dirty="0">
                <a:solidFill>
                  <a:schemeClr val="tx1"/>
                </a:solidFill>
              </a:rPr>
              <a:t>dismiss()</a:t>
            </a:r>
          </a:p>
          <a:p>
            <a:pPr marL="342900" indent="-342900" algn="l">
              <a:buClr>
                <a:schemeClr val="accent1"/>
              </a:buClr>
              <a:buChar char="•"/>
              <a:defRPr lang="en-US" sz="1400" dirty="0"/>
            </a:pPr>
            <a:r>
              <a:rPr lang="en-US" dirty="0" err="1">
                <a:solidFill>
                  <a:schemeClr val="tx1"/>
                </a:solidFill>
              </a:rPr>
              <a:t>getText</a:t>
            </a:r>
            <a:r>
              <a:rPr lang="en-US" dirty="0">
                <a:solidFill>
                  <a:schemeClr val="tx1"/>
                </a:solidFill>
              </a:rPr>
              <a:t>()</a:t>
            </a:r>
          </a:p>
          <a:p>
            <a:pPr marL="342900" indent="-342900" algn="l">
              <a:buClr>
                <a:schemeClr val="accent1"/>
              </a:buClr>
              <a:buChar char="•"/>
              <a:defRPr lang="en-US" sz="1400" dirty="0"/>
            </a:pPr>
            <a:r>
              <a:rPr lang="en-US" dirty="0">
                <a:solidFill>
                  <a:schemeClr val="tx1"/>
                </a:solidFill>
              </a:rPr>
              <a:t>sendKeys()</a:t>
            </a:r>
          </a:p>
          <a:p>
            <a:pPr marL="342900" indent="-342900" algn="l">
              <a:buClr>
                <a:schemeClr val="accent1"/>
              </a:buClr>
              <a:buChar char="•"/>
              <a:defRPr lang="en-US" sz="1400" dirty="0"/>
            </a:pPr>
            <a:endParaRPr lang="en-US" dirty="0">
              <a:solidFill>
                <a:schemeClr val="tx1"/>
              </a:solidFill>
            </a:endParaRPr>
          </a:p>
          <a:p>
            <a:pPr marL="342900" indent="-342900" algn="l">
              <a:buClr>
                <a:schemeClr val="accent1"/>
              </a:buClr>
              <a:buChar char="•"/>
              <a:defRPr lang="en-US" sz="1400" dirty="0"/>
            </a:pPr>
            <a:endParaRPr lang="en-US" dirty="0"/>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endParaRPr/>
          </a:p>
          <a:p>
            <a:r>
              <a:rPr lang="en-US" sz="1400" b="1" dirty="0">
                <a:latin typeface="Antic Slab"/>
              </a:rPr>
              <a:t>Why Screenshot is required in Automation testing?</a:t>
            </a:r>
          </a:p>
          <a:p>
            <a:endParaRPr lang="en-US" sz="1400" b="1" dirty="0">
              <a:latin typeface="Antic Slab"/>
            </a:endParaRPr>
          </a:p>
          <a:p>
            <a:r>
              <a:rPr lang="en-US" sz="1400" b="1" dirty="0">
                <a:latin typeface="Antic Slab"/>
              </a:rPr>
              <a:t>How to capture Screenshot in Selenium?</a:t>
            </a:r>
          </a:p>
        </p:txBody>
      </p:sp>
      <p:sp>
        <p:nvSpPr>
          <p:cNvPr id="3" name="TextBox 2"/>
          <p:cNvSpPr txBox="1"/>
          <p:nvPr/>
        </p:nvSpPr>
        <p:spPr>
          <a:xfrm>
            <a:off x="3448659" y="703035"/>
            <a:ext cx="2555138" cy="369503"/>
          </a:xfrm>
          <a:prstGeom prst="rect">
            <a:avLst/>
          </a:prstGeom>
        </p:spPr>
        <p:txBody>
          <a:bodyPr vert="horz" lIns="95250" tIns="47625" rIns="95250" bIns="47625" rtlCol="0" anchor="ctr">
            <a:spAutoFit/>
          </a:bodyPr>
          <a:lstStyle/>
          <a:p>
            <a:pPr>
              <a:defRPr lang="en-US" sz="1200" dirty="0"/>
            </a:pPr>
            <a:r>
              <a:rPr lang="en-US" sz="1800" b="1" u="sng" dirty="0">
                <a:solidFill>
                  <a:srgbClr val="002060"/>
                </a:solidFill>
                <a:latin typeface="Antic Slab"/>
              </a:rPr>
              <a:t>Capture Screenshot</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762000" y="1535325"/>
            <a:ext cx="7620000" cy="2978710"/>
          </a:xfrm>
        </p:spPr>
        <p:txBody>
          <a:bodyPr vert="horz" rtlCol="0">
            <a:normAutofit fontScale="92500" lnSpcReduction="20000"/>
          </a:bodyPr>
          <a:lstStyle/>
          <a:p>
            <a:pPr marL="342900" indent="-342900">
              <a:buFont typeface="Arial"/>
              <a:buChar char="•"/>
            </a:pPr>
            <a:r>
              <a:rPr lang="en-US" sz="1600" b="1" dirty="0">
                <a:latin typeface="Antic Slab"/>
              </a:rPr>
              <a:t>What is the Actions class?</a:t>
            </a:r>
          </a:p>
          <a:p>
            <a:pPr marL="0" indent="0">
              <a:buFont typeface="Arial"/>
              <a:buNone/>
            </a:pPr>
            <a:endParaRPr lang="en-US" sz="1600" b="1" dirty="0">
              <a:latin typeface="Antic Slab"/>
            </a:endParaRPr>
          </a:p>
          <a:p>
            <a:pPr marL="342900" indent="-342900">
              <a:buFont typeface="Arial"/>
              <a:buChar char="•"/>
            </a:pPr>
            <a:r>
              <a:rPr lang="en-US" sz="1600" b="1" dirty="0">
                <a:latin typeface="Antic Slab"/>
              </a:rPr>
              <a:t>How to use actions class in Selenium</a:t>
            </a:r>
          </a:p>
          <a:p>
            <a:pPr marL="0" indent="0">
              <a:buFont typeface="Arial"/>
              <a:buNone/>
            </a:pPr>
            <a:endParaRPr lang="en-US" sz="1600" b="1" dirty="0">
              <a:latin typeface="Antic Slab"/>
            </a:endParaRPr>
          </a:p>
          <a:p>
            <a:pPr marL="342900" indent="-342900">
              <a:buFont typeface="Arial"/>
              <a:buChar char="•"/>
            </a:pPr>
            <a:r>
              <a:rPr lang="en-US" sz="1600" b="1" dirty="0">
                <a:latin typeface="Antic Slab"/>
              </a:rPr>
              <a:t>Different methods under Actions class</a:t>
            </a:r>
          </a:p>
          <a:p>
            <a:pPr marL="0" indent="0">
              <a:buFont typeface="Arial"/>
              <a:buNone/>
            </a:pPr>
            <a:r>
              <a:rPr lang="en-US" sz="1600" b="1" dirty="0">
                <a:latin typeface="Antic Slab"/>
              </a:rPr>
              <a:t>               </a:t>
            </a:r>
            <a:r>
              <a:rPr lang="en-US" sz="1400" b="1" dirty="0">
                <a:latin typeface="Antic Slab"/>
              </a:rPr>
              <a:t>Keyboard interface</a:t>
            </a:r>
          </a:p>
          <a:p>
            <a:pPr marL="0" indent="0">
              <a:buFont typeface="Arial"/>
              <a:buNone/>
            </a:pPr>
            <a:r>
              <a:rPr lang="en-US" sz="1400" b="1" dirty="0">
                <a:latin typeface="Antic Slab"/>
              </a:rPr>
              <a:t>                 Mouse interface</a:t>
            </a:r>
          </a:p>
          <a:p>
            <a:pPr marL="0" indent="0">
              <a:buFont typeface="Arial"/>
              <a:buNone/>
            </a:pPr>
            <a:endParaRPr lang="en-US" sz="1400" b="1" dirty="0">
              <a:latin typeface="Antic Slab"/>
            </a:endParaRPr>
          </a:p>
          <a:p>
            <a:pPr marL="342900" indent="-342900">
              <a:buFont typeface="Arial"/>
              <a:buChar char="•"/>
            </a:pPr>
            <a:endParaRPr lang="en-US" sz="1600" b="1" dirty="0">
              <a:latin typeface="Antic Slab"/>
            </a:endParaRPr>
          </a:p>
        </p:txBody>
      </p:sp>
      <p:sp>
        <p:nvSpPr>
          <p:cNvPr id="3" name="TextBox 2"/>
          <p:cNvSpPr txBox="1"/>
          <p:nvPr/>
        </p:nvSpPr>
        <p:spPr>
          <a:xfrm>
            <a:off x="3717121" y="809196"/>
            <a:ext cx="1905000" cy="399973"/>
          </a:xfrm>
          <a:prstGeom prst="rect">
            <a:avLst/>
          </a:prstGeom>
        </p:spPr>
        <p:txBody>
          <a:bodyPr vert="horz" lIns="95250" tIns="47625" rIns="95250" bIns="47625" rtlCol="0" anchor="ctr">
            <a:spAutoFit/>
          </a:bodyPr>
          <a:lstStyle/>
          <a:p>
            <a:pPr algn="ctr">
              <a:defRPr lang="en-US" sz="1200" dirty="0"/>
            </a:pPr>
            <a:r>
              <a:rPr lang="en-US" sz="2000" b="1" u="sng" dirty="0">
                <a:solidFill>
                  <a:srgbClr val="002060"/>
                </a:solidFill>
                <a:latin typeface="Antic Slab"/>
              </a:rPr>
              <a:t>Actions Class</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endParaRPr/>
          </a:p>
          <a:p>
            <a:r>
              <a:rPr lang="en-US" sz="1600" b="1" i="1" u="none" dirty="0">
                <a:latin typeface="Antic Slab"/>
              </a:rPr>
              <a:t>Import actions class package</a:t>
            </a:r>
          </a:p>
          <a:p>
            <a:r>
              <a:rPr lang="en-US" sz="1600" b="1" i="1" u="none" dirty="0">
                <a:latin typeface="Antic Slab"/>
              </a:rPr>
              <a:t>Instantiate Actions class</a:t>
            </a:r>
          </a:p>
          <a:p>
            <a:r>
              <a:rPr lang="en-US" sz="1600" b="1" i="1" u="none" dirty="0">
                <a:latin typeface="Antic Slab"/>
              </a:rPr>
              <a:t>Generate actions sequence</a:t>
            </a:r>
          </a:p>
          <a:p>
            <a:r>
              <a:rPr lang="en-US" sz="1600" b="1" i="1" u="none" dirty="0">
                <a:latin typeface="Antic Slab"/>
              </a:rPr>
              <a:t>Build the actions sequence</a:t>
            </a:r>
          </a:p>
          <a:p>
            <a:r>
              <a:rPr lang="en-US" sz="1600" b="1" i="1" u="none" dirty="0">
                <a:latin typeface="Antic Slab"/>
              </a:rPr>
              <a:t>Perform actions sequence</a:t>
            </a:r>
          </a:p>
          <a:p>
            <a:pPr marL="0" indent="0">
              <a:buNone/>
            </a:pPr>
            <a:endParaRPr lang="en-US" sz="1600" b="1" i="1" u="none" dirty="0">
              <a:latin typeface="Antic Slab"/>
            </a:endParaRPr>
          </a:p>
        </p:txBody>
      </p:sp>
      <p:sp>
        <p:nvSpPr>
          <p:cNvPr id="3" name="TextBox 2"/>
          <p:cNvSpPr txBox="1"/>
          <p:nvPr/>
        </p:nvSpPr>
        <p:spPr>
          <a:xfrm>
            <a:off x="762000" y="968502"/>
            <a:ext cx="3783558" cy="339032"/>
          </a:xfrm>
          <a:prstGeom prst="rect">
            <a:avLst/>
          </a:prstGeom>
        </p:spPr>
        <p:txBody>
          <a:bodyPr vert="horz" lIns="95250" tIns="47625" rIns="95250" bIns="47625" rtlCol="0" anchor="ctr">
            <a:spAutoFit/>
          </a:bodyPr>
          <a:lstStyle/>
          <a:p>
            <a:pPr>
              <a:defRPr lang="en-US" sz="1200" dirty="0"/>
            </a:pPr>
            <a:r>
              <a:rPr lang="en-US" sz="1600" b="1" u="sng" dirty="0">
                <a:solidFill>
                  <a:srgbClr val="002060"/>
                </a:solidFill>
                <a:latin typeface="Antic Slab"/>
              </a:rPr>
              <a:t>How to use actions class in Selenium</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pPr marL="0" indent="0">
              <a:buNone/>
            </a:pPr>
            <a:endParaRPr/>
          </a:p>
          <a:p>
            <a:pPr marL="0" indent="0">
              <a:buNone/>
            </a:pPr>
            <a:r>
              <a:rPr lang="en-US" sz="1600" b="1" dirty="0">
                <a:latin typeface="Antic Slab"/>
              </a:rPr>
              <a:t>      </a:t>
            </a:r>
            <a:r>
              <a:rPr lang="en-US" sz="1600" b="1" dirty="0" err="1">
                <a:latin typeface="Antic Slab"/>
              </a:rPr>
              <a:t>SendKeys</a:t>
            </a:r>
            <a:r>
              <a:rPr lang="en-US" sz="1600" b="1" dirty="0">
                <a:latin typeface="Antic Slab"/>
              </a:rPr>
              <a:t>()</a:t>
            </a:r>
          </a:p>
          <a:p>
            <a:r>
              <a:rPr lang="en-US" sz="1600" b="1" dirty="0" err="1">
                <a:latin typeface="Antic Slab"/>
              </a:rPr>
              <a:t>KeyDown</a:t>
            </a:r>
            <a:r>
              <a:rPr lang="en-US" sz="1600" b="1" dirty="0">
                <a:latin typeface="Antic Slab"/>
              </a:rPr>
              <a:t>()</a:t>
            </a:r>
          </a:p>
          <a:p>
            <a:r>
              <a:rPr lang="en-US" sz="1600" b="1" dirty="0" err="1">
                <a:latin typeface="Antic Slab"/>
              </a:rPr>
              <a:t>keyUp</a:t>
            </a:r>
            <a:r>
              <a:rPr lang="en-US" sz="1600" b="1" dirty="0">
                <a:latin typeface="Antic Slab"/>
              </a:rPr>
              <a:t>()</a:t>
            </a:r>
          </a:p>
        </p:txBody>
      </p:sp>
      <p:sp>
        <p:nvSpPr>
          <p:cNvPr id="3" name="TextBox 2"/>
          <p:cNvSpPr txBox="1"/>
          <p:nvPr/>
        </p:nvSpPr>
        <p:spPr>
          <a:xfrm>
            <a:off x="886063" y="968502"/>
            <a:ext cx="1905000" cy="339032"/>
          </a:xfrm>
          <a:prstGeom prst="rect">
            <a:avLst/>
          </a:prstGeom>
        </p:spPr>
        <p:txBody>
          <a:bodyPr vert="horz" lIns="95250" tIns="47625" rIns="95250" bIns="47625" rtlCol="0" anchor="ctr">
            <a:spAutoFit/>
          </a:bodyPr>
          <a:lstStyle/>
          <a:p>
            <a:pPr>
              <a:defRPr lang="en-US" sz="1200" dirty="0"/>
            </a:pPr>
            <a:r>
              <a:rPr lang="en-US" sz="1600" b="1" u="sng" dirty="0">
                <a:solidFill>
                  <a:srgbClr val="002060"/>
                </a:solidFill>
                <a:latin typeface="Antic Slab"/>
              </a:rPr>
              <a:t>Keyboard Interface</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762000" y="1307534"/>
            <a:ext cx="7620000" cy="3589877"/>
          </a:xfrm>
        </p:spPr>
        <p:txBody>
          <a:bodyPr vert="horz" rtlCol="0">
            <a:noAutofit/>
          </a:bodyPr>
          <a:lstStyle/>
          <a:p>
            <a:pPr marL="342900" indent="-342900">
              <a:buFont typeface="Arial"/>
              <a:buChar char="•"/>
            </a:pPr>
            <a:r>
              <a:rPr lang="en-US" sz="1600" b="1" dirty="0">
                <a:latin typeface="Antic Slab"/>
              </a:rPr>
              <a:t>Click()</a:t>
            </a:r>
          </a:p>
          <a:p>
            <a:pPr marL="342900" indent="-342900">
              <a:buFont typeface="Arial"/>
              <a:buChar char="•"/>
            </a:pPr>
            <a:r>
              <a:rPr lang="en-US" sz="1600" b="1" dirty="0" err="1">
                <a:latin typeface="Antic Slab"/>
              </a:rPr>
              <a:t>doubleClick</a:t>
            </a:r>
            <a:r>
              <a:rPr lang="en-US" sz="1600" b="1" dirty="0">
                <a:latin typeface="Antic Slab"/>
              </a:rPr>
              <a:t> ():</a:t>
            </a:r>
          </a:p>
          <a:p>
            <a:pPr marL="342900" indent="-342900">
              <a:buFont typeface="Arial"/>
              <a:buChar char="•"/>
            </a:pPr>
            <a:r>
              <a:rPr lang="en-US" sz="1600" b="1" dirty="0" err="1">
                <a:latin typeface="Antic Slab"/>
              </a:rPr>
              <a:t>ContextClick</a:t>
            </a:r>
            <a:r>
              <a:rPr lang="en-US" sz="1600" b="1" dirty="0">
                <a:latin typeface="Antic Slab"/>
              </a:rPr>
              <a:t>() </a:t>
            </a:r>
          </a:p>
          <a:p>
            <a:pPr marL="342900" indent="-342900">
              <a:buFont typeface="Arial"/>
              <a:buChar char="•"/>
            </a:pPr>
            <a:r>
              <a:rPr lang="en-US" sz="1600" b="1" dirty="0" err="1">
                <a:latin typeface="Antic Slab"/>
              </a:rPr>
              <a:t>ClickAndHold</a:t>
            </a:r>
            <a:r>
              <a:rPr lang="en-US" sz="1600" b="1" dirty="0">
                <a:latin typeface="Antic Slab"/>
              </a:rPr>
              <a:t>()</a:t>
            </a:r>
          </a:p>
          <a:p>
            <a:pPr marL="342900" indent="-342900">
              <a:buFont typeface="Arial"/>
              <a:buChar char="•"/>
            </a:pPr>
            <a:r>
              <a:rPr lang="en-US" sz="1600" b="1" dirty="0" err="1">
                <a:latin typeface="Antic Slab"/>
              </a:rPr>
              <a:t>dragAndDrop</a:t>
            </a:r>
            <a:r>
              <a:rPr lang="en-US" sz="1600" b="1" dirty="0">
                <a:latin typeface="Antic Slab"/>
              </a:rPr>
              <a:t>(source, target)</a:t>
            </a:r>
          </a:p>
          <a:p>
            <a:pPr marL="342900" indent="-342900">
              <a:buFont typeface="Arial"/>
              <a:buChar char="•"/>
            </a:pPr>
            <a:r>
              <a:rPr lang="en-US" sz="1600" b="1" dirty="0" err="1">
                <a:latin typeface="Antic Slab"/>
              </a:rPr>
              <a:t>dragAndDropBy</a:t>
            </a:r>
            <a:r>
              <a:rPr lang="en-US" sz="1600" b="1" dirty="0">
                <a:latin typeface="Antic Slab"/>
              </a:rPr>
              <a:t>(source, </a:t>
            </a:r>
            <a:r>
              <a:rPr lang="en-US" sz="1600" b="1" dirty="0" err="1">
                <a:latin typeface="Antic Slab"/>
              </a:rPr>
              <a:t>xOffset</a:t>
            </a:r>
            <a:r>
              <a:rPr lang="en-US" sz="1600" b="1" dirty="0">
                <a:latin typeface="Antic Slab"/>
              </a:rPr>
              <a:t>, </a:t>
            </a:r>
            <a:r>
              <a:rPr lang="en-US" sz="1600" b="1" dirty="0" err="1">
                <a:latin typeface="Antic Slab"/>
              </a:rPr>
              <a:t>yOffset</a:t>
            </a:r>
            <a:r>
              <a:rPr lang="en-US" sz="1600" b="1" dirty="0">
                <a:latin typeface="Antic Slab"/>
              </a:rPr>
              <a:t>)</a:t>
            </a:r>
          </a:p>
          <a:p>
            <a:pPr marL="342900" indent="-342900">
              <a:buFont typeface="Arial"/>
              <a:buChar char="•"/>
            </a:pPr>
            <a:r>
              <a:rPr lang="en-US" sz="1600" b="1" dirty="0">
                <a:latin typeface="Antic Slab"/>
              </a:rPr>
              <a:t>Release()</a:t>
            </a:r>
          </a:p>
          <a:p>
            <a:pPr marL="342900" indent="-342900">
              <a:buFont typeface="Arial"/>
              <a:buChar char="•"/>
            </a:pPr>
            <a:r>
              <a:rPr lang="en-US" sz="1600" b="1" dirty="0" err="1">
                <a:latin typeface="Antic Slab"/>
              </a:rPr>
              <a:t>moveToElement</a:t>
            </a:r>
            <a:r>
              <a:rPr lang="en-US" sz="1600" b="1" dirty="0">
                <a:latin typeface="Antic Slab"/>
              </a:rPr>
              <a:t>(</a:t>
            </a:r>
            <a:r>
              <a:rPr lang="en-US" sz="1600" b="1" dirty="0" err="1">
                <a:latin typeface="Antic Slab"/>
              </a:rPr>
              <a:t>toElement</a:t>
            </a:r>
            <a:r>
              <a:rPr lang="en-US" sz="1600" b="1" dirty="0">
                <a:latin typeface="Antic Slab"/>
              </a:rPr>
              <a:t>)</a:t>
            </a:r>
          </a:p>
        </p:txBody>
      </p:sp>
      <p:sp>
        <p:nvSpPr>
          <p:cNvPr id="3" name="TextBox 2"/>
          <p:cNvSpPr txBox="1"/>
          <p:nvPr/>
        </p:nvSpPr>
        <p:spPr>
          <a:xfrm>
            <a:off x="894197" y="759056"/>
            <a:ext cx="1905000" cy="369503"/>
          </a:xfrm>
          <a:prstGeom prst="rect">
            <a:avLst/>
          </a:prstGeom>
        </p:spPr>
        <p:txBody>
          <a:bodyPr vert="horz" lIns="95250" tIns="47625" rIns="95250" bIns="47625" rtlCol="0" anchor="ctr">
            <a:spAutoFit/>
          </a:bodyPr>
          <a:lstStyle/>
          <a:p>
            <a:pPr>
              <a:defRPr lang="en-US" sz="1200" dirty="0"/>
            </a:pPr>
            <a:r>
              <a:rPr lang="en-US" sz="1800" b="1" u="sng" dirty="0">
                <a:solidFill>
                  <a:srgbClr val="002060"/>
                </a:solidFill>
                <a:latin typeface="Antic Slab"/>
              </a:rPr>
              <a:t>Mouse Interface</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4616" y="472582"/>
            <a:ext cx="4393711" cy="399973"/>
          </a:xfrm>
          <a:prstGeom prst="rect">
            <a:avLst/>
          </a:prstGeom>
        </p:spPr>
        <p:txBody>
          <a:bodyPr vert="horz" lIns="95250" tIns="47625" rIns="95250" bIns="47625" rtlCol="0" anchor="ctr">
            <a:spAutoFit/>
          </a:bodyPr>
          <a:lstStyle/>
          <a:p>
            <a:pPr>
              <a:defRPr lang="en-US" sz="1200" dirty="0"/>
            </a:pPr>
            <a:r>
              <a:rPr lang="en-US" sz="2000" b="1" u="sng" dirty="0" err="1">
                <a:solidFill>
                  <a:srgbClr val="002060"/>
                </a:solidFill>
                <a:latin typeface="Antic Slab"/>
              </a:rPr>
              <a:t>WebDriver</a:t>
            </a:r>
            <a:r>
              <a:rPr lang="en-US" sz="2000" b="1" u="sng" dirty="0">
                <a:solidFill>
                  <a:srgbClr val="002060"/>
                </a:solidFill>
                <a:latin typeface="Antic Slab"/>
              </a:rPr>
              <a:t> API &amp; Architecture</a:t>
            </a:r>
          </a:p>
        </p:txBody>
      </p:sp>
      <p:pic>
        <p:nvPicPr>
          <p:cNvPr id="3" name="Picture 2"/>
          <p:cNvPicPr>
            <a:picLocks noChangeAspect="1"/>
          </p:cNvPicPr>
          <p:nvPr/>
        </p:nvPicPr>
        <p:blipFill>
          <a:blip r:embed="rId2"/>
          <a:stretch>
            <a:fillRect/>
          </a:stretch>
        </p:blipFill>
        <p:spPr>
          <a:xfrm>
            <a:off x="1714147" y="1016908"/>
            <a:ext cx="5715704" cy="3700967"/>
          </a:xfrm>
          <a:prstGeom prst="rect">
            <a:avLst/>
          </a:prstGeom>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04975" y="419100"/>
            <a:ext cx="5734050" cy="4305300"/>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p:txBody>
          <a:bodyPr vert="horz" rtlCol="0"/>
          <a:lstStyle/>
          <a:p>
            <a:r>
              <a:rPr lang="en-US" sz="1800" b="1" u="sng" dirty="0">
                <a:solidFill>
                  <a:srgbClr val="002060"/>
                </a:solidFill>
                <a:latin typeface="Antic Slab"/>
              </a:rPr>
              <a:t>Click() and sendKeys()</a:t>
            </a:r>
          </a:p>
        </p:txBody>
      </p:sp>
      <p:sp>
        <p:nvSpPr>
          <p:cNvPr id="3" name="Content Placeholder 2"/>
          <p:cNvSpPr>
            <a:spLocks noGrp="1"/>
          </p:cNvSpPr>
          <p:nvPr>
            <p:ph idx="1"/>
          </p:nvPr>
        </p:nvSpPr>
        <p:spPr/>
        <p:txBody>
          <a:bodyPr vert="horz" rtlCol="0"/>
          <a:lstStyle/>
          <a:p>
            <a:r>
              <a:rPr lang="en-US" sz="1600" b="1" dirty="0">
                <a:latin typeface="Antic Slab"/>
              </a:rPr>
              <a:t>Clicking on Buttons </a:t>
            </a:r>
          </a:p>
          <a:p>
            <a:endParaRPr lang="en-US" sz="1600" b="1" dirty="0">
              <a:latin typeface="Antic Slab"/>
            </a:endParaRPr>
          </a:p>
          <a:p>
            <a:r>
              <a:rPr lang="en-US" sz="1600" b="1" dirty="0">
                <a:latin typeface="Antic Slab"/>
              </a:rPr>
              <a:t>Submit Buttons</a:t>
            </a:r>
          </a:p>
          <a:p>
            <a:endParaRPr lang="en-US" sz="1600" b="1" dirty="0">
              <a:latin typeface="Antic Slab"/>
            </a:endParaRPr>
          </a:p>
          <a:p>
            <a:r>
              <a:rPr lang="en-US" sz="1600" b="1" dirty="0">
                <a:latin typeface="Antic Slab"/>
              </a:rPr>
              <a:t>Entering Values in Input Boxes</a:t>
            </a:r>
          </a:p>
          <a:p>
            <a:endParaRPr lang="en-US" sz="1600" b="1" dirty="0">
              <a:latin typeface="Antic Slab"/>
            </a:endParaRPr>
          </a:p>
          <a:p>
            <a:r>
              <a:rPr lang="en-US" sz="1600" b="1" dirty="0">
                <a:latin typeface="Antic Slab"/>
              </a:rPr>
              <a:t>Deleting Values in Input Boxes</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lstStyle/>
          <a:p>
            <a:r>
              <a:rPr lang="en-US" b="1" dirty="0">
                <a:latin typeface="Antic Slab"/>
              </a:rPr>
              <a:t>Navigate To Command</a:t>
            </a:r>
          </a:p>
          <a:p>
            <a:r>
              <a:rPr lang="en-US" b="1" dirty="0">
                <a:latin typeface="Antic Slab"/>
              </a:rPr>
              <a:t>Forward Command</a:t>
            </a:r>
          </a:p>
          <a:p>
            <a:r>
              <a:rPr lang="en-US" b="1" dirty="0">
                <a:latin typeface="Antic Slab"/>
              </a:rPr>
              <a:t>Back Command</a:t>
            </a:r>
          </a:p>
          <a:p>
            <a:r>
              <a:rPr lang="en-US" b="1" dirty="0">
                <a:latin typeface="Antic Slab"/>
              </a:rPr>
              <a:t>Refresh Command</a:t>
            </a:r>
          </a:p>
          <a:p>
            <a:r>
              <a:rPr lang="en-US" b="1" dirty="0">
                <a:latin typeface="Antic Slab"/>
              </a:rPr>
              <a:t>Close </a:t>
            </a:r>
          </a:p>
          <a:p>
            <a:r>
              <a:rPr lang="en-US" b="1" dirty="0">
                <a:latin typeface="Antic Slab"/>
              </a:rPr>
              <a:t>Quit</a:t>
            </a:r>
          </a:p>
          <a:p>
            <a:r>
              <a:rPr lang="en-US" b="1" dirty="0">
                <a:latin typeface="Antic Slab"/>
              </a:rPr>
              <a:t>Switch </a:t>
            </a:r>
            <a:r>
              <a:rPr lang="en-US" b="1">
                <a:latin typeface="Antic Slab"/>
              </a:rPr>
              <a:t>Between Windows</a:t>
            </a:r>
            <a:endParaRPr lang="en-US" b="1" dirty="0">
              <a:latin typeface="Antic Slab"/>
            </a:endParaRPr>
          </a:p>
          <a:p>
            <a:pPr marL="0" indent="0">
              <a:buNone/>
            </a:pPr>
            <a:endParaRPr lang="en-US" b="1" dirty="0">
              <a:latin typeface="Antic Slab"/>
            </a:endParaRPr>
          </a:p>
        </p:txBody>
      </p:sp>
      <p:sp>
        <p:nvSpPr>
          <p:cNvPr id="3" name="TextBox 2"/>
          <p:cNvSpPr txBox="1"/>
          <p:nvPr/>
        </p:nvSpPr>
        <p:spPr>
          <a:xfrm>
            <a:off x="3619500" y="741768"/>
            <a:ext cx="3067659" cy="399973"/>
          </a:xfrm>
          <a:prstGeom prst="rect">
            <a:avLst/>
          </a:prstGeom>
        </p:spPr>
        <p:txBody>
          <a:bodyPr vert="horz" lIns="95250" tIns="47625" rIns="95250" bIns="47625" rtlCol="0" anchor="ctr">
            <a:spAutoFit/>
          </a:bodyPr>
          <a:lstStyle/>
          <a:p>
            <a:pPr>
              <a:defRPr lang="en-US" sz="1200" dirty="0"/>
            </a:pPr>
            <a:r>
              <a:rPr lang="en-US" sz="2000" b="1" u="sng" dirty="0">
                <a:solidFill>
                  <a:srgbClr val="002060"/>
                </a:solidFill>
                <a:latin typeface="Antic Slab"/>
              </a:rPr>
              <a:t>Browser Navigations</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916571" y="3961723"/>
            <a:ext cx="7620000" cy="571500"/>
          </a:xfrm>
        </p:spPr>
        <p:txBody>
          <a:bodyPr vert="horz" rtlCol="0"/>
          <a:lstStyle/>
          <a:p>
            <a:endParaRPr/>
          </a:p>
          <a:p>
            <a:r>
              <a:rPr lang="en-US" sz="1200" dirty="0">
                <a:solidFill>
                  <a:schemeClr val="tx1"/>
                </a:solidFill>
                <a:latin typeface="Antic Slab"/>
              </a:rPr>
              <a:t>Before performing the click  on the Radio buttons or checkboxes we will have to verify</a:t>
            </a:r>
          </a:p>
          <a:p>
            <a:r>
              <a:rPr lang="en-US" sz="1200" dirty="0">
                <a:latin typeface="Antic Slab"/>
              </a:rPr>
              <a:t> </a:t>
            </a:r>
          </a:p>
          <a:p>
            <a:pPr marL="342900" indent="-342900">
              <a:buFont typeface="Arial"/>
              <a:buChar char="•"/>
            </a:pPr>
            <a:r>
              <a:rPr lang="en-US" sz="1200" dirty="0">
                <a:solidFill>
                  <a:schemeClr val="tx1"/>
                </a:solidFill>
                <a:latin typeface="Antic Slab"/>
              </a:rPr>
              <a:t>If Radio button or Checkbox is displayed on the webpage </a:t>
            </a:r>
          </a:p>
          <a:p>
            <a:pPr marL="342900" indent="-342900">
              <a:buFont typeface="Arial"/>
              <a:buChar char="•"/>
            </a:pPr>
            <a:r>
              <a:rPr lang="en-US" sz="1200" dirty="0">
                <a:solidFill>
                  <a:schemeClr val="tx1"/>
                </a:solidFill>
                <a:latin typeface="Antic Slab"/>
              </a:rPr>
              <a:t> If Radio button or Checkbox is enabled on the webpage  </a:t>
            </a:r>
          </a:p>
          <a:p>
            <a:pPr marL="342900" indent="-342900">
              <a:buFont typeface="Arial"/>
              <a:buChar char="•"/>
            </a:pPr>
            <a:r>
              <a:rPr lang="en-US" sz="1200" dirty="0">
                <a:solidFill>
                  <a:schemeClr val="tx1"/>
                </a:solidFill>
                <a:latin typeface="Antic Slab"/>
              </a:rPr>
              <a:t>If the default selection of the Radio button or Checkbox </a:t>
            </a:r>
          </a:p>
        </p:txBody>
      </p:sp>
      <p:pic>
        <p:nvPicPr>
          <p:cNvPr id="3" name="Content Placeholder 2"/>
          <p:cNvPicPr>
            <a:picLocks noGrp="1" noChangeAspect="1"/>
          </p:cNvPicPr>
          <p:nvPr>
            <p:ph idx="1"/>
          </p:nvPr>
        </p:nvPicPr>
        <p:blipFill>
          <a:blip r:embed="rId2"/>
          <a:srcRect l="-54807" r="-54807"/>
          <a:stretch>
            <a:fillRect/>
          </a:stretch>
        </p:blipFill>
        <p:spPr>
          <a:xfrm>
            <a:off x="414899" y="1535973"/>
            <a:ext cx="3639159" cy="1422568"/>
          </a:xfrm>
        </p:spPr>
      </p:pic>
      <p:sp>
        <p:nvSpPr>
          <p:cNvPr id="4" name="TextBox 3"/>
          <p:cNvSpPr txBox="1"/>
          <p:nvPr/>
        </p:nvSpPr>
        <p:spPr>
          <a:xfrm>
            <a:off x="3619500" y="711050"/>
            <a:ext cx="1905000" cy="3721398"/>
          </a:xfrm>
          <a:prstGeom prst="rect">
            <a:avLst/>
          </a:prstGeom>
        </p:spPr>
        <p:txBody>
          <a:bodyPr vert="horz" lIns="95250" tIns="47625" rIns="95250" bIns="47625" rtlCol="0">
            <a:noAutofit/>
          </a:bodyPr>
          <a:lstStyle/>
          <a:p>
            <a:pPr marL="0" algn="l" rtl="0">
              <a:lnSpc>
                <a:spcPct val="100000"/>
              </a:lnSpc>
              <a:spcBef>
                <a:spcPts val="0"/>
              </a:spcBef>
              <a:spcAft>
                <a:spcPts val="0"/>
              </a:spcAft>
              <a:defRPr lang="en-US" sz="1400" dirty="0">
                <a:solidFill>
                  <a:schemeClr val="tx1"/>
                </a:solidFill>
                <a:latin typeface="Open Sans"/>
              </a:defRPr>
            </a:pPr>
            <a:endParaRPr lang="en-US" sz="1400" dirty="0">
              <a:solidFill>
                <a:schemeClr val="tx1"/>
              </a:solidFill>
              <a:latin typeface="Open Sans"/>
            </a:endParaRPr>
          </a:p>
        </p:txBody>
      </p:sp>
      <p:sp>
        <p:nvSpPr>
          <p:cNvPr id="5" name="TextBox 4"/>
          <p:cNvSpPr txBox="1"/>
          <p:nvPr/>
        </p:nvSpPr>
        <p:spPr>
          <a:xfrm>
            <a:off x="827084" y="4180927"/>
            <a:ext cx="7177982" cy="1375076"/>
          </a:xfrm>
          <a:prstGeom prst="rect">
            <a:avLst/>
          </a:prstGeom>
        </p:spPr>
        <p:txBody>
          <a:bodyPr vert="horz" lIns="95250" tIns="47625" rIns="95250" bIns="47625" rtlCol="0" anchor="ctr">
            <a:spAutoFit/>
          </a:bodyPr>
          <a:lstStyle/>
          <a:p>
            <a:pPr marL="0" indent="0">
              <a:buFont typeface="Arial"/>
              <a:buNone/>
              <a:defRPr lang="en-US" sz="1200" dirty="0"/>
            </a:pPr>
            <a:endParaRPr/>
          </a:p>
          <a:p>
            <a:pPr>
              <a:defRPr lang="en-US" sz="1200" dirty="0"/>
            </a:pPr>
            <a:endParaRPr/>
          </a:p>
          <a:p>
            <a:pPr>
              <a:defRPr lang="en-US" sz="1200" dirty="0"/>
            </a:pPr>
            <a:endParaRPr/>
          </a:p>
          <a:p>
            <a:pPr>
              <a:defRPr lang="en-US" sz="1200" dirty="0"/>
            </a:pPr>
            <a:endParaRPr/>
          </a:p>
          <a:p>
            <a:pPr>
              <a:defRPr lang="en-US" sz="1200" dirty="0"/>
            </a:pPr>
            <a:endParaRPr/>
          </a:p>
          <a:p>
            <a:pPr>
              <a:defRPr lang="en-US" sz="1200" dirty="0"/>
            </a:pPr>
            <a:endParaRPr/>
          </a:p>
          <a:p>
            <a:pPr>
              <a:defRPr lang="en-US" sz="1200" dirty="0"/>
            </a:pPr>
            <a:r>
              <a:rPr lang="en-US" dirty="0">
                <a:solidFill>
                  <a:schemeClr val="accent1"/>
                </a:solidFill>
              </a:rPr>
              <a:t> </a:t>
            </a:r>
          </a:p>
        </p:txBody>
      </p:sp>
      <p:pic>
        <p:nvPicPr>
          <p:cNvPr id="6" name="Picture 5"/>
          <p:cNvPicPr>
            <a:picLocks noGrp="1" noChangeAspect="1"/>
          </p:cNvPicPr>
          <p:nvPr/>
        </p:nvPicPr>
        <p:blipFill>
          <a:blip r:embed="rId3"/>
          <a:srcRect t="20934" b="20934"/>
          <a:stretch>
            <a:fillRect/>
          </a:stretch>
        </p:blipFill>
        <p:spPr>
          <a:xfrm>
            <a:off x="4866036" y="1576644"/>
            <a:ext cx="3139030" cy="1227067"/>
          </a:xfrm>
          <a:prstGeom prst="rect">
            <a:avLst/>
          </a:prstGeom>
        </p:spPr>
      </p:pic>
      <p:sp>
        <p:nvSpPr>
          <p:cNvPr id="7" name="TextBox 6"/>
          <p:cNvSpPr txBox="1"/>
          <p:nvPr/>
        </p:nvSpPr>
        <p:spPr>
          <a:xfrm>
            <a:off x="2700899" y="724342"/>
            <a:ext cx="3872369" cy="369503"/>
          </a:xfrm>
          <a:prstGeom prst="rect">
            <a:avLst/>
          </a:prstGeom>
        </p:spPr>
        <p:txBody>
          <a:bodyPr vert="horz" lIns="95250" tIns="47625" rIns="95250" bIns="47625" rtlCol="0" anchor="ctr">
            <a:spAutoFit/>
          </a:bodyPr>
          <a:lstStyle/>
          <a:p>
            <a:pPr algn="ctr">
              <a:defRPr lang="en-US" sz="1200" dirty="0"/>
            </a:pPr>
            <a:r>
              <a:rPr lang="en-US" sz="1800" b="1" u="sng" dirty="0">
                <a:solidFill>
                  <a:srgbClr val="002060"/>
                </a:solidFill>
                <a:latin typeface="Antic Slab"/>
              </a:rPr>
              <a:t>Radio Button &amp;   CheckBox</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762000" y="746207"/>
            <a:ext cx="7620000" cy="2978710"/>
          </a:xfrm>
        </p:spPr>
        <p:txBody>
          <a:bodyPr vert="horz" rtlCol="0">
            <a:normAutofit lnSpcReduction="10000"/>
          </a:bodyPr>
          <a:lstStyle/>
          <a:p>
            <a:pPr marL="0" indent="0">
              <a:buNone/>
            </a:pPr>
            <a:r>
              <a:rPr lang="en-US" sz="1200" b="1" dirty="0">
                <a:solidFill>
                  <a:schemeClr val="tx1"/>
                </a:solidFill>
                <a:latin typeface="Antic Slab"/>
              </a:rPr>
              <a:t>This verification is done using</a:t>
            </a:r>
          </a:p>
          <a:p>
            <a:pPr marL="342900" indent="-342900">
              <a:buFont typeface="Arial"/>
              <a:buChar char="•"/>
            </a:pPr>
            <a:r>
              <a:rPr lang="en-US" sz="1200" dirty="0">
                <a:solidFill>
                  <a:schemeClr val="tx1"/>
                </a:solidFill>
                <a:latin typeface="Antic Slab"/>
              </a:rPr>
              <a:t>IsDisplayed()</a:t>
            </a:r>
          </a:p>
          <a:p>
            <a:pPr marL="342900" indent="-342900">
              <a:buFont typeface="Arial"/>
              <a:buChar char="•"/>
            </a:pPr>
            <a:r>
              <a:rPr lang="en-US" sz="1200" dirty="0">
                <a:solidFill>
                  <a:schemeClr val="tx1"/>
                </a:solidFill>
                <a:latin typeface="Antic Slab"/>
              </a:rPr>
              <a:t>IsEnabled()</a:t>
            </a:r>
          </a:p>
          <a:p>
            <a:pPr marL="342900" indent="-342900">
              <a:buFont typeface="Arial"/>
              <a:buChar char="•"/>
            </a:pPr>
            <a:r>
              <a:rPr lang="en-US" sz="1200" dirty="0" err="1">
                <a:solidFill>
                  <a:schemeClr val="tx1"/>
                </a:solidFill>
                <a:latin typeface="Antic Slab"/>
              </a:rPr>
              <a:t>IsSelected</a:t>
            </a:r>
            <a:r>
              <a:rPr lang="en-US" sz="1200" dirty="0">
                <a:solidFill>
                  <a:schemeClr val="tx1"/>
                </a:solidFill>
                <a:latin typeface="Antic Slab"/>
              </a:rPr>
              <a:t>()</a:t>
            </a:r>
          </a:p>
          <a:p>
            <a:pPr marL="0" indent="0">
              <a:buNone/>
            </a:pPr>
            <a:endParaRPr lang="en-US" sz="1200" dirty="0">
              <a:solidFill>
                <a:schemeClr val="tx1"/>
              </a:solidFill>
              <a:latin typeface="Antic Slab"/>
            </a:endParaRPr>
          </a:p>
          <a:p>
            <a:pPr marL="0" indent="0">
              <a:buNone/>
            </a:pPr>
            <a:r>
              <a:rPr lang="en-US" sz="1200" b="1" dirty="0">
                <a:solidFill>
                  <a:schemeClr val="tx1"/>
                </a:solidFill>
                <a:latin typeface="Antic Slab"/>
              </a:rPr>
              <a:t>Action is performed using </a:t>
            </a:r>
          </a:p>
          <a:p>
            <a:pPr marL="342900" indent="-342900">
              <a:buFont typeface="Arial"/>
              <a:buChar char="•"/>
            </a:pPr>
            <a:r>
              <a:rPr lang="en-US" sz="1200" dirty="0">
                <a:solidFill>
                  <a:schemeClr val="tx1"/>
                </a:solidFill>
                <a:latin typeface="Antic Slab"/>
              </a:rPr>
              <a:t>.Click() method</a:t>
            </a:r>
          </a:p>
          <a:p>
            <a:pPr marL="0" indent="0">
              <a:buNone/>
            </a:pPr>
            <a:endParaRPr lang="en-US" sz="1200" dirty="0">
              <a:solidFill>
                <a:schemeClr val="tx1"/>
              </a:solidFill>
              <a:latin typeface="Antic Slab"/>
            </a:endParaRPr>
          </a:p>
          <a:p>
            <a:pPr marL="0" indent="0">
              <a:buNone/>
            </a:pPr>
            <a:r>
              <a:rPr lang="en-US" sz="1200" b="1" dirty="0">
                <a:solidFill>
                  <a:schemeClr val="tx1"/>
                </a:solidFill>
                <a:latin typeface="Antic Slab"/>
              </a:rPr>
              <a:t>Multiple selection in Checkbox</a:t>
            </a:r>
          </a:p>
        </p:txBody>
      </p:sp>
      <p:pic>
        <p:nvPicPr>
          <p:cNvPr id="3" name="Picture 2"/>
          <p:cNvPicPr>
            <a:picLocks noChangeAspect="1"/>
          </p:cNvPicPr>
          <p:nvPr/>
        </p:nvPicPr>
        <p:blipFill>
          <a:blip r:embed="rId2"/>
          <a:stretch>
            <a:fillRect/>
          </a:stretch>
        </p:blipFill>
        <p:spPr>
          <a:xfrm>
            <a:off x="4000500" y="2506637"/>
            <a:ext cx="2969818" cy="2407034"/>
          </a:xfrm>
          <a:prstGeom prst="rect">
            <a:avLst/>
          </a:prstGeom>
        </p:spPr>
      </p:pic>
      <p:sp>
        <p:nvSpPr>
          <p:cNvPr id="4" name="TextBox 3"/>
          <p:cNvSpPr txBox="1"/>
          <p:nvPr/>
        </p:nvSpPr>
        <p:spPr>
          <a:xfrm>
            <a:off x="4000500" y="2035456"/>
            <a:ext cx="1905000" cy="308552"/>
          </a:xfrm>
          <a:prstGeom prst="rect">
            <a:avLst/>
          </a:prstGeom>
        </p:spPr>
        <p:txBody>
          <a:bodyPr vert="horz" lIns="95250" tIns="47625" rIns="95250" bIns="47625" rtlCol="0" anchor="ctr">
            <a:spAutoFit/>
          </a:bodyPr>
          <a:lstStyle/>
          <a:p>
            <a:pPr algn="ctr">
              <a:defRPr lang="en-US" sz="1400" dirty="0"/>
            </a:pPr>
            <a:endParaRPr lang="en-US" dirty="0"/>
          </a:p>
        </p:txBody>
      </p:sp>
      <p:sp>
        <p:nvSpPr>
          <p:cNvPr id="5" name="Arrow: Chevron 4"/>
          <p:cNvSpPr/>
          <p:nvPr/>
        </p:nvSpPr>
        <p:spPr>
          <a:xfrm>
            <a:off x="2930718" y="3205286"/>
            <a:ext cx="1143000" cy="413880"/>
          </a:xfrm>
          <a:prstGeom prst="chevron">
            <a:avLst/>
          </a:prstGeom>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p:txBody>
          <a:bodyPr vert="horz" rtlCol="0">
            <a:normAutofit fontScale="62500" lnSpcReduction="20000"/>
          </a:bodyPr>
          <a:lstStyle/>
          <a:p>
            <a:r>
              <a:rPr lang="en-US" b="1" dirty="0">
                <a:latin typeface="Antic Slab"/>
              </a:rPr>
              <a:t>How to handle drop downs in selenium</a:t>
            </a:r>
          </a:p>
          <a:p>
            <a:r>
              <a:rPr lang="en-US" b="1" dirty="0">
                <a:latin typeface="Antic Slab"/>
              </a:rPr>
              <a:t>Select Class ???</a:t>
            </a:r>
          </a:p>
          <a:p>
            <a:r>
              <a:rPr lang="en-US" b="1" dirty="0">
                <a:latin typeface="Antic Slab"/>
              </a:rPr>
              <a:t>Methods in select class</a:t>
            </a:r>
          </a:p>
          <a:p>
            <a:pPr marL="342900" indent="-342900">
              <a:buFont typeface="Arial"/>
              <a:buChar char="•"/>
            </a:pPr>
            <a:r>
              <a:rPr lang="en-US" dirty="0" err="1">
                <a:solidFill>
                  <a:srgbClr val="002060"/>
                </a:solidFill>
                <a:latin typeface="Antic Slab"/>
              </a:rPr>
              <a:t>selectByValue</a:t>
            </a:r>
            <a:r>
              <a:rPr lang="en-US" dirty="0">
                <a:solidFill>
                  <a:srgbClr val="002060"/>
                </a:solidFill>
                <a:latin typeface="Antic Slab"/>
              </a:rPr>
              <a:t>()                              </a:t>
            </a:r>
          </a:p>
          <a:p>
            <a:pPr marL="342900" indent="-342900">
              <a:buFont typeface="Arial"/>
              <a:buChar char="•"/>
            </a:pPr>
            <a:r>
              <a:rPr lang="en-US" dirty="0">
                <a:solidFill>
                  <a:srgbClr val="002060"/>
                </a:solidFill>
                <a:latin typeface="Antic Slab"/>
              </a:rPr>
              <a:t>selectByIndex                                    </a:t>
            </a:r>
          </a:p>
          <a:p>
            <a:pPr marL="342900" indent="-342900">
              <a:buFont typeface="Arial"/>
              <a:buChar char="•"/>
            </a:pPr>
            <a:r>
              <a:rPr lang="en-US" dirty="0" err="1">
                <a:solidFill>
                  <a:srgbClr val="002060"/>
                </a:solidFill>
                <a:latin typeface="Antic Slab"/>
              </a:rPr>
              <a:t>selectByVisibleText</a:t>
            </a:r>
            <a:r>
              <a:rPr lang="en-US" dirty="0">
                <a:solidFill>
                  <a:srgbClr val="002060"/>
                </a:solidFill>
                <a:latin typeface="Antic Slab"/>
              </a:rPr>
              <a:t>()    </a:t>
            </a:r>
          </a:p>
          <a:p>
            <a:pPr marL="342900" indent="-342900">
              <a:buFont typeface="Arial"/>
              <a:buChar char="•"/>
            </a:pPr>
            <a:r>
              <a:rPr lang="en-US" dirty="0" err="1">
                <a:solidFill>
                  <a:srgbClr val="002060"/>
                </a:solidFill>
                <a:latin typeface="Antic Slab"/>
              </a:rPr>
              <a:t>deselectByValue</a:t>
            </a:r>
            <a:r>
              <a:rPr lang="en-US" dirty="0">
                <a:solidFill>
                  <a:srgbClr val="002060"/>
                </a:solidFill>
                <a:latin typeface="Antic Slab"/>
              </a:rPr>
              <a:t>() </a:t>
            </a:r>
          </a:p>
          <a:p>
            <a:pPr marL="342900" indent="-342900">
              <a:buFont typeface="Arial"/>
              <a:buChar char="•"/>
            </a:pPr>
            <a:r>
              <a:rPr lang="en-US" dirty="0" err="1">
                <a:solidFill>
                  <a:srgbClr val="002060"/>
                </a:solidFill>
                <a:latin typeface="Antic Slab"/>
              </a:rPr>
              <a:t>deselectByVisibleText</a:t>
            </a:r>
            <a:r>
              <a:rPr lang="en-US" dirty="0">
                <a:solidFill>
                  <a:srgbClr val="002060"/>
                </a:solidFill>
                <a:latin typeface="Antic Slab"/>
              </a:rPr>
              <a:t>()</a:t>
            </a:r>
          </a:p>
          <a:p>
            <a:pPr marL="342900" indent="-342900">
              <a:buFont typeface="Arial"/>
              <a:buChar char="•"/>
            </a:pPr>
            <a:r>
              <a:rPr lang="en-US" dirty="0" err="1">
                <a:solidFill>
                  <a:srgbClr val="002060"/>
                </a:solidFill>
                <a:latin typeface="Antic Slab"/>
              </a:rPr>
              <a:t>deselectByIndex</a:t>
            </a:r>
            <a:r>
              <a:rPr lang="en-US" dirty="0">
                <a:solidFill>
                  <a:srgbClr val="002060"/>
                </a:solidFill>
                <a:latin typeface="Antic Slab"/>
              </a:rPr>
              <a:t>() </a:t>
            </a:r>
          </a:p>
          <a:p>
            <a:pPr marL="0" indent="0">
              <a:buFont typeface="Arial"/>
              <a:buNone/>
            </a:pPr>
            <a:endParaRPr lang="en-US" dirty="0">
              <a:latin typeface="Antic Slab"/>
            </a:endParaRPr>
          </a:p>
        </p:txBody>
      </p:sp>
      <p:sp>
        <p:nvSpPr>
          <p:cNvPr id="3" name="TextBox 2"/>
          <p:cNvSpPr txBox="1"/>
          <p:nvPr/>
        </p:nvSpPr>
        <p:spPr>
          <a:xfrm>
            <a:off x="3536794" y="741483"/>
            <a:ext cx="1905000" cy="399973"/>
          </a:xfrm>
          <a:prstGeom prst="rect">
            <a:avLst/>
          </a:prstGeom>
        </p:spPr>
        <p:txBody>
          <a:bodyPr vert="horz" lIns="95250" tIns="47625" rIns="95250" bIns="47625" rtlCol="0" anchor="ctr">
            <a:spAutoFit/>
          </a:bodyPr>
          <a:lstStyle/>
          <a:p>
            <a:pPr>
              <a:defRPr lang="en-US" sz="1200" dirty="0"/>
            </a:pPr>
            <a:r>
              <a:rPr lang="en-US" sz="2000" b="1" u="sng" dirty="0" err="1">
                <a:solidFill>
                  <a:srgbClr val="002060"/>
                </a:solidFill>
                <a:latin typeface="Antic Slab"/>
              </a:rPr>
              <a:t>Dropdowns</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2"/>
          <p:cNvPicPr>
            <a:picLocks noGrp="1" noChangeAspect="1"/>
          </p:cNvPicPr>
          <p:nvPr>
            <p:ph idx="1"/>
          </p:nvPr>
        </p:nvPicPr>
        <p:blipFill>
          <a:blip r:embed="rId2"/>
          <a:srcRect t="2290" b="2290"/>
          <a:stretch>
            <a:fillRect/>
          </a:stretch>
        </p:blipFill>
        <p:spPr>
          <a:xfrm>
            <a:off x="981646" y="1315669"/>
            <a:ext cx="7620000" cy="2978710"/>
          </a:xfrm>
        </p:spPr>
      </p:pic>
      <p:sp>
        <p:nvSpPr>
          <p:cNvPr id="3" name="TextBox 2"/>
          <p:cNvSpPr txBox="1"/>
          <p:nvPr/>
        </p:nvSpPr>
        <p:spPr>
          <a:xfrm>
            <a:off x="3448659" y="668340"/>
            <a:ext cx="2433113" cy="399973"/>
          </a:xfrm>
          <a:prstGeom prst="rect">
            <a:avLst/>
          </a:prstGeom>
        </p:spPr>
        <p:txBody>
          <a:bodyPr vert="horz" lIns="95250" tIns="47625" rIns="95250" bIns="47625" rtlCol="0" anchor="ctr">
            <a:spAutoFit/>
          </a:bodyPr>
          <a:lstStyle/>
          <a:p>
            <a:pPr>
              <a:defRPr lang="en-US" sz="1200" dirty="0"/>
            </a:pPr>
            <a:r>
              <a:rPr lang="en-US" sz="2000" b="1" u="sng" dirty="0">
                <a:solidFill>
                  <a:srgbClr val="002060"/>
                </a:solidFill>
                <a:latin typeface="Antic Slab"/>
              </a:rPr>
              <a:t>Synchronization </a:t>
            </a: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8" val="Open Sans-demi_bold"/>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12:0:0" val="6"/>
  <p:tag name="FONTWEIGHT:11:0:0" val="6"/>
</p:tagLst>
</file>

<file path=ppt/tags/tag4.xml><?xml version="1.0" encoding="utf-8"?>
<p:tagLst xmlns:a="http://schemas.openxmlformats.org/drawingml/2006/main" xmlns:r="http://schemas.openxmlformats.org/officeDocument/2006/relationships" xmlns:p="http://schemas.openxmlformats.org/presentationml/2006/main">
  <p:tag name="LAYOUT" val="threePicAndTx"/>
</p:tagLst>
</file>

<file path=ppt/tags/tag5.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no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4">
              <a:shade val="50000"/>
            </a:schemeClr>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9050" cap="flat">
          <a:noFill/>
          <a:prstDash val="solid"/>
          <a:roun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4">
              <a:shade val="50000"/>
            </a:schemeClr>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On-screen Show (16:9)</PresentationFormat>
  <Paragraphs>117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Antic Slab</vt:lpstr>
      <vt:lpstr>Source Sans Pro</vt:lpstr>
      <vt:lpstr>Arial</vt:lpstr>
      <vt:lpstr>Open Sans</vt:lpstr>
      <vt:lpstr>Raleway</vt:lpstr>
      <vt:lpstr>Beehive</vt:lpstr>
      <vt:lpstr>PowerPoint Presentation</vt:lpstr>
      <vt:lpstr>PowerPoint Presentation</vt:lpstr>
      <vt:lpstr>PowerPoint Presentation</vt:lpstr>
      <vt:lpstr>Click() and sendKeys()</vt:lpstr>
      <vt:lpstr>PowerPoint Presentation</vt:lpstr>
      <vt:lpstr> Before performing the click  on the Radio buttons or checkboxes we will have to verify   If Radio button or Checkbox is displayed on the webpage   If Radio button or Checkbox is enabled on the webpage   If the default selection of the Radio button or Checkbox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swethalakkireddy</dc:creator>
  <cp:lastModifiedBy>Manju Gangadharaiah</cp:lastModifiedBy>
  <cp:revision>2</cp:revision>
  <dcterms:created xsi:type="dcterms:W3CDTF">2019-09-27T08:38:13Z</dcterms:created>
  <dcterms:modified xsi:type="dcterms:W3CDTF">2019-09-28T03:28:19Z</dcterms:modified>
</cp:coreProperties>
</file>