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73" r:id="rId4"/>
  </p:sldMasterIdLst>
  <p:notesMasterIdLst>
    <p:notesMasterId r:id="rId21"/>
  </p:notesMasterIdLst>
  <p:handoutMasterIdLst>
    <p:handoutMasterId r:id="rId22"/>
  </p:handoutMasterIdLst>
  <p:sldIdLst>
    <p:sldId id="256" r:id="rId5"/>
    <p:sldId id="274" r:id="rId6"/>
    <p:sldId id="269" r:id="rId7"/>
    <p:sldId id="272" r:id="rId8"/>
    <p:sldId id="276" r:id="rId9"/>
    <p:sldId id="278" r:id="rId10"/>
    <p:sldId id="279" r:id="rId11"/>
    <p:sldId id="268" r:id="rId12"/>
    <p:sldId id="262" r:id="rId13"/>
    <p:sldId id="263" r:id="rId14"/>
    <p:sldId id="264" r:id="rId15"/>
    <p:sldId id="265" r:id="rId16"/>
    <p:sldId id="266" r:id="rId17"/>
    <p:sldId id="275" r:id="rId18"/>
    <p:sldId id="267" r:id="rId19"/>
    <p:sldId id="258" r:id="rId20"/>
  </p:sldIdLst>
  <p:sldSz cx="9144000" cy="5143500" type="screen16x9"/>
  <p:notesSz cx="6858000" cy="1743075"/>
  <p:embeddedFontLst>
    <p:embeddedFont>
      <p:font typeface="Stag Sans Medium" panose="020B0604020202020204" charset="0"/>
      <p:regular r:id="rId23"/>
    </p:embeddedFont>
    <p:embeddedFont>
      <p:font typeface="Calibri" panose="020F0502020204030204" pitchFamily="34" charset="0"/>
      <p:regular r:id="rId24"/>
      <p:bold r:id="rId25"/>
      <p:italic r:id="rId26"/>
      <p:boldItalic r:id="rId27"/>
    </p:embeddedFont>
    <p:embeddedFont>
      <p:font typeface="Stag Medium" panose="020B0604020202020204" charset="0"/>
      <p:regular r:id="rId28"/>
    </p:embeddedFont>
    <p:embeddedFont>
      <p:font typeface="Lucida Sans Unicode" panose="020B0602030504020204" pitchFamily="34" charset="0"/>
      <p:regular r:id="rId29"/>
    </p:embeddedFont>
    <p:embeddedFont>
      <p:font typeface="Verdana" panose="020B0604030504040204" pitchFamily="34" charset="0"/>
      <p:regular r:id="rId30"/>
      <p:bold r:id="rId31"/>
      <p:italic r:id="rId32"/>
      <p:boldItalic r:id="rId33"/>
    </p:embeddedFont>
    <p:embeddedFont>
      <p:font typeface="Stag Sans Light" panose="020B0604020202020204" charset="0"/>
      <p:regular r:id="rId34"/>
      <p:bold r:id="rId35"/>
    </p:embeddedFont>
  </p:embeddedFontLst>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mmon, Scott" initials="" lastIdx="0" clrIdx="0"/>
  <p:cmAuthor id="2" name="Luc Pierson Red Hat"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0137"/>
  </p:normalViewPr>
  <p:slideViewPr>
    <p:cSldViewPr snapToGrid="0">
      <p:cViewPr varScale="1">
        <p:scale>
          <a:sx n="101" d="100"/>
          <a:sy n="101" d="100"/>
        </p:scale>
        <p:origin x="132" y="79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9" Type="http://schemas.openxmlformats.org/officeDocument/2006/relationships/theme" Target="theme/theme1.xml"/><Relationship Id="rId21" Type="http://schemas.openxmlformats.org/officeDocument/2006/relationships/notesMaster" Target="notesMasters/notesMaster1.xml"/><Relationship Id="rId34" Type="http://schemas.openxmlformats.org/officeDocument/2006/relationships/font" Target="fonts/font1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5FE66F8F-5F85-AB42-BD38-357C9B59B7AD}"/>
              </a:ext>
            </a:extLst>
          </p:cNvPr>
          <p:cNvSpPr>
            <a:spLocks noGrp="1"/>
          </p:cNvSpPr>
          <p:nvPr>
            <p:ph type="sldNum" sz="quarter" idx="3"/>
          </p:nvPr>
        </p:nvSpPr>
        <p:spPr>
          <a:xfrm>
            <a:off x="6059488" y="9280525"/>
            <a:ext cx="623887" cy="404813"/>
          </a:xfrm>
          <a:prstGeom prst="rect">
            <a:avLst/>
          </a:prstGeom>
        </p:spPr>
        <p:txBody>
          <a:bodyPr vert="horz" lIns="91440" tIns="45720" rIns="91440" bIns="45720" rtlCol="0" anchor="b"/>
          <a:lstStyle>
            <a:lvl1pPr algn="r" eaLnBrk="1" fontAlgn="auto" hangingPunct="1">
              <a:spcBef>
                <a:spcPts val="0"/>
              </a:spcBef>
              <a:spcAft>
                <a:spcPts val="0"/>
              </a:spcAft>
              <a:defRPr sz="1000" smtClean="0">
                <a:ea typeface="Verdana" pitchFamily="34" charset="0"/>
                <a:cs typeface="Verdana" pitchFamily="34" charset="0"/>
              </a:defRPr>
            </a:lvl1pPr>
          </a:lstStyle>
          <a:p>
            <a:pPr>
              <a:defRPr/>
            </a:pPr>
            <a:fld id="{EC446F4F-D3D4-DB44-AF84-EC96F4577F6D}" type="slidenum">
              <a:rPr lang="nl-NL"/>
              <a:pPr>
                <a:defRPr/>
              </a:pPr>
              <a:t>‹#›</a:t>
            </a:fld>
            <a:endParaRPr lang="nl-NL"/>
          </a:p>
        </p:txBody>
      </p:sp>
      <p:sp>
        <p:nvSpPr>
          <p:cNvPr id="7" name="AddNotifier#2">
            <a:extLst>
              <a:ext uri="{FF2B5EF4-FFF2-40B4-BE49-F238E27FC236}">
                <a16:creationId xmlns:a16="http://schemas.microsoft.com/office/drawing/2014/main" id="{9ED5595D-A9A4-1844-9171-FDEC32A2B8D4}"/>
              </a:ext>
            </a:extLst>
          </p:cNvPr>
          <p:cNvSpPr txBox="1">
            <a:spLocks noChangeArrowheads="1"/>
          </p:cNvSpPr>
          <p:nvPr/>
        </p:nvSpPr>
        <p:spPr bwMode="auto">
          <a:xfrm>
            <a:off x="228600" y="9293225"/>
            <a:ext cx="5913438"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eaLnBrk="1" fontAlgn="auto" hangingPunct="1">
              <a:spcBef>
                <a:spcPts val="0"/>
              </a:spcBef>
              <a:spcAft>
                <a:spcPts val="0"/>
              </a:spcAft>
              <a:defRPr/>
            </a:pPr>
            <a:r>
              <a:rPr lang="en-US" sz="500">
                <a:latin typeface="Verdana" pitchFamily="34" charset="0"/>
                <a:ea typeface="Verdana" pitchFamily="34" charset="0"/>
                <a:cs typeface="Verdana" pitchFamily="34" charset="0"/>
              </a:rPr>
              <a:t>Atos, the Atos logo, Atos Codex, Atos Consulting, Atos Worldgrid, Worldline, BlueKiwi, Bull, Canopy the Open Cloud Company, Unify, Yunano, Zero Email, Zero Email Certified and The Zero Email Company are registered trademarks of the Atos group. May 2016. © 2016 Atos. Confidential information owned by Atos, to be used by the recipient only. This document, or any part of it, may not be reproduced, copied, circulated and/or distributed nor quoted without prior written approval from Atos.</a:t>
            </a:r>
          </a:p>
        </p:txBody>
      </p:sp>
      <p:pic>
        <p:nvPicPr>
          <p:cNvPr id="8196" name="Picture 7">
            <a:extLst>
              <a:ext uri="{FF2B5EF4-FFF2-40B4-BE49-F238E27FC236}">
                <a16:creationId xmlns:a16="http://schemas.microsoft.com/office/drawing/2014/main" id="{1CBBAECC-843B-554A-9311-BDDA491E8A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0663" y="104775"/>
            <a:ext cx="141287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01562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6B25C2A4-6946-3446-99AF-8187392114B5}"/>
              </a:ext>
            </a:extLst>
          </p:cNvPr>
          <p:cNvSpPr>
            <a:spLocks noGrp="1" noRot="1" noChangeAspect="1"/>
          </p:cNvSpPr>
          <p:nvPr>
            <p:ph type="sldImg" idx="2"/>
          </p:nvPr>
        </p:nvSpPr>
        <p:spPr>
          <a:xfrm>
            <a:off x="114300" y="746125"/>
            <a:ext cx="6629400" cy="3729038"/>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C65896AD-16F9-4E4A-A40D-8386D128FC01}"/>
              </a:ext>
            </a:extLst>
          </p:cNvPr>
          <p:cNvSpPr>
            <a:spLocks noGrp="1"/>
          </p:cNvSpPr>
          <p:nvPr>
            <p:ph type="body" sz="quarter" idx="3"/>
          </p:nvPr>
        </p:nvSpPr>
        <p:spPr>
          <a:xfrm>
            <a:off x="685800" y="4724400"/>
            <a:ext cx="5486400" cy="4475163"/>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Slide Number Placeholder 4">
            <a:extLst>
              <a:ext uri="{FF2B5EF4-FFF2-40B4-BE49-F238E27FC236}">
                <a16:creationId xmlns:a16="http://schemas.microsoft.com/office/drawing/2014/main" id="{10500101-3D4E-8C49-AC00-B78898D04531}"/>
              </a:ext>
            </a:extLst>
          </p:cNvPr>
          <p:cNvSpPr>
            <a:spLocks noGrp="1"/>
          </p:cNvSpPr>
          <p:nvPr>
            <p:ph type="sldNum" sz="quarter" idx="5"/>
          </p:nvPr>
        </p:nvSpPr>
        <p:spPr>
          <a:xfrm>
            <a:off x="6059488" y="9280525"/>
            <a:ext cx="623887" cy="404813"/>
          </a:xfrm>
          <a:prstGeom prst="rect">
            <a:avLst/>
          </a:prstGeom>
        </p:spPr>
        <p:txBody>
          <a:bodyPr vert="horz" lIns="91440" tIns="45720" rIns="91440" bIns="45720" rtlCol="0" anchor="b"/>
          <a:lstStyle>
            <a:lvl1pPr algn="r" eaLnBrk="1" fontAlgn="auto" hangingPunct="1">
              <a:spcBef>
                <a:spcPts val="0"/>
              </a:spcBef>
              <a:spcAft>
                <a:spcPts val="0"/>
              </a:spcAft>
              <a:defRPr sz="1000" smtClean="0">
                <a:ea typeface="Verdana" pitchFamily="34" charset="0"/>
                <a:cs typeface="Verdana" pitchFamily="34" charset="0"/>
              </a:defRPr>
            </a:lvl1pPr>
          </a:lstStyle>
          <a:p>
            <a:pPr>
              <a:defRPr/>
            </a:pPr>
            <a:fld id="{160FC70B-7F82-1D4F-934F-3B9470E3A534}" type="slidenum">
              <a:rPr lang="nl-NL"/>
              <a:pPr>
                <a:defRPr/>
              </a:pPr>
              <a:t>‹#›</a:t>
            </a:fld>
            <a:endParaRPr lang="nl-NL"/>
          </a:p>
        </p:txBody>
      </p:sp>
      <p:sp>
        <p:nvSpPr>
          <p:cNvPr id="9" name="AddNotifier#3">
            <a:extLst>
              <a:ext uri="{FF2B5EF4-FFF2-40B4-BE49-F238E27FC236}">
                <a16:creationId xmlns:a16="http://schemas.microsoft.com/office/drawing/2014/main" id="{8A01AB24-66C6-2946-B492-7407F2B304E2}"/>
              </a:ext>
            </a:extLst>
          </p:cNvPr>
          <p:cNvSpPr txBox="1">
            <a:spLocks noChangeArrowheads="1"/>
          </p:cNvSpPr>
          <p:nvPr/>
        </p:nvSpPr>
        <p:spPr bwMode="auto">
          <a:xfrm>
            <a:off x="228600" y="9293225"/>
            <a:ext cx="5913438"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eaLnBrk="1" fontAlgn="auto" hangingPunct="1">
              <a:spcBef>
                <a:spcPts val="0"/>
              </a:spcBef>
              <a:spcAft>
                <a:spcPts val="0"/>
              </a:spcAft>
              <a:defRPr/>
            </a:pPr>
            <a:r>
              <a:rPr lang="en-US" sz="500">
                <a:latin typeface="Verdana" pitchFamily="34" charset="0"/>
                <a:ea typeface="Verdana" pitchFamily="34" charset="0"/>
                <a:cs typeface="Verdana" pitchFamily="34" charset="0"/>
              </a:rPr>
              <a:t>Atos, the Atos logo, Atos Codex, Atos Consulting, Atos Worldgrid, Worldline, BlueKiwi, Bull, Canopy the Open Cloud Company, Unify, Yunano, Zero Email, Zero Email Certified and The Zero Email Company are registered trademarks of the Atos group. May 2016. © 2016 Atos. Confidential information owned by Atos, to be used by the recipient only. This document, or any part of it, may not be reproduced, copied, circulated and/or distributed nor quoted without prior written approval from Atos.</a:t>
            </a:r>
          </a:p>
        </p:txBody>
      </p:sp>
      <p:pic>
        <p:nvPicPr>
          <p:cNvPr id="7174" name="Picture 9">
            <a:extLst>
              <a:ext uri="{FF2B5EF4-FFF2-40B4-BE49-F238E27FC236}">
                <a16:creationId xmlns:a16="http://schemas.microsoft.com/office/drawing/2014/main" id="{DE41DE1E-870B-744B-AF00-E5E53005D1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025" t="26797" r="5869" b="27271"/>
          <a:stretch>
            <a:fillRect/>
          </a:stretch>
        </p:blipFill>
        <p:spPr bwMode="auto">
          <a:xfrm>
            <a:off x="5300663" y="104775"/>
            <a:ext cx="141287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87485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text only">
    <p:bg bwMode="gray">
      <p:bgPr>
        <a:solidFill>
          <a:srgbClr val="0066A1"/>
        </a:solidFill>
        <a:effectLst/>
      </p:bgPr>
    </p:bg>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6452298D-A9AE-0044-B3B1-DF606C88B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id="{5254DD39-7918-BA4C-A0BE-7F3D556AC1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88" y="4737100"/>
            <a:ext cx="1635125" cy="8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A picture containing clipart&#10;&#10;Description automatically generated">
            <a:extLst>
              <a:ext uri="{FF2B5EF4-FFF2-40B4-BE49-F238E27FC236}">
                <a16:creationId xmlns:a16="http://schemas.microsoft.com/office/drawing/2014/main" id="{EB32334C-281C-B540-9D57-F4D25A6589F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3063" y="4525963"/>
            <a:ext cx="1533525"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9D2F6499-E01F-8A43-9A53-99C2B374E31D}"/>
              </a:ext>
            </a:extLst>
          </p:cNvPr>
          <p:cNvCxnSpPr/>
          <p:nvPr/>
        </p:nvCxnSpPr>
        <p:spPr>
          <a:xfrm>
            <a:off x="212725" y="2322513"/>
            <a:ext cx="893127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11" descr="A close up of a logo&#10;&#10;Description automatically generated">
            <a:extLst>
              <a:ext uri="{FF2B5EF4-FFF2-40B4-BE49-F238E27FC236}">
                <a16:creationId xmlns:a16="http://schemas.microsoft.com/office/drawing/2014/main" id="{A2A3EFA8-48C7-B74D-A46D-72E455E721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2925" y="4465638"/>
            <a:ext cx="1906588"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itle 1">
            <a:extLst>
              <a:ext uri="{FF2B5EF4-FFF2-40B4-BE49-F238E27FC236}">
                <a16:creationId xmlns:a16="http://schemas.microsoft.com/office/drawing/2014/main" id="{05E730A0-2D87-DA4A-9B24-9366CAC1D527}"/>
              </a:ext>
            </a:extLst>
          </p:cNvPr>
          <p:cNvSpPr>
            <a:spLocks noGrp="1"/>
          </p:cNvSpPr>
          <p:nvPr>
            <p:ph type="ctrTitle"/>
          </p:nvPr>
        </p:nvSpPr>
        <p:spPr>
          <a:xfrm>
            <a:off x="215779" y="1203598"/>
            <a:ext cx="8309346" cy="1102519"/>
          </a:xfrm>
          <a:prstGeom prst="rect">
            <a:avLst/>
          </a:prstGeom>
        </p:spPr>
        <p:txBody>
          <a:bodyPr anchor="b">
            <a:noAutofit/>
          </a:bodyPr>
          <a:lstStyle>
            <a:lvl1pPr>
              <a:defRPr sz="3600" b="0" i="0" baseline="0">
                <a:solidFill>
                  <a:schemeClr val="bg1"/>
                </a:solidFill>
                <a:latin typeface="Stag Medium" panose="02000603060000020004" pitchFamily="2" charset="77"/>
                <a:ea typeface="Verdana" panose="020B0604030504040204" pitchFamily="34" charset="0"/>
                <a:cs typeface="Verdana" panose="020B0604030504040204" pitchFamily="34" charset="0"/>
              </a:defRPr>
            </a:lvl1pPr>
          </a:lstStyle>
          <a:p>
            <a:r>
              <a:rPr lang="en-US" smtClean="0"/>
              <a:t>Click to edit Master title style</a:t>
            </a:r>
            <a:endParaRPr lang="nl-NL" dirty="0"/>
          </a:p>
        </p:txBody>
      </p:sp>
      <p:sp>
        <p:nvSpPr>
          <p:cNvPr id="19" name="Subtitle 2">
            <a:extLst>
              <a:ext uri="{FF2B5EF4-FFF2-40B4-BE49-F238E27FC236}">
                <a16:creationId xmlns:a16="http://schemas.microsoft.com/office/drawing/2014/main" id="{96F38EBB-B2C8-7E4F-8755-F708D3BCF855}"/>
              </a:ext>
            </a:extLst>
          </p:cNvPr>
          <p:cNvSpPr>
            <a:spLocks noGrp="1"/>
          </p:cNvSpPr>
          <p:nvPr>
            <p:ph type="subTitle" idx="1"/>
          </p:nvPr>
        </p:nvSpPr>
        <p:spPr>
          <a:xfrm>
            <a:off x="212931" y="2320746"/>
            <a:ext cx="8312194" cy="1115100"/>
          </a:xfrm>
          <a:prstGeom prst="rect">
            <a:avLst/>
          </a:prstGeom>
        </p:spPr>
        <p:txBody>
          <a:bodyPr>
            <a:noAutofit/>
          </a:bodyPr>
          <a:lstStyle>
            <a:lvl1pPr marL="0" indent="0" algn="l">
              <a:buNone/>
              <a:defRPr sz="2000" b="0" i="0">
                <a:solidFill>
                  <a:schemeClr val="bg1"/>
                </a:solidFill>
                <a:latin typeface="Stag Sans Medium" panose="020B0603040000020004" pitchFamily="34" charset="77"/>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NL" dirty="0"/>
          </a:p>
        </p:txBody>
      </p:sp>
    </p:spTree>
    <p:extLst>
      <p:ext uri="{BB962C8B-B14F-4D97-AF65-F5344CB8AC3E}">
        <p14:creationId xmlns:p14="http://schemas.microsoft.com/office/powerpoint/2010/main" val="371883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Basic">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2BBC040-D610-B047-A7F5-DE8EE1230636}"/>
              </a:ext>
            </a:extLst>
          </p:cNvPr>
          <p:cNvCxnSpPr>
            <a:cxnSpLocks/>
          </p:cNvCxnSpPr>
          <p:nvPr/>
        </p:nvCxnSpPr>
        <p:spPr>
          <a:xfrm>
            <a:off x="327025" y="4625975"/>
            <a:ext cx="882015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7F207A3-BEBA-7841-8DDA-FB8FA8B64D60}"/>
              </a:ext>
            </a:extLst>
          </p:cNvPr>
          <p:cNvCxnSpPr>
            <a:cxnSpLocks/>
          </p:cNvCxnSpPr>
          <p:nvPr/>
        </p:nvCxnSpPr>
        <p:spPr>
          <a:xfrm>
            <a:off x="328613" y="944563"/>
            <a:ext cx="8821737"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7" name="Picture 7" descr="A picture containing clipart&#10;&#10;Description automatically generated">
            <a:extLst>
              <a:ext uri="{FF2B5EF4-FFF2-40B4-BE49-F238E27FC236}">
                <a16:creationId xmlns:a16="http://schemas.microsoft.com/office/drawing/2014/main" id="{8942DB8D-8F78-8B47-8B75-06E888E905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1438" y="4745038"/>
            <a:ext cx="2566987"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240300" y="1150978"/>
            <a:ext cx="8748000" cy="3474900"/>
          </a:xfrm>
          <a:prstGeom prst="rect">
            <a:avLst/>
          </a:prstGeom>
        </p:spPr>
        <p:txBody>
          <a:bodyPr/>
          <a:lstStyle>
            <a:lvl1pPr>
              <a:defRPr b="0" i="0">
                <a:latin typeface="Stag Sans Light" panose="020B0303040000020004" pitchFamily="34" charset="77"/>
              </a:defRPr>
            </a:lvl1pPr>
            <a:lvl2pPr>
              <a:defRPr b="0" i="0">
                <a:latin typeface="Stag Sans Light" panose="020B0303040000020004" pitchFamily="34" charset="77"/>
              </a:defRPr>
            </a:lvl2pPr>
            <a:lvl3pPr>
              <a:defRPr b="0" i="0">
                <a:latin typeface="Stag Sans Light" panose="020B0303040000020004" pitchFamily="34" charset="77"/>
              </a:defRPr>
            </a:lvl3pPr>
            <a:lvl4pPr>
              <a:defRPr b="0" i="0">
                <a:latin typeface="Stag Sans Light" panose="020B0303040000020004" pitchFamily="34" charset="77"/>
              </a:defRPr>
            </a:lvl4pPr>
            <a:lvl5pPr>
              <a:defRPr b="0" i="0">
                <a:latin typeface="Stag Sans Light" panose="020B0303040000020004" pitchFamily="34" charset="77"/>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6" name="Title 5"/>
          <p:cNvSpPr>
            <a:spLocks noGrp="1"/>
          </p:cNvSpPr>
          <p:nvPr>
            <p:ph type="title"/>
          </p:nvPr>
        </p:nvSpPr>
        <p:spPr>
          <a:xfrm>
            <a:off x="216488" y="123478"/>
            <a:ext cx="8748000" cy="720080"/>
          </a:xfrm>
        </p:spPr>
        <p:txBody>
          <a:bodyPr/>
          <a:lstStyle>
            <a:lvl1pPr>
              <a:defRPr b="0">
                <a:latin typeface="Stag Medium" panose="02000603060000020004" pitchFamily="2" charset="77"/>
              </a:defRPr>
            </a:lvl1pPr>
          </a:lstStyle>
          <a:p>
            <a:r>
              <a:rPr lang="en-US" smtClean="0"/>
              <a:t>Click to edit Master title style</a:t>
            </a:r>
            <a:endParaRPr lang="en-US" dirty="0"/>
          </a:p>
        </p:txBody>
      </p:sp>
      <p:sp>
        <p:nvSpPr>
          <p:cNvPr id="8" name="Slide Number Placeholder 5">
            <a:extLst>
              <a:ext uri="{FF2B5EF4-FFF2-40B4-BE49-F238E27FC236}">
                <a16:creationId xmlns:a16="http://schemas.microsoft.com/office/drawing/2014/main" id="{2BCDC5CA-5D53-8149-9448-C75D6E502A8B}"/>
              </a:ext>
            </a:extLst>
          </p:cNvPr>
          <p:cNvSpPr>
            <a:spLocks noGrp="1"/>
          </p:cNvSpPr>
          <p:nvPr>
            <p:ph type="sldNum" sz="quarter" idx="10"/>
          </p:nvPr>
        </p:nvSpPr>
        <p:spPr/>
        <p:txBody>
          <a:bodyPr/>
          <a:lstStyle>
            <a:lvl1pPr algn="l">
              <a:defRPr sz="1000" b="0" i="0" smtClean="0">
                <a:solidFill>
                  <a:schemeClr val="tx1"/>
                </a:solidFill>
                <a:latin typeface="Stag Sans Light" panose="020B0303040000020004" pitchFamily="34" charset="77"/>
                <a:ea typeface="Verdana" pitchFamily="34" charset="0"/>
                <a:cs typeface="Verdana" pitchFamily="34" charset="0"/>
              </a:defRPr>
            </a:lvl1pPr>
          </a:lstStyle>
          <a:p>
            <a:pPr>
              <a:defRPr/>
            </a:pPr>
            <a:fld id="{450940A7-305D-864E-B2EF-F7957815FC47}" type="slidenum">
              <a:rPr lang="nl-NL"/>
              <a:pPr>
                <a:defRPr/>
              </a:pPr>
              <a:t>‹#›</a:t>
            </a:fld>
            <a:endParaRPr lang="nl-NL"/>
          </a:p>
        </p:txBody>
      </p:sp>
    </p:spTree>
    <p:extLst>
      <p:ext uri="{BB962C8B-B14F-4D97-AF65-F5344CB8AC3E}">
        <p14:creationId xmlns:p14="http://schemas.microsoft.com/office/powerpoint/2010/main" val="162413971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No 2nd top lin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4EF353D-D869-734D-BA6C-E210227793B4}"/>
              </a:ext>
            </a:extLst>
          </p:cNvPr>
          <p:cNvCxnSpPr>
            <a:cxnSpLocks/>
          </p:cNvCxnSpPr>
          <p:nvPr/>
        </p:nvCxnSpPr>
        <p:spPr>
          <a:xfrm>
            <a:off x="327025" y="4625975"/>
            <a:ext cx="8820150"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5" name="Picture 6" descr="A picture containing clipart&#10;&#10;Description automatically generated">
            <a:extLst>
              <a:ext uri="{FF2B5EF4-FFF2-40B4-BE49-F238E27FC236}">
                <a16:creationId xmlns:a16="http://schemas.microsoft.com/office/drawing/2014/main" id="{60F7DEC5-6463-F44C-ABBF-00E8710E62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1438" y="4745038"/>
            <a:ext cx="2566987"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216488" y="843558"/>
            <a:ext cx="8748000" cy="3723613"/>
          </a:xfrm>
          <a:prstGeom prst="rect">
            <a:avLst/>
          </a:prstGeom>
        </p:spPr>
        <p:txBody>
          <a:bodyPr/>
          <a:lstStyle>
            <a:lvl1pPr>
              <a:defRPr b="0" i="0">
                <a:latin typeface="Stag Sans Light" panose="020B0303040000020004" pitchFamily="34" charset="77"/>
              </a:defRPr>
            </a:lvl1pPr>
            <a:lvl2pPr>
              <a:defRPr b="0" i="0">
                <a:latin typeface="Stag Sans Light" panose="020B0303040000020004" pitchFamily="34" charset="77"/>
              </a:defRPr>
            </a:lvl2pPr>
            <a:lvl3pPr>
              <a:defRPr b="0" i="0">
                <a:latin typeface="Stag Sans Light" panose="020B0303040000020004" pitchFamily="34" charset="77"/>
              </a:defRPr>
            </a:lvl3pPr>
            <a:lvl4pPr>
              <a:defRPr b="0" i="0">
                <a:latin typeface="Stag Sans Light" panose="020B0303040000020004" pitchFamily="34" charset="77"/>
              </a:defRPr>
            </a:lvl4pPr>
            <a:lvl5pPr>
              <a:defRPr b="0" i="0">
                <a:latin typeface="Stag Sans Light" panose="020B0303040000020004" pitchFamily="34" charset="77"/>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9" name="Title 8"/>
          <p:cNvSpPr>
            <a:spLocks noGrp="1"/>
          </p:cNvSpPr>
          <p:nvPr>
            <p:ph type="title"/>
          </p:nvPr>
        </p:nvSpPr>
        <p:spPr>
          <a:xfrm>
            <a:off x="216488" y="123478"/>
            <a:ext cx="8748000" cy="720080"/>
          </a:xfrm>
        </p:spPr>
        <p:txBody>
          <a:bodyPr/>
          <a:lstStyle>
            <a:lvl1pPr>
              <a:defRPr b="0">
                <a:latin typeface="Stag Medium" panose="02000603060000020004" pitchFamily="2" charset="77"/>
              </a:defRPr>
            </a:lvl1pPr>
          </a:lstStyle>
          <a:p>
            <a:r>
              <a:rPr lang="en-US" smtClean="0"/>
              <a:t>Click to edit Master title style</a:t>
            </a:r>
            <a:endParaRPr lang="en-US" dirty="0"/>
          </a:p>
        </p:txBody>
      </p:sp>
      <p:sp>
        <p:nvSpPr>
          <p:cNvPr id="6" name="Slide Number Placeholder 5">
            <a:extLst>
              <a:ext uri="{FF2B5EF4-FFF2-40B4-BE49-F238E27FC236}">
                <a16:creationId xmlns:a16="http://schemas.microsoft.com/office/drawing/2014/main" id="{B078789C-A362-1943-9B6E-54D0A29D72BA}"/>
              </a:ext>
            </a:extLst>
          </p:cNvPr>
          <p:cNvSpPr>
            <a:spLocks noGrp="1"/>
          </p:cNvSpPr>
          <p:nvPr>
            <p:ph type="sldNum" sz="quarter" idx="10"/>
          </p:nvPr>
        </p:nvSpPr>
        <p:spPr/>
        <p:txBody>
          <a:bodyPr/>
          <a:lstStyle>
            <a:lvl1pPr algn="l">
              <a:defRPr sz="1000" b="0" i="0" smtClean="0">
                <a:solidFill>
                  <a:schemeClr val="tx1"/>
                </a:solidFill>
                <a:latin typeface="Stag Sans Light" panose="020B0303040000020004" pitchFamily="34" charset="77"/>
                <a:ea typeface="Verdana" pitchFamily="34" charset="0"/>
                <a:cs typeface="Verdana" pitchFamily="34" charset="0"/>
              </a:defRPr>
            </a:lvl1pPr>
          </a:lstStyle>
          <a:p>
            <a:pPr>
              <a:defRPr/>
            </a:pPr>
            <a:fld id="{43041198-5F74-2047-A44A-E0E5484D670F}" type="slidenum">
              <a:rPr lang="nl-NL"/>
              <a:pPr>
                <a:defRPr/>
              </a:pPr>
              <a:t>‹#›</a:t>
            </a:fld>
            <a:endParaRPr lang="nl-NL" dirty="0"/>
          </a:p>
        </p:txBody>
      </p:sp>
    </p:spTree>
    <p:extLst>
      <p:ext uri="{BB962C8B-B14F-4D97-AF65-F5344CB8AC3E}">
        <p14:creationId xmlns:p14="http://schemas.microsoft.com/office/powerpoint/2010/main" val="2765508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mpty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A60C35-BEEC-6344-B07E-828F77D32B09}"/>
              </a:ext>
            </a:extLst>
          </p:cNvPr>
          <p:cNvSpPr/>
          <p:nvPr/>
        </p:nvSpPr>
        <p:spPr>
          <a:xfrm>
            <a:off x="0" y="4630738"/>
            <a:ext cx="9144000" cy="512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Content Placeholder 2">
            <a:extLst>
              <a:ext uri="{FF2B5EF4-FFF2-40B4-BE49-F238E27FC236}">
                <a16:creationId xmlns:a16="http://schemas.microsoft.com/office/drawing/2014/main" id="{02E9DB60-B3E9-5C4C-B618-CFD29796A924}"/>
              </a:ext>
            </a:extLst>
          </p:cNvPr>
          <p:cNvSpPr>
            <a:spLocks noGrp="1"/>
          </p:cNvSpPr>
          <p:nvPr>
            <p:ph idx="1"/>
          </p:nvPr>
        </p:nvSpPr>
        <p:spPr>
          <a:xfrm>
            <a:off x="216488" y="843558"/>
            <a:ext cx="8748000" cy="3723613"/>
          </a:xfrm>
          <a:prstGeom prst="rect">
            <a:avLst/>
          </a:prstGeom>
        </p:spPr>
        <p:txBody>
          <a:bodyPr/>
          <a:lstStyle>
            <a:lvl1pPr>
              <a:defRPr b="0" i="0">
                <a:latin typeface="Stag Sans Light" panose="020B0303040000020004" pitchFamily="34" charset="77"/>
              </a:defRPr>
            </a:lvl1pPr>
            <a:lvl2pPr>
              <a:defRPr b="0" i="0">
                <a:latin typeface="Stag Sans Light" panose="020B0303040000020004" pitchFamily="34" charset="77"/>
              </a:defRPr>
            </a:lvl2pPr>
            <a:lvl3pPr>
              <a:defRPr b="0" i="0">
                <a:latin typeface="Stag Sans Light" panose="020B0303040000020004" pitchFamily="34" charset="77"/>
              </a:defRPr>
            </a:lvl3pPr>
            <a:lvl4pPr>
              <a:defRPr b="0" i="0">
                <a:latin typeface="Stag Sans Light" panose="020B0303040000020004" pitchFamily="34" charset="77"/>
              </a:defRPr>
            </a:lvl4pPr>
            <a:lvl5pPr>
              <a:defRPr b="0" i="0">
                <a:latin typeface="Stag Sans Light" panose="020B0303040000020004" pitchFamily="34" charset="77"/>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6" name="Title 8">
            <a:extLst>
              <a:ext uri="{FF2B5EF4-FFF2-40B4-BE49-F238E27FC236}">
                <a16:creationId xmlns:a16="http://schemas.microsoft.com/office/drawing/2014/main" id="{0E5A2361-91F5-6D49-970F-CEB455D345FF}"/>
              </a:ext>
            </a:extLst>
          </p:cNvPr>
          <p:cNvSpPr>
            <a:spLocks noGrp="1"/>
          </p:cNvSpPr>
          <p:nvPr>
            <p:ph type="title"/>
          </p:nvPr>
        </p:nvSpPr>
        <p:spPr>
          <a:xfrm>
            <a:off x="216488" y="123478"/>
            <a:ext cx="8748000" cy="720080"/>
          </a:xfrm>
        </p:spPr>
        <p:txBody>
          <a:bodyPr/>
          <a:lstStyle>
            <a:lvl1pPr>
              <a:defRPr b="0">
                <a:latin typeface="Stag Medium" panose="02000603060000020004" pitchFamily="2" charset="77"/>
              </a:defRPr>
            </a:lvl1pPr>
          </a:lstStyle>
          <a:p>
            <a:r>
              <a:rPr lang="en-US" smtClean="0"/>
              <a:t>Click to edit Master title style</a:t>
            </a:r>
            <a:endParaRPr lang="en-US" dirty="0"/>
          </a:p>
        </p:txBody>
      </p:sp>
      <p:sp>
        <p:nvSpPr>
          <p:cNvPr id="7" name="Slide Number Placeholder 2">
            <a:extLst>
              <a:ext uri="{FF2B5EF4-FFF2-40B4-BE49-F238E27FC236}">
                <a16:creationId xmlns:a16="http://schemas.microsoft.com/office/drawing/2014/main" id="{526D4878-B859-E640-AA35-997A3D8EFD52}"/>
              </a:ext>
            </a:extLst>
          </p:cNvPr>
          <p:cNvSpPr>
            <a:spLocks noGrp="1"/>
          </p:cNvSpPr>
          <p:nvPr>
            <p:ph type="sldNum" sz="quarter" idx="10"/>
          </p:nvPr>
        </p:nvSpPr>
        <p:spPr/>
        <p:txBody>
          <a:bodyPr/>
          <a:lstStyle>
            <a:lvl1pPr>
              <a:defRPr/>
            </a:lvl1pPr>
          </a:lstStyle>
          <a:p>
            <a:pPr>
              <a:defRPr/>
            </a:pPr>
            <a:fld id="{DB8992E6-6499-9A44-ACE1-C40FBF05D467}" type="slidenum">
              <a:rPr lang="nl-NL"/>
              <a:pPr>
                <a:defRPr/>
              </a:pPr>
              <a:t>‹#›</a:t>
            </a:fld>
            <a:endParaRPr lang="nl-NL"/>
          </a:p>
        </p:txBody>
      </p:sp>
    </p:spTree>
    <p:extLst>
      <p:ext uri="{BB962C8B-B14F-4D97-AF65-F5344CB8AC3E}">
        <p14:creationId xmlns:p14="http://schemas.microsoft.com/office/powerpoint/2010/main" val="1902553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losing Slide">
    <p:bg bwMode="gray">
      <p:bgPr>
        <a:solidFill>
          <a:srgbClr val="0066A1"/>
        </a:solidFill>
        <a:effectLst/>
      </p:bgPr>
    </p:bg>
    <p:spTree>
      <p:nvGrpSpPr>
        <p:cNvPr id="1" name=""/>
        <p:cNvGrpSpPr/>
        <p:nvPr/>
      </p:nvGrpSpPr>
      <p:grpSpPr>
        <a:xfrm>
          <a:off x="0" y="0"/>
          <a:ext cx="0" cy="0"/>
          <a:chOff x="0" y="0"/>
          <a:chExt cx="0" cy="0"/>
        </a:xfrm>
      </p:grpSpPr>
      <p:pic>
        <p:nvPicPr>
          <p:cNvPr id="3" name="Picture 5">
            <a:extLst>
              <a:ext uri="{FF2B5EF4-FFF2-40B4-BE49-F238E27FC236}">
                <a16:creationId xmlns:a16="http://schemas.microsoft.com/office/drawing/2014/main" id="{C17CE3C3-AFA8-EE43-8C11-FE1DB013910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ddNotifier#1">
            <a:extLst>
              <a:ext uri="{FF2B5EF4-FFF2-40B4-BE49-F238E27FC236}">
                <a16:creationId xmlns:a16="http://schemas.microsoft.com/office/drawing/2014/main" id="{FCFBC6D4-2223-F34E-8237-1C10A740A076}"/>
              </a:ext>
            </a:extLst>
          </p:cNvPr>
          <p:cNvSpPr txBox="1">
            <a:spLocks noChangeArrowheads="1"/>
          </p:cNvSpPr>
          <p:nvPr/>
        </p:nvSpPr>
        <p:spPr bwMode="auto">
          <a:xfrm>
            <a:off x="233363" y="4208463"/>
            <a:ext cx="3690937"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eaLnBrk="1" fontAlgn="auto" hangingPunct="1">
              <a:spcBef>
                <a:spcPts val="0"/>
              </a:spcBef>
              <a:spcAft>
                <a:spcPts val="0"/>
              </a:spcAft>
              <a:defRPr/>
            </a:pPr>
            <a:r>
              <a:rPr lang="en-US" sz="600">
                <a:solidFill>
                  <a:schemeClr val="bg1">
                    <a:lumMod val="85000"/>
                  </a:schemeClr>
                </a:solidFill>
                <a:latin typeface="Verdana" pitchFamily="34" charset="0"/>
                <a:ea typeface="Verdana" pitchFamily="34" charset="0"/>
                <a:cs typeface="Verdana" pitchFamily="34" charset="0"/>
              </a:rPr>
              <a:t>Atos, the Atos logo, Atos Syntel, Unify, and Worldline are registered trademarks of the Atos group. October 2018. © 2018 Atos. Confidential information owned by Atos, to be used by the recipient only. This document, or any part of it, may not be reproduced, copied, circulated and/or distributed nor quoted without prior written approval from Atos.</a:t>
            </a:r>
          </a:p>
        </p:txBody>
      </p:sp>
      <p:pic>
        <p:nvPicPr>
          <p:cNvPr id="5" name="Picture 7" descr="A picture containing clipart&#10;&#10;Description automatically generated">
            <a:extLst>
              <a:ext uri="{FF2B5EF4-FFF2-40B4-BE49-F238E27FC236}">
                <a16:creationId xmlns:a16="http://schemas.microsoft.com/office/drawing/2014/main" id="{C22DEA87-BAD7-2041-B3EF-FB9FAD0418A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53063" y="4525963"/>
            <a:ext cx="1533525"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A close up of a logo&#10;&#10;Description automatically generated">
            <a:extLst>
              <a:ext uri="{FF2B5EF4-FFF2-40B4-BE49-F238E27FC236}">
                <a16:creationId xmlns:a16="http://schemas.microsoft.com/office/drawing/2014/main" id="{50BCF29C-2562-8E4B-A288-1FE5E5FDC6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2925" y="4465638"/>
            <a:ext cx="1906588"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ctrTitle"/>
          </p:nvPr>
        </p:nvSpPr>
        <p:spPr>
          <a:xfrm>
            <a:off x="215778" y="1203598"/>
            <a:ext cx="6516462" cy="1102519"/>
          </a:xfrm>
          <a:prstGeom prst="rect">
            <a:avLst/>
          </a:prstGeom>
        </p:spPr>
        <p:txBody>
          <a:bodyPr anchor="b">
            <a:noAutofit/>
          </a:bodyPr>
          <a:lstStyle>
            <a:lvl1pPr>
              <a:defRPr sz="4800" b="0" baseline="0">
                <a:solidFill>
                  <a:schemeClr val="bg1"/>
                </a:solidFill>
                <a:latin typeface="Stag Medium" panose="02000603060000020004" pitchFamily="2" charset="77"/>
                <a:ea typeface="Verdana" pitchFamily="34" charset="0"/>
                <a:cs typeface="Verdana" pitchFamily="34" charset="0"/>
              </a:defRPr>
            </a:lvl1pPr>
          </a:lstStyle>
          <a:p>
            <a:r>
              <a:rPr lang="en-US" smtClean="0"/>
              <a:t>Click to edit Master title style</a:t>
            </a:r>
            <a:endParaRPr lang="nl-NL" dirty="0"/>
          </a:p>
        </p:txBody>
      </p:sp>
    </p:spTree>
    <p:extLst>
      <p:ext uri="{BB962C8B-B14F-4D97-AF65-F5344CB8AC3E}">
        <p14:creationId xmlns:p14="http://schemas.microsoft.com/office/powerpoint/2010/main" val="41477391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97CA1B4D-F61D-E544-991A-6DE9A57D61D7}"/>
              </a:ext>
            </a:extLst>
          </p:cNvPr>
          <p:cNvSpPr>
            <a:spLocks noGrp="1"/>
          </p:cNvSpPr>
          <p:nvPr>
            <p:ph type="sldNum" sz="quarter" idx="4"/>
          </p:nvPr>
        </p:nvSpPr>
        <p:spPr>
          <a:xfrm>
            <a:off x="239713" y="4745038"/>
            <a:ext cx="444500" cy="215900"/>
          </a:xfrm>
          <a:prstGeom prst="rect">
            <a:avLst/>
          </a:prstGeom>
        </p:spPr>
        <p:txBody>
          <a:bodyPr vert="horz" lIns="91440" tIns="45720" rIns="91440" bIns="45720" rtlCol="0" anchor="ctr"/>
          <a:lstStyle>
            <a:lvl1pPr algn="l" eaLnBrk="1" fontAlgn="auto" hangingPunct="1">
              <a:spcBef>
                <a:spcPts val="0"/>
              </a:spcBef>
              <a:spcAft>
                <a:spcPts val="0"/>
              </a:spcAft>
              <a:defRPr sz="1000" b="0" i="0" smtClean="0">
                <a:solidFill>
                  <a:schemeClr val="tx1"/>
                </a:solidFill>
                <a:latin typeface="Stag Sans Light" panose="020B0303040000020004" pitchFamily="34" charset="77"/>
                <a:ea typeface="Verdana" pitchFamily="34" charset="0"/>
                <a:cs typeface="Verdana" pitchFamily="34" charset="0"/>
              </a:defRPr>
            </a:lvl1pPr>
          </a:lstStyle>
          <a:p>
            <a:pPr>
              <a:defRPr/>
            </a:pPr>
            <a:fld id="{44CF9630-DB8E-D242-9B4A-F29A849328C1}" type="slidenum">
              <a:rPr lang="nl-NL"/>
              <a:pPr>
                <a:defRPr/>
              </a:pPr>
              <a:t>‹#›</a:t>
            </a:fld>
            <a:endParaRPr lang="nl-NL" dirty="0"/>
          </a:p>
        </p:txBody>
      </p:sp>
      <p:sp>
        <p:nvSpPr>
          <p:cNvPr id="1027" name="AddCustomFooter#1">
            <a:extLst>
              <a:ext uri="{FF2B5EF4-FFF2-40B4-BE49-F238E27FC236}">
                <a16:creationId xmlns:a16="http://schemas.microsoft.com/office/drawing/2014/main" id="{4C68017C-D95E-8B4A-96BF-B0E42348EE75}"/>
              </a:ext>
            </a:extLst>
          </p:cNvPr>
          <p:cNvSpPr txBox="1">
            <a:spLocks noChangeArrowheads="1"/>
          </p:cNvSpPr>
          <p:nvPr/>
        </p:nvSpPr>
        <p:spPr bwMode="auto">
          <a:xfrm>
            <a:off x="239713" y="4729163"/>
            <a:ext cx="41465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r>
              <a:rPr lang="en-US" altLang="en-US" sz="1000">
                <a:latin typeface="Stag Sans Light" panose="020B0303040000020004" pitchFamily="34" charset="77"/>
                <a:ea typeface="Verdana" panose="020B0604030504040204" pitchFamily="34" charset="0"/>
                <a:cs typeface="Verdana" panose="020B0604030504040204" pitchFamily="34" charset="0"/>
              </a:rPr>
              <a:t>       | October 2019 | #HackTheHat – Sustainability Hackathon with Red Hat</a:t>
            </a:r>
            <a:endParaRPr lang="nl-NL" altLang="en-US" sz="1000">
              <a:latin typeface="Stag Sans Light" panose="020B0303040000020004" pitchFamily="34" charset="77"/>
              <a:ea typeface="Verdana" panose="020B0604030504040204" pitchFamily="34" charset="0"/>
              <a:cs typeface="Verdana" panose="020B0604030504040204" pitchFamily="34" charset="0"/>
            </a:endParaRPr>
          </a:p>
        </p:txBody>
      </p:sp>
      <p:sp>
        <p:nvSpPr>
          <p:cNvPr id="1028" name="Text Placeholder 2">
            <a:extLst>
              <a:ext uri="{FF2B5EF4-FFF2-40B4-BE49-F238E27FC236}">
                <a16:creationId xmlns:a16="http://schemas.microsoft.com/office/drawing/2014/main" id="{0FB754FE-BCA2-9F4C-A534-78C2555F31EB}"/>
              </a:ext>
            </a:extLst>
          </p:cNvPr>
          <p:cNvSpPr>
            <a:spLocks noGrp="1" noChangeArrowheads="1"/>
          </p:cNvSpPr>
          <p:nvPr>
            <p:ph type="body" idx="1"/>
          </p:nvPr>
        </p:nvSpPr>
        <p:spPr bwMode="auto">
          <a:xfrm>
            <a:off x="215900" y="1090613"/>
            <a:ext cx="8748713" cy="347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NL" altLang="en-US"/>
              <a:t>First level</a:t>
            </a:r>
          </a:p>
          <a:p>
            <a:pPr lvl="1"/>
            <a:r>
              <a:rPr lang="nl-NL" altLang="en-US"/>
              <a:t>Second level</a:t>
            </a:r>
          </a:p>
          <a:p>
            <a:pPr lvl="2"/>
            <a:r>
              <a:rPr lang="nl-NL" altLang="en-US"/>
              <a:t>Third level</a:t>
            </a:r>
          </a:p>
          <a:p>
            <a:pPr lvl="3"/>
            <a:r>
              <a:rPr lang="nl-NL" altLang="en-US"/>
              <a:t>Fourth level</a:t>
            </a:r>
          </a:p>
          <a:p>
            <a:pPr lvl="4"/>
            <a:r>
              <a:rPr lang="nl-NL" altLang="en-US"/>
              <a:t>Fifth level</a:t>
            </a:r>
          </a:p>
        </p:txBody>
      </p:sp>
      <p:sp>
        <p:nvSpPr>
          <p:cNvPr id="1029" name="Title Placeholder 1">
            <a:extLst>
              <a:ext uri="{FF2B5EF4-FFF2-40B4-BE49-F238E27FC236}">
                <a16:creationId xmlns:a16="http://schemas.microsoft.com/office/drawing/2014/main" id="{2854F9BB-722B-9645-9825-12AF66A73252}"/>
              </a:ext>
            </a:extLst>
          </p:cNvPr>
          <p:cNvSpPr>
            <a:spLocks noGrp="1" noChangeArrowheads="1"/>
          </p:cNvSpPr>
          <p:nvPr>
            <p:ph type="title"/>
          </p:nvPr>
        </p:nvSpPr>
        <p:spPr bwMode="auto">
          <a:xfrm>
            <a:off x="215900" y="123825"/>
            <a:ext cx="874871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nl-NL" altLang="en-US"/>
              <a:t>Click to edit the header</a:t>
            </a:r>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Lst>
  <p:hf hdr="0" ftr="0" dt="0"/>
  <p:txStyles>
    <p:titleStyle>
      <a:lvl1pPr algn="l" rtl="0" eaLnBrk="1" fontAlgn="base" hangingPunct="1">
        <a:spcBef>
          <a:spcPct val="0"/>
        </a:spcBef>
        <a:spcAft>
          <a:spcPct val="0"/>
        </a:spcAft>
        <a:defRPr sz="2400" kern="1200">
          <a:solidFill>
            <a:schemeClr val="tx1"/>
          </a:solidFill>
          <a:latin typeface="Stag Medium" panose="02000603060000020004" pitchFamily="2" charset="77"/>
          <a:ea typeface="Verdana" pitchFamily="34" charset="0"/>
          <a:cs typeface="Verdana" pitchFamily="34" charset="0"/>
        </a:defRPr>
      </a:lvl1pPr>
      <a:lvl2pPr algn="l" rtl="0" eaLnBrk="1" fontAlgn="base" hangingPunct="1">
        <a:spcBef>
          <a:spcPct val="0"/>
        </a:spcBef>
        <a:spcAft>
          <a:spcPct val="0"/>
        </a:spcAft>
        <a:defRPr sz="2400">
          <a:solidFill>
            <a:schemeClr val="tx1"/>
          </a:solidFill>
          <a:latin typeface="Stag Medium" panose="02000603060000020004" pitchFamily="2" charset="77"/>
          <a:ea typeface="Verdana" panose="020B0604030504040204" pitchFamily="34" charset="0"/>
          <a:cs typeface="Verdana" panose="020B0604030504040204" pitchFamily="34" charset="0"/>
        </a:defRPr>
      </a:lvl2pPr>
      <a:lvl3pPr algn="l" rtl="0" eaLnBrk="1" fontAlgn="base" hangingPunct="1">
        <a:spcBef>
          <a:spcPct val="0"/>
        </a:spcBef>
        <a:spcAft>
          <a:spcPct val="0"/>
        </a:spcAft>
        <a:defRPr sz="2400">
          <a:solidFill>
            <a:schemeClr val="tx1"/>
          </a:solidFill>
          <a:latin typeface="Stag Medium" panose="02000603060000020004" pitchFamily="2" charset="77"/>
          <a:ea typeface="Verdana" panose="020B0604030504040204" pitchFamily="34" charset="0"/>
          <a:cs typeface="Verdana" panose="020B0604030504040204" pitchFamily="34" charset="0"/>
        </a:defRPr>
      </a:lvl3pPr>
      <a:lvl4pPr algn="l" rtl="0" eaLnBrk="1" fontAlgn="base" hangingPunct="1">
        <a:spcBef>
          <a:spcPct val="0"/>
        </a:spcBef>
        <a:spcAft>
          <a:spcPct val="0"/>
        </a:spcAft>
        <a:defRPr sz="2400">
          <a:solidFill>
            <a:schemeClr val="tx1"/>
          </a:solidFill>
          <a:latin typeface="Stag Medium" panose="02000603060000020004" pitchFamily="2" charset="77"/>
          <a:ea typeface="Verdana" panose="020B0604030504040204" pitchFamily="34" charset="0"/>
          <a:cs typeface="Verdana" panose="020B0604030504040204" pitchFamily="34" charset="0"/>
        </a:defRPr>
      </a:lvl4pPr>
      <a:lvl5pPr algn="l" rtl="0" eaLnBrk="1" fontAlgn="base" hangingPunct="1">
        <a:spcBef>
          <a:spcPct val="0"/>
        </a:spcBef>
        <a:spcAft>
          <a:spcPct val="0"/>
        </a:spcAft>
        <a:defRPr sz="2400">
          <a:solidFill>
            <a:schemeClr val="tx1"/>
          </a:solidFill>
          <a:latin typeface="Stag Medium" panose="02000603060000020004" pitchFamily="2" charset="77"/>
          <a:ea typeface="Verdana" panose="020B0604030504040204" pitchFamily="34" charset="0"/>
          <a:cs typeface="Verdana" panose="020B0604030504040204" pitchFamily="34" charset="0"/>
        </a:defRPr>
      </a:lvl5pPr>
      <a:lvl6pPr marL="457200" algn="l" rtl="0" eaLnBrk="1" fontAlgn="base" hangingPunct="1">
        <a:spcBef>
          <a:spcPct val="0"/>
        </a:spcBef>
        <a:spcAft>
          <a:spcPct val="0"/>
        </a:spcAft>
        <a:defRPr sz="2400">
          <a:solidFill>
            <a:schemeClr val="tx1"/>
          </a:solidFill>
          <a:latin typeface="Stag Medium" panose="02000603060000020004" pitchFamily="2" charset="77"/>
          <a:ea typeface="Verdana" panose="020B0604030504040204" pitchFamily="34" charset="0"/>
          <a:cs typeface="Verdana" panose="020B0604030504040204" pitchFamily="34" charset="0"/>
        </a:defRPr>
      </a:lvl6pPr>
      <a:lvl7pPr marL="914400" algn="l" rtl="0" eaLnBrk="1" fontAlgn="base" hangingPunct="1">
        <a:spcBef>
          <a:spcPct val="0"/>
        </a:spcBef>
        <a:spcAft>
          <a:spcPct val="0"/>
        </a:spcAft>
        <a:defRPr sz="2400">
          <a:solidFill>
            <a:schemeClr val="tx1"/>
          </a:solidFill>
          <a:latin typeface="Stag Medium" panose="02000603060000020004" pitchFamily="2" charset="77"/>
          <a:ea typeface="Verdana" panose="020B0604030504040204" pitchFamily="34" charset="0"/>
          <a:cs typeface="Verdana" panose="020B0604030504040204" pitchFamily="34" charset="0"/>
        </a:defRPr>
      </a:lvl7pPr>
      <a:lvl8pPr marL="1371600" algn="l" rtl="0" eaLnBrk="1" fontAlgn="base" hangingPunct="1">
        <a:spcBef>
          <a:spcPct val="0"/>
        </a:spcBef>
        <a:spcAft>
          <a:spcPct val="0"/>
        </a:spcAft>
        <a:defRPr sz="2400">
          <a:solidFill>
            <a:schemeClr val="tx1"/>
          </a:solidFill>
          <a:latin typeface="Stag Medium" panose="02000603060000020004" pitchFamily="2" charset="77"/>
          <a:ea typeface="Verdana" panose="020B0604030504040204" pitchFamily="34" charset="0"/>
          <a:cs typeface="Verdana" panose="020B0604030504040204" pitchFamily="34" charset="0"/>
        </a:defRPr>
      </a:lvl8pPr>
      <a:lvl9pPr marL="1828800" algn="l" rtl="0" eaLnBrk="1" fontAlgn="base" hangingPunct="1">
        <a:spcBef>
          <a:spcPct val="0"/>
        </a:spcBef>
        <a:spcAft>
          <a:spcPct val="0"/>
        </a:spcAft>
        <a:defRPr sz="2400">
          <a:solidFill>
            <a:schemeClr val="tx1"/>
          </a:solidFill>
          <a:latin typeface="Stag Medium" panose="02000603060000020004" pitchFamily="2" charset="77"/>
          <a:ea typeface="Verdana" panose="020B0604030504040204" pitchFamily="34" charset="0"/>
          <a:cs typeface="Verdana" panose="020B0604030504040204" pitchFamily="34" charset="0"/>
        </a:defRPr>
      </a:lvl9pPr>
    </p:titleStyle>
    <p:bodyStyle>
      <a:lvl1pPr marL="269875" indent="-269875" algn="l" rtl="0" eaLnBrk="1" fontAlgn="base" hangingPunct="1">
        <a:spcBef>
          <a:spcPct val="20000"/>
        </a:spcBef>
        <a:spcAft>
          <a:spcPct val="0"/>
        </a:spcAft>
        <a:buClr>
          <a:schemeClr val="tx2"/>
        </a:buClr>
        <a:buFont typeface="Lucida Sans Unicode" panose="020B0602030504020204" pitchFamily="34" charset="0"/>
        <a:buChar char="▶"/>
        <a:defRPr sz="1600" kern="1200">
          <a:solidFill>
            <a:schemeClr val="tx1"/>
          </a:solidFill>
          <a:latin typeface="Stag Sans Light" panose="020B0303040000020004" pitchFamily="34" charset="77"/>
          <a:ea typeface="Verdana" pitchFamily="34" charset="0"/>
          <a:cs typeface="Verdana" pitchFamily="34" charset="0"/>
        </a:defRPr>
      </a:lvl1pPr>
      <a:lvl2pPr marL="539750" indent="-269875" algn="l" rtl="0" eaLnBrk="1" fontAlgn="base" hangingPunct="1">
        <a:spcBef>
          <a:spcPts val="388"/>
        </a:spcBef>
        <a:spcAft>
          <a:spcPct val="0"/>
        </a:spcAft>
        <a:buClr>
          <a:schemeClr val="tx2"/>
        </a:buClr>
        <a:buFont typeface="Arial" panose="020B0604020202020204" pitchFamily="34" charset="0"/>
        <a:buChar char="–"/>
        <a:defRPr sz="1600" kern="1200">
          <a:solidFill>
            <a:schemeClr val="tx1"/>
          </a:solidFill>
          <a:latin typeface="Stag Sans Light" panose="020B0303040000020004" pitchFamily="34" charset="77"/>
          <a:ea typeface="Verdana" pitchFamily="34" charset="0"/>
          <a:cs typeface="Verdana" pitchFamily="34" charset="0"/>
        </a:defRPr>
      </a:lvl2pPr>
      <a:lvl3pPr marL="809625" indent="-269875" algn="l" rtl="0" eaLnBrk="1" fontAlgn="base" hangingPunct="1">
        <a:spcBef>
          <a:spcPct val="20000"/>
        </a:spcBef>
        <a:spcAft>
          <a:spcPct val="0"/>
        </a:spcAft>
        <a:buClr>
          <a:schemeClr val="tx2"/>
        </a:buClr>
        <a:buFont typeface="Arial" panose="020B0604020202020204" pitchFamily="34" charset="0"/>
        <a:buChar char="•"/>
        <a:defRPr sz="1600" kern="1200">
          <a:solidFill>
            <a:schemeClr val="tx1"/>
          </a:solidFill>
          <a:latin typeface="Stag Sans Light" panose="020B0303040000020004" pitchFamily="34" charset="77"/>
          <a:ea typeface="Verdana" pitchFamily="34" charset="0"/>
          <a:cs typeface="Verdana" pitchFamily="34" charset="0"/>
        </a:defRPr>
      </a:lvl3pPr>
      <a:lvl4pPr marL="1079500" indent="-269875" algn="l" rtl="0" eaLnBrk="1" fontAlgn="base" hangingPunct="1">
        <a:spcBef>
          <a:spcPct val="20000"/>
        </a:spcBef>
        <a:spcAft>
          <a:spcPct val="0"/>
        </a:spcAft>
        <a:buClr>
          <a:schemeClr val="tx2"/>
        </a:buClr>
        <a:buFont typeface="Arial" panose="020B0604020202020204" pitchFamily="34" charset="0"/>
        <a:buChar char="–"/>
        <a:defRPr sz="1600" kern="1200">
          <a:solidFill>
            <a:schemeClr val="tx1"/>
          </a:solidFill>
          <a:latin typeface="Stag Sans Light" panose="020B0303040000020004" pitchFamily="34" charset="77"/>
          <a:ea typeface="Verdana" pitchFamily="34" charset="0"/>
          <a:cs typeface="Verdana" pitchFamily="34" charset="0"/>
        </a:defRPr>
      </a:lvl4pPr>
      <a:lvl5pPr marL="1349375" indent="-269875" algn="l" rtl="0" eaLnBrk="1" fontAlgn="base" hangingPunct="1">
        <a:spcBef>
          <a:spcPct val="20000"/>
        </a:spcBef>
        <a:spcAft>
          <a:spcPct val="0"/>
        </a:spcAft>
        <a:buClr>
          <a:schemeClr val="tx2"/>
        </a:buClr>
        <a:buFont typeface="Arial" panose="020B0604020202020204" pitchFamily="34" charset="0"/>
        <a:buChar char="»"/>
        <a:defRPr sz="1600" kern="1200">
          <a:solidFill>
            <a:schemeClr val="tx1"/>
          </a:solidFill>
          <a:latin typeface="Stag Sans Light" panose="020B0303040000020004" pitchFamily="34" charset="77"/>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atosone.com/kiran.karandikar/datawis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D13A7F93-7FC4-4348-A7BE-15B3B61CE342}"/>
              </a:ext>
            </a:extLst>
          </p:cNvPr>
          <p:cNvSpPr>
            <a:spLocks noGrp="1" noChangeArrowheads="1"/>
          </p:cNvSpPr>
          <p:nvPr>
            <p:ph type="ctrTitle"/>
          </p:nvPr>
        </p:nvSpPr>
        <p:spPr>
          <a:xfrm>
            <a:off x="215900" y="129054"/>
            <a:ext cx="8308975" cy="2127250"/>
          </a:xfrm>
        </p:spPr>
        <p:txBody>
          <a:bodyPr/>
          <a:lstStyle/>
          <a:p>
            <a:r>
              <a:rPr lang="en-US" altLang="en-US" dirty="0"/>
              <a:t>#</a:t>
            </a:r>
            <a:r>
              <a:rPr lang="en-US" altLang="en-US" dirty="0" err="1"/>
              <a:t>HackTheHat</a:t>
            </a:r>
            <a:r>
              <a:rPr lang="en-US" altLang="en-US" dirty="0"/>
              <a:t> Sustainability </a:t>
            </a:r>
            <a:br>
              <a:rPr lang="en-US" altLang="en-US" dirty="0"/>
            </a:br>
            <a:r>
              <a:rPr lang="en-US" altLang="en-US" dirty="0"/>
              <a:t>Hackathon with Red Hat</a:t>
            </a:r>
          </a:p>
        </p:txBody>
      </p:sp>
      <p:sp>
        <p:nvSpPr>
          <p:cNvPr id="9218" name="Subtitle 2">
            <a:extLst>
              <a:ext uri="{FF2B5EF4-FFF2-40B4-BE49-F238E27FC236}">
                <a16:creationId xmlns:a16="http://schemas.microsoft.com/office/drawing/2014/main" id="{C44D6DE5-E98F-B14E-91CA-1594706E31B2}"/>
              </a:ext>
            </a:extLst>
          </p:cNvPr>
          <p:cNvSpPr>
            <a:spLocks noGrp="1" noChangeArrowheads="1"/>
          </p:cNvSpPr>
          <p:nvPr>
            <p:ph type="subTitle" idx="1"/>
          </p:nvPr>
        </p:nvSpPr>
        <p:spPr>
          <a:xfrm>
            <a:off x="212725" y="2438371"/>
            <a:ext cx="8312150" cy="1840014"/>
          </a:xfrm>
        </p:spPr>
        <p:txBody>
          <a:bodyPr/>
          <a:lstStyle/>
          <a:p>
            <a:r>
              <a:rPr lang="en-US" altLang="en-US" sz="2400" dirty="0"/>
              <a:t>Project submission</a:t>
            </a:r>
            <a:br>
              <a:rPr lang="en-US" altLang="en-US" sz="2400" dirty="0"/>
            </a:br>
            <a:endParaRPr lang="en-US" altLang="en-US" sz="2400" dirty="0"/>
          </a:p>
          <a:p>
            <a:r>
              <a:rPr lang="en-US" altLang="en-US" sz="2400" dirty="0">
                <a:latin typeface="Stag Sans Light" panose="020B0303040000020004" pitchFamily="34" charset="77"/>
              </a:rPr>
              <a:t>Team name </a:t>
            </a:r>
            <a:r>
              <a:rPr lang="en-US" altLang="en-US" sz="2400" dirty="0" smtClean="0">
                <a:latin typeface="Stag Sans Light" panose="020B0303040000020004" pitchFamily="34" charset="77"/>
              </a:rPr>
              <a:t> - </a:t>
            </a:r>
            <a:r>
              <a:rPr lang="en-US" altLang="en-US" sz="2400" dirty="0" err="1" smtClean="0">
                <a:latin typeface="Stag Sans Light" panose="020B0303040000020004" pitchFamily="34" charset="77"/>
              </a:rPr>
              <a:t>Datawise</a:t>
            </a:r>
            <a:r>
              <a:rPr lang="en-US" altLang="en-US" sz="2400" dirty="0">
                <a:latin typeface="Stag Sans Light" panose="020B0303040000020004" pitchFamily="34" charset="77"/>
              </a:rPr>
              <a:t/>
            </a:r>
            <a:br>
              <a:rPr lang="en-US" altLang="en-US" sz="2400" dirty="0">
                <a:latin typeface="Stag Sans Light" panose="020B0303040000020004" pitchFamily="34" charset="77"/>
              </a:rPr>
            </a:br>
            <a:r>
              <a:rPr lang="en-US" altLang="en-US" sz="2400" dirty="0">
                <a:latin typeface="Stag Sans Light" panose="020B0303040000020004" pitchFamily="34" charset="77"/>
              </a:rPr>
              <a:t>Project </a:t>
            </a:r>
            <a:r>
              <a:rPr lang="en-US" altLang="en-US" sz="2400" dirty="0" smtClean="0">
                <a:latin typeface="Stag Sans Light" panose="020B0303040000020004" pitchFamily="34" charset="77"/>
              </a:rPr>
              <a:t>name - project RALI</a:t>
            </a:r>
            <a:endParaRPr lang="en-US" altLang="en-US" sz="2400" dirty="0">
              <a:latin typeface="Stag Sans Light" panose="020B0303040000020004" pitchFamily="34" charset="77"/>
            </a:endParaRPr>
          </a:p>
          <a:p>
            <a:endParaRPr lang="en-US" altLang="en-US" sz="2400" dirty="0">
              <a:highlight>
                <a:srgbClr val="FF0000"/>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2">
            <a:extLst>
              <a:ext uri="{FF2B5EF4-FFF2-40B4-BE49-F238E27FC236}">
                <a16:creationId xmlns:a16="http://schemas.microsoft.com/office/drawing/2014/main" id="{A6AEC536-F340-CA4B-8FD4-14215CEDAABD}"/>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fld id="{916465E4-09B6-C34A-8237-7B880E626621}" type="slidenum">
              <a:rPr lang="nl-NL" altLang="en-US">
                <a:latin typeface="Stag Sans Light" panose="020B0303040000020004" pitchFamily="34" charset="77"/>
              </a:rPr>
              <a:pPr fontAlgn="base">
                <a:spcBef>
                  <a:spcPct val="0"/>
                </a:spcBef>
                <a:spcAft>
                  <a:spcPct val="0"/>
                </a:spcAft>
              </a:pPr>
              <a:t>10</a:t>
            </a:fld>
            <a:endParaRPr lang="nl-NL" altLang="en-US">
              <a:latin typeface="Stag Sans Light" panose="020B0303040000020004" pitchFamily="34" charset="77"/>
            </a:endParaRPr>
          </a:p>
        </p:txBody>
      </p:sp>
      <p:sp>
        <p:nvSpPr>
          <p:cNvPr id="19458" name="Title 3">
            <a:extLst>
              <a:ext uri="{FF2B5EF4-FFF2-40B4-BE49-F238E27FC236}">
                <a16:creationId xmlns:a16="http://schemas.microsoft.com/office/drawing/2014/main" id="{BFFA650D-BF1F-5D4A-83CA-2C5841407185}"/>
              </a:ext>
            </a:extLst>
          </p:cNvPr>
          <p:cNvSpPr>
            <a:spLocks noGrp="1" noChangeArrowheads="1"/>
          </p:cNvSpPr>
          <p:nvPr>
            <p:ph type="title"/>
          </p:nvPr>
        </p:nvSpPr>
        <p:spPr>
          <a:xfrm>
            <a:off x="215900" y="123825"/>
            <a:ext cx="8748713" cy="719138"/>
          </a:xfrm>
        </p:spPr>
        <p:txBody>
          <a:bodyPr/>
          <a:lstStyle/>
          <a:p>
            <a:r>
              <a:rPr lang="en-US" altLang="en-US"/>
              <a:t>Feasibility</a:t>
            </a:r>
            <a:br>
              <a:rPr lang="en-US" altLang="en-US"/>
            </a:br>
            <a:r>
              <a:rPr lang="en-US" altLang="en-US" sz="2000">
                <a:latin typeface="Stag Sans Light" panose="020B0303040000020004" pitchFamily="34" charset="77"/>
              </a:rPr>
              <a:t>30% weighting</a:t>
            </a:r>
          </a:p>
        </p:txBody>
      </p:sp>
      <p:sp>
        <p:nvSpPr>
          <p:cNvPr id="19459" name="Content Placeholder 5">
            <a:extLst>
              <a:ext uri="{FF2B5EF4-FFF2-40B4-BE49-F238E27FC236}">
                <a16:creationId xmlns:a16="http://schemas.microsoft.com/office/drawing/2014/main" id="{F5858D7D-ECB7-1249-8E7D-180D501B57A3}"/>
              </a:ext>
            </a:extLst>
          </p:cNvPr>
          <p:cNvSpPr>
            <a:spLocks noGrp="1" noChangeArrowheads="1"/>
          </p:cNvSpPr>
          <p:nvPr>
            <p:ph idx="1"/>
          </p:nvPr>
        </p:nvSpPr>
        <p:spPr>
          <a:xfrm>
            <a:off x="239713" y="1150938"/>
            <a:ext cx="8724900" cy="3475037"/>
          </a:xfrm>
        </p:spPr>
        <p:txBody>
          <a:bodyPr/>
          <a:lstStyle/>
          <a:p>
            <a:pPr marL="0" indent="0">
              <a:buNone/>
            </a:pPr>
            <a:r>
              <a:rPr lang="en-GB" altLang="en-US" dirty="0" smtClean="0"/>
              <a:t>We are targeting the healthcare clients from our solution. From this model we provide them the future prediction about asthma </a:t>
            </a:r>
            <a:r>
              <a:rPr lang="en-GB" altLang="en-US" dirty="0" smtClean="0"/>
              <a:t>patients. </a:t>
            </a:r>
            <a:r>
              <a:rPr lang="en-GB" altLang="en-US" dirty="0" smtClean="0"/>
              <a:t>So they can focus on particular area from marketing perspective, As well they can increase the device/medicine manufacturing. </a:t>
            </a:r>
            <a:r>
              <a:rPr lang="en-GB" altLang="en-US" dirty="0" smtClean="0"/>
              <a:t>Further in future using </a:t>
            </a:r>
            <a:r>
              <a:rPr lang="en-GB" altLang="en-US" dirty="0" smtClean="0"/>
              <a:t>this model we can predict air pollution impact </a:t>
            </a:r>
            <a:r>
              <a:rPr lang="en-GB" altLang="en-US" dirty="0"/>
              <a:t>on other </a:t>
            </a:r>
            <a:r>
              <a:rPr lang="en-GB" altLang="en-US" dirty="0" smtClean="0"/>
              <a:t>diseases as well.</a:t>
            </a:r>
          </a:p>
          <a:p>
            <a:pPr marL="0" indent="0">
              <a:buFont typeface="Lucida Sans Unicode" panose="020B0602030504020204" pitchFamily="34" charset="0"/>
              <a:buNone/>
            </a:pPr>
            <a:endParaRPr lang="en-GB"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2">
            <a:extLst>
              <a:ext uri="{FF2B5EF4-FFF2-40B4-BE49-F238E27FC236}">
                <a16:creationId xmlns:a16="http://schemas.microsoft.com/office/drawing/2014/main" id="{C4C85B0C-0EF4-D149-9BF7-88485030C12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fld id="{AD704C8C-B40E-6C48-8215-A50D25CB5AD2}" type="slidenum">
              <a:rPr lang="nl-NL" altLang="en-US">
                <a:latin typeface="Stag Sans Light" panose="020B0303040000020004" pitchFamily="34" charset="77"/>
              </a:rPr>
              <a:pPr fontAlgn="base">
                <a:spcBef>
                  <a:spcPct val="0"/>
                </a:spcBef>
                <a:spcAft>
                  <a:spcPct val="0"/>
                </a:spcAft>
              </a:pPr>
              <a:t>11</a:t>
            </a:fld>
            <a:endParaRPr lang="nl-NL" altLang="en-US">
              <a:latin typeface="Stag Sans Light" panose="020B0303040000020004" pitchFamily="34" charset="77"/>
            </a:endParaRPr>
          </a:p>
        </p:txBody>
      </p:sp>
      <p:sp>
        <p:nvSpPr>
          <p:cNvPr id="20482" name="Title 3">
            <a:extLst>
              <a:ext uri="{FF2B5EF4-FFF2-40B4-BE49-F238E27FC236}">
                <a16:creationId xmlns:a16="http://schemas.microsoft.com/office/drawing/2014/main" id="{D1F4136B-4E21-1A42-AF23-493D48211275}"/>
              </a:ext>
            </a:extLst>
          </p:cNvPr>
          <p:cNvSpPr>
            <a:spLocks noGrp="1" noChangeArrowheads="1"/>
          </p:cNvSpPr>
          <p:nvPr>
            <p:ph type="title"/>
          </p:nvPr>
        </p:nvSpPr>
        <p:spPr>
          <a:xfrm>
            <a:off x="215900" y="123825"/>
            <a:ext cx="8748713" cy="719138"/>
          </a:xfrm>
        </p:spPr>
        <p:txBody>
          <a:bodyPr/>
          <a:lstStyle/>
          <a:p>
            <a:r>
              <a:rPr lang="en-US" altLang="en-US"/>
              <a:t>Disruptiveness</a:t>
            </a:r>
            <a:br>
              <a:rPr lang="en-US" altLang="en-US"/>
            </a:br>
            <a:r>
              <a:rPr lang="en-US" altLang="en-US" sz="2000">
                <a:latin typeface="Stag Sans Light" panose="020B0303040000020004" pitchFamily="34" charset="77"/>
              </a:rPr>
              <a:t>15% weighting</a:t>
            </a:r>
          </a:p>
        </p:txBody>
      </p:sp>
      <p:sp>
        <p:nvSpPr>
          <p:cNvPr id="20483" name="Content Placeholder 5">
            <a:extLst>
              <a:ext uri="{FF2B5EF4-FFF2-40B4-BE49-F238E27FC236}">
                <a16:creationId xmlns:a16="http://schemas.microsoft.com/office/drawing/2014/main" id="{BD6DE391-CB1D-AE43-A33C-B622914D50EB}"/>
              </a:ext>
            </a:extLst>
          </p:cNvPr>
          <p:cNvSpPr>
            <a:spLocks noGrp="1" noChangeArrowheads="1"/>
          </p:cNvSpPr>
          <p:nvPr>
            <p:ph idx="1"/>
          </p:nvPr>
        </p:nvSpPr>
        <p:spPr>
          <a:xfrm>
            <a:off x="239713" y="1150938"/>
            <a:ext cx="8724900" cy="3475037"/>
          </a:xfrm>
        </p:spPr>
        <p:txBody>
          <a:bodyPr/>
          <a:lstStyle/>
          <a:p>
            <a:pPr marL="0" indent="0">
              <a:buNone/>
            </a:pPr>
            <a:r>
              <a:rPr lang="en-GB" altLang="en-US" dirty="0" smtClean="0"/>
              <a:t>In current scenario around 8 million people die due to air pollution. From our solution we will provide correct prediction about </a:t>
            </a:r>
            <a:r>
              <a:rPr lang="en-GB" altLang="en-US" dirty="0" smtClean="0"/>
              <a:t>asthma and </a:t>
            </a:r>
            <a:r>
              <a:rPr lang="en-GB" altLang="en-US" dirty="0" smtClean="0"/>
              <a:t>other </a:t>
            </a:r>
            <a:r>
              <a:rPr lang="en-GB" altLang="en-US" dirty="0"/>
              <a:t>respiratory diseases</a:t>
            </a:r>
            <a:r>
              <a:rPr lang="en-GB" altLang="en-US" dirty="0" smtClean="0"/>
              <a:t>. So from healthcare companies as well patients in advance will let know about the future challenges. Our target is to minimise the asthma percentage and impact on other body parts due to asthma</a:t>
            </a:r>
          </a:p>
          <a:p>
            <a:pPr marL="0" indent="0">
              <a:buFont typeface="Lucida Sans Unicode" panose="020B0602030504020204" pitchFamily="34" charset="0"/>
              <a:buNone/>
            </a:pPr>
            <a:endParaRPr lang="en-GB" alt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2">
            <a:extLst>
              <a:ext uri="{FF2B5EF4-FFF2-40B4-BE49-F238E27FC236}">
                <a16:creationId xmlns:a16="http://schemas.microsoft.com/office/drawing/2014/main" id="{866E8977-E752-8A41-8C18-19C102B7151C}"/>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fld id="{B5ACF9BA-55C3-1045-9CA9-1F36DBAC7EA2}" type="slidenum">
              <a:rPr lang="nl-NL" altLang="en-US">
                <a:latin typeface="Stag Sans Light" panose="020B0303040000020004" pitchFamily="34" charset="77"/>
              </a:rPr>
              <a:pPr fontAlgn="base">
                <a:spcBef>
                  <a:spcPct val="0"/>
                </a:spcBef>
                <a:spcAft>
                  <a:spcPct val="0"/>
                </a:spcAft>
              </a:pPr>
              <a:t>12</a:t>
            </a:fld>
            <a:endParaRPr lang="nl-NL" altLang="en-US">
              <a:latin typeface="Stag Sans Light" panose="020B0303040000020004" pitchFamily="34" charset="77"/>
            </a:endParaRPr>
          </a:p>
        </p:txBody>
      </p:sp>
      <p:sp>
        <p:nvSpPr>
          <p:cNvPr id="21506" name="Title 3">
            <a:extLst>
              <a:ext uri="{FF2B5EF4-FFF2-40B4-BE49-F238E27FC236}">
                <a16:creationId xmlns:a16="http://schemas.microsoft.com/office/drawing/2014/main" id="{FDF00FD7-7DF0-1745-8F15-C4840955EE31}"/>
              </a:ext>
            </a:extLst>
          </p:cNvPr>
          <p:cNvSpPr>
            <a:spLocks noGrp="1" noChangeArrowheads="1"/>
          </p:cNvSpPr>
          <p:nvPr>
            <p:ph type="title"/>
          </p:nvPr>
        </p:nvSpPr>
        <p:spPr>
          <a:xfrm>
            <a:off x="215900" y="123825"/>
            <a:ext cx="8748713" cy="719138"/>
          </a:xfrm>
        </p:spPr>
        <p:txBody>
          <a:bodyPr/>
          <a:lstStyle/>
          <a:p>
            <a:r>
              <a:rPr lang="en-US" altLang="en-US"/>
              <a:t>Technical innovation</a:t>
            </a:r>
            <a:br>
              <a:rPr lang="en-US" altLang="en-US"/>
            </a:br>
            <a:r>
              <a:rPr lang="en-US" altLang="en-US" sz="2000">
                <a:latin typeface="Stag Sans Light" panose="020B0303040000020004" pitchFamily="34" charset="77"/>
              </a:rPr>
              <a:t>10% weighting</a:t>
            </a:r>
          </a:p>
        </p:txBody>
      </p:sp>
      <p:sp>
        <p:nvSpPr>
          <p:cNvPr id="21507" name="Content Placeholder 5">
            <a:extLst>
              <a:ext uri="{FF2B5EF4-FFF2-40B4-BE49-F238E27FC236}">
                <a16:creationId xmlns:a16="http://schemas.microsoft.com/office/drawing/2014/main" id="{7ECE254F-28A3-E34E-8F06-A1AB781A0E5E}"/>
              </a:ext>
            </a:extLst>
          </p:cNvPr>
          <p:cNvSpPr>
            <a:spLocks noGrp="1" noChangeArrowheads="1"/>
          </p:cNvSpPr>
          <p:nvPr>
            <p:ph idx="1"/>
          </p:nvPr>
        </p:nvSpPr>
        <p:spPr>
          <a:xfrm>
            <a:off x="239713" y="1150938"/>
            <a:ext cx="8724900" cy="3475037"/>
          </a:xfrm>
        </p:spPr>
        <p:txBody>
          <a:bodyPr/>
          <a:lstStyle/>
          <a:p>
            <a:pPr marL="0" indent="0">
              <a:buNone/>
            </a:pPr>
            <a:r>
              <a:rPr lang="en-GB" altLang="en-US" dirty="0" smtClean="0"/>
              <a:t>From technical perspective we are using </a:t>
            </a:r>
            <a:r>
              <a:rPr lang="en-GB" altLang="en-US" dirty="0" smtClean="0"/>
              <a:t>Linear regression a Machine </a:t>
            </a:r>
            <a:r>
              <a:rPr lang="en-GB" altLang="en-US" dirty="0" smtClean="0"/>
              <a:t>L</a:t>
            </a:r>
            <a:r>
              <a:rPr lang="en-GB" altLang="en-US" dirty="0" smtClean="0"/>
              <a:t>earning Algorithm, </a:t>
            </a:r>
            <a:r>
              <a:rPr lang="en-GB" altLang="en-US" dirty="0" smtClean="0"/>
              <a:t>Our idea will useful for organizations, governments, research institutes. In advance our model will </a:t>
            </a:r>
            <a:r>
              <a:rPr lang="en-GB" altLang="en-US" dirty="0" smtClean="0"/>
              <a:t>provide Asthma predictions plus provide </a:t>
            </a:r>
            <a:r>
              <a:rPr lang="en-GB" altLang="en-US" dirty="0" smtClean="0"/>
              <a:t>survey's to medical </a:t>
            </a:r>
            <a:r>
              <a:rPr lang="en-GB" altLang="en-US" dirty="0" smtClean="0"/>
              <a:t>companies and doctors </a:t>
            </a:r>
            <a:r>
              <a:rPr lang="en-GB" altLang="en-US" dirty="0" smtClean="0"/>
              <a:t>about future challenges </a:t>
            </a:r>
            <a:r>
              <a:rPr lang="en-GB" altLang="en-US" dirty="0"/>
              <a:t>in respiratory </a:t>
            </a:r>
            <a:r>
              <a:rPr lang="en-GB" altLang="en-US" dirty="0" smtClean="0"/>
              <a:t>diseases. We are using open source technologies for implementation, it’s cost efficient, portable and easy to use.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2">
            <a:extLst>
              <a:ext uri="{FF2B5EF4-FFF2-40B4-BE49-F238E27FC236}">
                <a16:creationId xmlns:a16="http://schemas.microsoft.com/office/drawing/2014/main" id="{925E5162-1826-504B-9656-4FA7DFCBB160}"/>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fld id="{7701937E-41ED-394C-8440-AA47482B65C7}" type="slidenum">
              <a:rPr lang="nl-NL" altLang="en-US">
                <a:latin typeface="Stag Sans Light" panose="020B0303040000020004" pitchFamily="34" charset="77"/>
              </a:rPr>
              <a:pPr fontAlgn="base">
                <a:spcBef>
                  <a:spcPct val="0"/>
                </a:spcBef>
                <a:spcAft>
                  <a:spcPct val="0"/>
                </a:spcAft>
              </a:pPr>
              <a:t>13</a:t>
            </a:fld>
            <a:endParaRPr lang="nl-NL" altLang="en-US">
              <a:latin typeface="Stag Sans Light" panose="020B0303040000020004" pitchFamily="34" charset="77"/>
            </a:endParaRPr>
          </a:p>
        </p:txBody>
      </p:sp>
      <p:sp>
        <p:nvSpPr>
          <p:cNvPr id="22530" name="Title 3">
            <a:extLst>
              <a:ext uri="{FF2B5EF4-FFF2-40B4-BE49-F238E27FC236}">
                <a16:creationId xmlns:a16="http://schemas.microsoft.com/office/drawing/2014/main" id="{59F48EA9-ED94-604E-936B-07CCCDE2302C}"/>
              </a:ext>
            </a:extLst>
          </p:cNvPr>
          <p:cNvSpPr>
            <a:spLocks noGrp="1" noChangeArrowheads="1"/>
          </p:cNvSpPr>
          <p:nvPr>
            <p:ph type="title"/>
          </p:nvPr>
        </p:nvSpPr>
        <p:spPr>
          <a:xfrm>
            <a:off x="215900" y="123825"/>
            <a:ext cx="8748713" cy="719138"/>
          </a:xfrm>
        </p:spPr>
        <p:txBody>
          <a:bodyPr/>
          <a:lstStyle/>
          <a:p>
            <a:r>
              <a:rPr lang="en-US" altLang="en-US" dirty="0"/>
              <a:t>Social acceptability</a:t>
            </a:r>
            <a:br>
              <a:rPr lang="en-US" altLang="en-US" dirty="0"/>
            </a:br>
            <a:r>
              <a:rPr lang="en-US" altLang="en-US" sz="2000" dirty="0">
                <a:latin typeface="Stag Sans Light" panose="020B0303040000020004" pitchFamily="34" charset="77"/>
              </a:rPr>
              <a:t>5% weighting</a:t>
            </a:r>
          </a:p>
        </p:txBody>
      </p:sp>
      <p:sp>
        <p:nvSpPr>
          <p:cNvPr id="22531" name="Content Placeholder 5">
            <a:extLst>
              <a:ext uri="{FF2B5EF4-FFF2-40B4-BE49-F238E27FC236}">
                <a16:creationId xmlns:a16="http://schemas.microsoft.com/office/drawing/2014/main" id="{E5126DDB-CABB-234A-9FFB-41F945ADE667}"/>
              </a:ext>
            </a:extLst>
          </p:cNvPr>
          <p:cNvSpPr>
            <a:spLocks noGrp="1" noChangeArrowheads="1"/>
          </p:cNvSpPr>
          <p:nvPr>
            <p:ph idx="1"/>
          </p:nvPr>
        </p:nvSpPr>
        <p:spPr>
          <a:xfrm>
            <a:off x="239713" y="1150938"/>
            <a:ext cx="8724900" cy="3475037"/>
          </a:xfrm>
        </p:spPr>
        <p:txBody>
          <a:bodyPr/>
          <a:lstStyle/>
          <a:p>
            <a:pPr marL="0" indent="0">
              <a:buNone/>
            </a:pPr>
            <a:r>
              <a:rPr lang="en-GB" altLang="en-US" dirty="0" smtClean="0"/>
              <a:t>We received feedback from doctors  and their patients. Doctors feedback is really helpful to focus more </a:t>
            </a:r>
            <a:r>
              <a:rPr lang="en-GB" altLang="en-US" dirty="0"/>
              <a:t>on the respiratory </a:t>
            </a:r>
            <a:r>
              <a:rPr lang="en-GB" altLang="en-US" dirty="0" smtClean="0"/>
              <a:t>diseases.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2">
            <a:extLst>
              <a:ext uri="{FF2B5EF4-FFF2-40B4-BE49-F238E27FC236}">
                <a16:creationId xmlns:a16="http://schemas.microsoft.com/office/drawing/2014/main" id="{925E5162-1826-504B-9656-4FA7DFCBB160}"/>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fld id="{7701937E-41ED-394C-8440-AA47482B65C7}" type="slidenum">
              <a:rPr lang="nl-NL" altLang="en-US">
                <a:latin typeface="Stag Sans Light" panose="020B0303040000020004" pitchFamily="34" charset="77"/>
              </a:rPr>
              <a:pPr fontAlgn="base">
                <a:spcBef>
                  <a:spcPct val="0"/>
                </a:spcBef>
                <a:spcAft>
                  <a:spcPct val="0"/>
                </a:spcAft>
              </a:pPr>
              <a:t>14</a:t>
            </a:fld>
            <a:endParaRPr lang="nl-NL" altLang="en-US">
              <a:latin typeface="Stag Sans Light" panose="020B0303040000020004" pitchFamily="34" charset="77"/>
            </a:endParaRPr>
          </a:p>
        </p:txBody>
      </p:sp>
      <p:sp>
        <p:nvSpPr>
          <p:cNvPr id="22530" name="Title 3">
            <a:extLst>
              <a:ext uri="{FF2B5EF4-FFF2-40B4-BE49-F238E27FC236}">
                <a16:creationId xmlns:a16="http://schemas.microsoft.com/office/drawing/2014/main" id="{59F48EA9-ED94-604E-936B-07CCCDE2302C}"/>
              </a:ext>
            </a:extLst>
          </p:cNvPr>
          <p:cNvSpPr>
            <a:spLocks noGrp="1" noChangeArrowheads="1"/>
          </p:cNvSpPr>
          <p:nvPr>
            <p:ph type="title"/>
          </p:nvPr>
        </p:nvSpPr>
        <p:spPr>
          <a:xfrm>
            <a:off x="215900" y="123825"/>
            <a:ext cx="8748713" cy="719138"/>
          </a:xfrm>
        </p:spPr>
        <p:txBody>
          <a:bodyPr/>
          <a:lstStyle/>
          <a:p>
            <a:r>
              <a:rPr lang="en-US" altLang="en-US" dirty="0"/>
              <a:t>URLs</a:t>
            </a:r>
            <a:endParaRPr lang="en-US" altLang="en-US" sz="2000" dirty="0">
              <a:latin typeface="Stag Sans Light" panose="020B0303040000020004" pitchFamily="34" charset="77"/>
            </a:endParaRPr>
          </a:p>
        </p:txBody>
      </p:sp>
      <p:sp>
        <p:nvSpPr>
          <p:cNvPr id="22531" name="Content Placeholder 5">
            <a:extLst>
              <a:ext uri="{FF2B5EF4-FFF2-40B4-BE49-F238E27FC236}">
                <a16:creationId xmlns:a16="http://schemas.microsoft.com/office/drawing/2014/main" id="{E5126DDB-CABB-234A-9FFB-41F945ADE667}"/>
              </a:ext>
            </a:extLst>
          </p:cNvPr>
          <p:cNvSpPr>
            <a:spLocks noGrp="1" noChangeArrowheads="1"/>
          </p:cNvSpPr>
          <p:nvPr>
            <p:ph idx="1"/>
          </p:nvPr>
        </p:nvSpPr>
        <p:spPr>
          <a:xfrm>
            <a:off x="239713" y="1150938"/>
            <a:ext cx="8724900" cy="3475037"/>
          </a:xfrm>
        </p:spPr>
        <p:txBody>
          <a:bodyPr/>
          <a:lstStyle/>
          <a:p>
            <a:pPr fontAlgn="auto">
              <a:spcAft>
                <a:spcPts val="0"/>
              </a:spcAft>
              <a:defRPr/>
            </a:pPr>
            <a:r>
              <a:rPr lang="en-GB" dirty="0" smtClean="0"/>
              <a:t>This </a:t>
            </a:r>
            <a:r>
              <a:rPr lang="en-GB" dirty="0"/>
              <a:t>presentation </a:t>
            </a:r>
            <a:r>
              <a:rPr lang="en-GB" dirty="0" smtClean="0"/>
              <a:t>is attached to </a:t>
            </a:r>
            <a:r>
              <a:rPr lang="en-GB" dirty="0"/>
              <a:t>the Wiki section on </a:t>
            </a:r>
            <a:r>
              <a:rPr lang="en-GB" dirty="0" err="1" smtClean="0"/>
              <a:t>AtosOne</a:t>
            </a:r>
            <a:r>
              <a:rPr lang="en-GB" dirty="0" smtClean="0"/>
              <a:t> Git – </a:t>
            </a:r>
          </a:p>
          <a:p>
            <a:pPr marL="0" indent="0" fontAlgn="auto">
              <a:spcAft>
                <a:spcPts val="0"/>
              </a:spcAft>
              <a:buNone/>
              <a:defRPr/>
            </a:pPr>
            <a:r>
              <a:rPr lang="en-GB" dirty="0" smtClean="0"/>
              <a:t>      </a:t>
            </a:r>
            <a:r>
              <a:rPr lang="en-GB" dirty="0" err="1" smtClean="0"/>
              <a:t>Datawise.HackTheHat.Wiki</a:t>
            </a:r>
            <a:endParaRPr lang="en-US" dirty="0" smtClean="0"/>
          </a:p>
          <a:p>
            <a:r>
              <a:rPr lang="en-US" dirty="0" smtClean="0"/>
              <a:t>URL </a:t>
            </a:r>
            <a:r>
              <a:rPr lang="en-US" dirty="0"/>
              <a:t>of </a:t>
            </a:r>
            <a:r>
              <a:rPr lang="en-US" dirty="0" smtClean="0"/>
              <a:t>project on </a:t>
            </a:r>
            <a:r>
              <a:rPr lang="en-US" dirty="0" err="1"/>
              <a:t>AtosOne</a:t>
            </a:r>
            <a:r>
              <a:rPr lang="en-US" dirty="0"/>
              <a:t> </a:t>
            </a:r>
            <a:r>
              <a:rPr lang="en-US" dirty="0" err="1" smtClean="0"/>
              <a:t>Git</a:t>
            </a:r>
            <a:r>
              <a:rPr lang="en-US" dirty="0"/>
              <a:t> </a:t>
            </a:r>
            <a:r>
              <a:rPr lang="en-US" dirty="0" smtClean="0"/>
              <a:t>-</a:t>
            </a:r>
            <a:r>
              <a:rPr lang="sv-SE" dirty="0"/>
              <a:t/>
            </a:r>
            <a:br>
              <a:rPr lang="sv-SE" dirty="0"/>
            </a:br>
            <a:r>
              <a:rPr lang="sv-SE" dirty="0">
                <a:hlinkClick r:id="rId2"/>
              </a:rPr>
              <a:t>https://git.atosone.com/kiran.karandikar/datawise  </a:t>
            </a:r>
            <a:endParaRPr lang="sv-SE" dirty="0" smtClean="0"/>
          </a:p>
          <a:p>
            <a:r>
              <a:rPr lang="en-US" dirty="0" smtClean="0"/>
              <a:t>URL of application </a:t>
            </a:r>
            <a:r>
              <a:rPr lang="en-US" dirty="0"/>
              <a:t>on the AMOS </a:t>
            </a:r>
            <a:r>
              <a:rPr lang="en-US" dirty="0" smtClean="0"/>
              <a:t>platform – AMOS application platform link not been provided.</a:t>
            </a:r>
            <a:endParaRPr lang="en-US" dirty="0"/>
          </a:p>
        </p:txBody>
      </p:sp>
    </p:spTree>
    <p:extLst>
      <p:ext uri="{BB962C8B-B14F-4D97-AF65-F5344CB8AC3E}">
        <p14:creationId xmlns:p14="http://schemas.microsoft.com/office/powerpoint/2010/main" val="2958312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2">
            <a:extLst>
              <a:ext uri="{FF2B5EF4-FFF2-40B4-BE49-F238E27FC236}">
                <a16:creationId xmlns:a16="http://schemas.microsoft.com/office/drawing/2014/main" id="{B8A15883-B14B-F944-93F7-FF58DD0AB5F2}"/>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fld id="{AB1953AC-D180-B74A-937E-00489094524F}" type="slidenum">
              <a:rPr lang="nl-NL" altLang="en-US">
                <a:latin typeface="Stag Sans Light" panose="020B0303040000020004" pitchFamily="34" charset="77"/>
              </a:rPr>
              <a:pPr fontAlgn="base">
                <a:spcBef>
                  <a:spcPct val="0"/>
                </a:spcBef>
                <a:spcAft>
                  <a:spcPct val="0"/>
                </a:spcAft>
              </a:pPr>
              <a:t>15</a:t>
            </a:fld>
            <a:endParaRPr lang="nl-NL" altLang="en-US">
              <a:latin typeface="Stag Sans Light" panose="020B0303040000020004" pitchFamily="34" charset="77"/>
            </a:endParaRPr>
          </a:p>
        </p:txBody>
      </p:sp>
      <p:sp>
        <p:nvSpPr>
          <p:cNvPr id="23554" name="Title 3">
            <a:extLst>
              <a:ext uri="{FF2B5EF4-FFF2-40B4-BE49-F238E27FC236}">
                <a16:creationId xmlns:a16="http://schemas.microsoft.com/office/drawing/2014/main" id="{1E4DEDCD-EE71-1C42-A8B6-D0C1627FCDCC}"/>
              </a:ext>
            </a:extLst>
          </p:cNvPr>
          <p:cNvSpPr>
            <a:spLocks noGrp="1" noChangeArrowheads="1"/>
          </p:cNvSpPr>
          <p:nvPr>
            <p:ph type="title"/>
          </p:nvPr>
        </p:nvSpPr>
        <p:spPr>
          <a:xfrm>
            <a:off x="215903" y="259565"/>
            <a:ext cx="8748713" cy="719138"/>
          </a:xfrm>
        </p:spPr>
        <p:txBody>
          <a:bodyPr/>
          <a:lstStyle/>
          <a:p>
            <a:r>
              <a:rPr lang="en-US" altLang="en-US" dirty="0" smtClean="0"/>
              <a:t>Team </a:t>
            </a:r>
            <a:r>
              <a:rPr lang="en-US" altLang="en-US" dirty="0" err="1" smtClean="0"/>
              <a:t>Datawise</a:t>
            </a:r>
            <a:r>
              <a:rPr lang="en-US" altLang="en-US" dirty="0" smtClean="0"/>
              <a:t> </a:t>
            </a:r>
            <a:r>
              <a:rPr lang="en-US" altLang="en-US" dirty="0"/>
              <a:t>overview</a:t>
            </a:r>
          </a:p>
        </p:txBody>
      </p:sp>
      <p:graphicFrame>
        <p:nvGraphicFramePr>
          <p:cNvPr id="7" name="Content Placeholder 6">
            <a:extLst>
              <a:ext uri="{FF2B5EF4-FFF2-40B4-BE49-F238E27FC236}">
                <a16:creationId xmlns:a16="http://schemas.microsoft.com/office/drawing/2014/main" id="{966476F6-02A0-084C-A5EB-99E841C05B2C}"/>
              </a:ext>
            </a:extLst>
          </p:cNvPr>
          <p:cNvGraphicFramePr>
            <a:graphicFrameLocks noGrp="1"/>
          </p:cNvGraphicFramePr>
          <p:nvPr>
            <p:ph idx="1"/>
            <p:extLst>
              <p:ext uri="{D42A27DB-BD31-4B8C-83A1-F6EECF244321}">
                <p14:modId xmlns:p14="http://schemas.microsoft.com/office/powerpoint/2010/main" val="2324934870"/>
              </p:ext>
            </p:extLst>
          </p:nvPr>
        </p:nvGraphicFramePr>
        <p:xfrm>
          <a:off x="239710" y="1208016"/>
          <a:ext cx="8748715" cy="3420522"/>
        </p:xfrm>
        <a:graphic>
          <a:graphicData uri="http://schemas.openxmlformats.org/drawingml/2006/table">
            <a:tbl>
              <a:tblPr firstRow="1" bandRow="1">
                <a:tableStyleId>{5C22544A-7EE6-4342-B048-85BDC9FD1C3A}</a:tableStyleId>
              </a:tblPr>
              <a:tblGrid>
                <a:gridCol w="1749743">
                  <a:extLst>
                    <a:ext uri="{9D8B030D-6E8A-4147-A177-3AD203B41FA5}">
                      <a16:colId xmlns:a16="http://schemas.microsoft.com/office/drawing/2014/main" val="1774637437"/>
                    </a:ext>
                  </a:extLst>
                </a:gridCol>
                <a:gridCol w="1749743">
                  <a:extLst>
                    <a:ext uri="{9D8B030D-6E8A-4147-A177-3AD203B41FA5}">
                      <a16:colId xmlns:a16="http://schemas.microsoft.com/office/drawing/2014/main" val="3816112827"/>
                    </a:ext>
                  </a:extLst>
                </a:gridCol>
                <a:gridCol w="1749743">
                  <a:extLst>
                    <a:ext uri="{9D8B030D-6E8A-4147-A177-3AD203B41FA5}">
                      <a16:colId xmlns:a16="http://schemas.microsoft.com/office/drawing/2014/main" val="1345260138"/>
                    </a:ext>
                  </a:extLst>
                </a:gridCol>
                <a:gridCol w="1749743">
                  <a:extLst>
                    <a:ext uri="{9D8B030D-6E8A-4147-A177-3AD203B41FA5}">
                      <a16:colId xmlns:a16="http://schemas.microsoft.com/office/drawing/2014/main" val="1791041365"/>
                    </a:ext>
                  </a:extLst>
                </a:gridCol>
                <a:gridCol w="1749743">
                  <a:extLst>
                    <a:ext uri="{9D8B030D-6E8A-4147-A177-3AD203B41FA5}">
                      <a16:colId xmlns:a16="http://schemas.microsoft.com/office/drawing/2014/main" val="2548105161"/>
                    </a:ext>
                  </a:extLst>
                </a:gridCol>
              </a:tblGrid>
              <a:tr h="744165">
                <a:tc>
                  <a:txBody>
                    <a:bodyPr/>
                    <a:lstStyle/>
                    <a:p>
                      <a:r>
                        <a:rPr lang="en-US" sz="1200" b="0" i="0" dirty="0">
                          <a:latin typeface="Stag Sans Medium" panose="020B0603040000020004" pitchFamily="34" charset="77"/>
                        </a:rPr>
                        <a:t>Email</a:t>
                      </a:r>
                    </a:p>
                  </a:txBody>
                  <a:tcPr marT="45713" marB="45713" anchor="ctr"/>
                </a:tc>
                <a:tc>
                  <a:txBody>
                    <a:bodyPr/>
                    <a:lstStyle/>
                    <a:p>
                      <a:r>
                        <a:rPr lang="en-US" sz="1200" b="0" i="0" dirty="0">
                          <a:latin typeface="Stag Sans Medium" panose="020B0603040000020004" pitchFamily="34" charset="77"/>
                        </a:rPr>
                        <a:t>Hackathon Role</a:t>
                      </a:r>
                    </a:p>
                  </a:txBody>
                  <a:tcPr marT="45713" marB="45713" anchor="ctr"/>
                </a:tc>
                <a:tc>
                  <a:txBody>
                    <a:bodyPr/>
                    <a:lstStyle/>
                    <a:p>
                      <a:r>
                        <a:rPr lang="en-US" sz="1200" b="0" i="0" dirty="0">
                          <a:latin typeface="Stag Sans Medium" panose="020B0603040000020004" pitchFamily="34" charset="77"/>
                        </a:rPr>
                        <a:t>Job Role</a:t>
                      </a:r>
                    </a:p>
                  </a:txBody>
                  <a:tcPr marT="45713" marB="45713" anchor="ctr"/>
                </a:tc>
                <a:tc>
                  <a:txBody>
                    <a:bodyPr/>
                    <a:lstStyle/>
                    <a:p>
                      <a:r>
                        <a:rPr lang="en-US" sz="1200" b="0" i="0" dirty="0">
                          <a:latin typeface="Stag Sans Medium" panose="020B0603040000020004" pitchFamily="34" charset="77"/>
                        </a:rPr>
                        <a:t>Team Lead</a:t>
                      </a:r>
                    </a:p>
                  </a:txBody>
                  <a:tcPr marT="45713" marB="45713" anchor="ctr"/>
                </a:tc>
                <a:tc>
                  <a:txBody>
                    <a:bodyPr/>
                    <a:lstStyle/>
                    <a:p>
                      <a:r>
                        <a:rPr lang="en-US" sz="1200" b="0" i="0" dirty="0">
                          <a:latin typeface="Stag Sans Medium" panose="020B0603040000020004" pitchFamily="34" charset="77"/>
                        </a:rPr>
                        <a:t>Location</a:t>
                      </a:r>
                    </a:p>
                  </a:txBody>
                  <a:tcPr marT="45713" marB="45713" anchor="ctr"/>
                </a:tc>
                <a:extLst>
                  <a:ext uri="{0D108BD9-81ED-4DB2-BD59-A6C34878D82A}">
                    <a16:rowId xmlns:a16="http://schemas.microsoft.com/office/drawing/2014/main" val="2161487491"/>
                  </a:ext>
                </a:extLst>
              </a:tr>
              <a:tr h="847613">
                <a:tc>
                  <a:txBody>
                    <a:bodyPr/>
                    <a:lstStyle/>
                    <a:p>
                      <a:r>
                        <a:rPr lang="en-US" sz="1200" b="0" i="0" dirty="0" smtClean="0">
                          <a:latin typeface="Stag Sans Light" panose="020B0303040000020004" pitchFamily="34" charset="77"/>
                        </a:rPr>
                        <a:t>Sameer Rastogi</a:t>
                      </a:r>
                      <a:endParaRPr lang="en-US" sz="1200" b="0" i="0" dirty="0">
                        <a:latin typeface="Stag Sans Light" panose="020B0303040000020004" pitchFamily="34" charset="77"/>
                      </a:endParaRPr>
                    </a:p>
                  </a:txBody>
                  <a:tcPr marT="45713" marB="45713"/>
                </a:tc>
                <a:tc>
                  <a:txBody>
                    <a:bodyPr/>
                    <a:lstStyle/>
                    <a:p>
                      <a:r>
                        <a:rPr lang="en-US" sz="1200" b="0" i="0" dirty="0" smtClean="0">
                          <a:latin typeface="Stag Sans Light" panose="020B0303040000020004" pitchFamily="34" charset="77"/>
                        </a:rPr>
                        <a:t>Hustler</a:t>
                      </a:r>
                      <a:endParaRPr lang="en-US" sz="1200" b="0" i="0" dirty="0">
                        <a:latin typeface="Stag Sans Light" panose="020B0303040000020004" pitchFamily="34" charset="77"/>
                      </a:endParaRPr>
                    </a:p>
                  </a:txBody>
                  <a:tcPr marT="45713" marB="45713"/>
                </a:tc>
                <a:tc>
                  <a:txBody>
                    <a:bodyPr/>
                    <a:lstStyle/>
                    <a:p>
                      <a:r>
                        <a:rPr lang="en-US" sz="1200" b="0" i="0" dirty="0" smtClean="0">
                          <a:latin typeface="Stag Sans Light" panose="020B0303040000020004" pitchFamily="34" charset="77"/>
                        </a:rPr>
                        <a:t>Business Analyst</a:t>
                      </a:r>
                      <a:endParaRPr lang="en-US" sz="1200" b="0" i="0" dirty="0">
                        <a:latin typeface="Stag Sans Light" panose="020B0303040000020004" pitchFamily="34" charset="77"/>
                      </a:endParaRPr>
                    </a:p>
                  </a:txBody>
                  <a:tcPr marT="45713" marB="45713"/>
                </a:tc>
                <a:tc>
                  <a:txBody>
                    <a:bodyPr/>
                    <a:lstStyle/>
                    <a:p>
                      <a:r>
                        <a:rPr lang="en-US" sz="1200" b="0" i="0" dirty="0" smtClean="0">
                          <a:latin typeface="Stag Sans Light" panose="020B0303040000020004" pitchFamily="34" charset="77"/>
                        </a:rPr>
                        <a:t>Yes</a:t>
                      </a:r>
                      <a:endParaRPr lang="en-US" sz="1200" b="0" i="0" dirty="0">
                        <a:latin typeface="Stag Sans Light" panose="020B0303040000020004" pitchFamily="34" charset="77"/>
                      </a:endParaRPr>
                    </a:p>
                  </a:txBody>
                  <a:tcPr marT="45713" marB="45713"/>
                </a:tc>
                <a:tc>
                  <a:txBody>
                    <a:bodyPr/>
                    <a:lstStyle/>
                    <a:p>
                      <a:r>
                        <a:rPr lang="en-US" sz="1200" b="0" i="0" dirty="0" smtClean="0">
                          <a:latin typeface="Stag Sans Light" panose="020B0303040000020004" pitchFamily="34" charset="77"/>
                        </a:rPr>
                        <a:t>Pune</a:t>
                      </a:r>
                      <a:endParaRPr lang="en-US" sz="1200" b="0" i="0" dirty="0">
                        <a:latin typeface="Stag Sans Light" panose="020B0303040000020004" pitchFamily="34" charset="77"/>
                      </a:endParaRPr>
                    </a:p>
                  </a:txBody>
                  <a:tcPr marT="45713" marB="45713"/>
                </a:tc>
                <a:extLst>
                  <a:ext uri="{0D108BD9-81ED-4DB2-BD59-A6C34878D82A}">
                    <a16:rowId xmlns:a16="http://schemas.microsoft.com/office/drawing/2014/main" val="441251177"/>
                  </a:ext>
                </a:extLst>
              </a:tr>
              <a:tr h="431143">
                <a:tc>
                  <a:txBody>
                    <a:bodyPr/>
                    <a:lstStyle/>
                    <a:p>
                      <a:r>
                        <a:rPr lang="en-US" sz="1200" b="0" i="0" dirty="0" smtClean="0">
                          <a:latin typeface="Stag Sans Light" panose="020B0303040000020004" pitchFamily="34" charset="77"/>
                        </a:rPr>
                        <a:t>Niket Paygude</a:t>
                      </a:r>
                      <a:endParaRPr lang="en-US" sz="1200" b="0" i="0" dirty="0">
                        <a:latin typeface="Stag Sans Light" panose="020B0303040000020004" pitchFamily="34" charset="77"/>
                      </a:endParaRPr>
                    </a:p>
                  </a:txBody>
                  <a:tcPr marT="45713" marB="45713"/>
                </a:tc>
                <a:tc>
                  <a:txBody>
                    <a:bodyPr/>
                    <a:lstStyle/>
                    <a:p>
                      <a:r>
                        <a:rPr lang="en-US" sz="1200" b="0" i="0" dirty="0" smtClean="0">
                          <a:latin typeface="Stag Sans Light" panose="020B0303040000020004" pitchFamily="34" charset="77"/>
                        </a:rPr>
                        <a:t>Hacker</a:t>
                      </a:r>
                      <a:endParaRPr lang="en-US" sz="1200" b="0" i="0" dirty="0">
                        <a:latin typeface="Stag Sans Light" panose="020B0303040000020004" pitchFamily="34" charset="77"/>
                      </a:endParaRPr>
                    </a:p>
                  </a:txBody>
                  <a:tcPr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dirty="0" smtClean="0">
                          <a:latin typeface="Stag Sans Light" panose="020B0303040000020004" pitchFamily="34" charset="77"/>
                        </a:rPr>
                        <a:t>System’s Architect</a:t>
                      </a:r>
                    </a:p>
                    <a:p>
                      <a:endParaRPr lang="en-US" sz="1200" b="0" i="0" dirty="0">
                        <a:latin typeface="Stag Sans Light" panose="020B0303040000020004" pitchFamily="34" charset="77"/>
                      </a:endParaRPr>
                    </a:p>
                  </a:txBody>
                  <a:tcPr marT="45713" marB="45713"/>
                </a:tc>
                <a:tc>
                  <a:txBody>
                    <a:bodyPr/>
                    <a:lstStyle/>
                    <a:p>
                      <a:r>
                        <a:rPr lang="en-US" sz="1200" b="0" i="0" dirty="0" smtClean="0">
                          <a:latin typeface="Stag Sans Light" panose="020B0303040000020004" pitchFamily="34" charset="77"/>
                        </a:rPr>
                        <a:t>No</a:t>
                      </a:r>
                      <a:endParaRPr lang="en-US" sz="1200" b="0" i="0" dirty="0">
                        <a:latin typeface="Stag Sans Light" panose="020B0303040000020004" pitchFamily="34" charset="77"/>
                      </a:endParaRPr>
                    </a:p>
                  </a:txBody>
                  <a:tcPr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dirty="0" smtClean="0">
                          <a:latin typeface="Stag Sans Light" panose="020B0303040000020004" pitchFamily="34" charset="77"/>
                        </a:rPr>
                        <a:t>Pune</a:t>
                      </a:r>
                    </a:p>
                    <a:p>
                      <a:endParaRPr lang="en-US" sz="1200" b="0" i="0" dirty="0">
                        <a:latin typeface="Stag Sans Light" panose="020B0303040000020004" pitchFamily="34" charset="77"/>
                      </a:endParaRPr>
                    </a:p>
                  </a:txBody>
                  <a:tcPr marT="45713" marB="45713"/>
                </a:tc>
                <a:extLst>
                  <a:ext uri="{0D108BD9-81ED-4DB2-BD59-A6C34878D82A}">
                    <a16:rowId xmlns:a16="http://schemas.microsoft.com/office/drawing/2014/main" val="406817065"/>
                  </a:ext>
                </a:extLst>
              </a:tr>
              <a:tr h="431143">
                <a:tc>
                  <a:txBody>
                    <a:bodyPr/>
                    <a:lstStyle/>
                    <a:p>
                      <a:r>
                        <a:rPr lang="en-US" sz="1200" b="0" i="0" dirty="0" smtClean="0">
                          <a:latin typeface="Stag Sans Light" panose="020B0303040000020004" pitchFamily="34" charset="77"/>
                        </a:rPr>
                        <a:t>Kiran Karandikar</a:t>
                      </a:r>
                      <a:endParaRPr lang="en-US" sz="1200" b="0" i="0" dirty="0">
                        <a:latin typeface="Stag Sans Light" panose="020B0303040000020004" pitchFamily="34" charset="77"/>
                      </a:endParaRPr>
                    </a:p>
                  </a:txBody>
                  <a:tcPr marT="45713" marB="45713"/>
                </a:tc>
                <a:tc>
                  <a:txBody>
                    <a:bodyPr/>
                    <a:lstStyle/>
                    <a:p>
                      <a:r>
                        <a:rPr lang="en-US" sz="1200" b="0" i="0" dirty="0" smtClean="0">
                          <a:latin typeface="Stag Sans Light" panose="020B0303040000020004" pitchFamily="34" charset="77"/>
                        </a:rPr>
                        <a:t>Hacker</a:t>
                      </a:r>
                      <a:endParaRPr lang="en-US" sz="1200" b="0" i="0" dirty="0">
                        <a:latin typeface="Stag Sans Light" panose="020B0303040000020004" pitchFamily="34" charset="77"/>
                      </a:endParaRPr>
                    </a:p>
                  </a:txBody>
                  <a:tcPr marT="45713" marB="45713"/>
                </a:tc>
                <a:tc>
                  <a:txBody>
                    <a:bodyPr/>
                    <a:lstStyle/>
                    <a:p>
                      <a:r>
                        <a:rPr lang="en-US" sz="1200" b="0" i="0" dirty="0" smtClean="0">
                          <a:latin typeface="Stag Sans Light" panose="020B0303040000020004" pitchFamily="34" charset="77"/>
                        </a:rPr>
                        <a:t>Data Engineer</a:t>
                      </a:r>
                      <a:endParaRPr lang="en-US" sz="1200" b="0" i="0" dirty="0">
                        <a:latin typeface="Stag Sans Light" panose="020B0303040000020004" pitchFamily="34" charset="77"/>
                      </a:endParaRPr>
                    </a:p>
                  </a:txBody>
                  <a:tcPr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dirty="0" smtClean="0">
                          <a:latin typeface="Stag Sans Light" panose="020B0303040000020004" pitchFamily="34" charset="77"/>
                        </a:rPr>
                        <a:t>No</a:t>
                      </a:r>
                    </a:p>
                    <a:p>
                      <a:endParaRPr lang="en-US" sz="1200" b="0" i="0" dirty="0">
                        <a:latin typeface="Stag Sans Light" panose="020B0303040000020004" pitchFamily="34" charset="77"/>
                      </a:endParaRPr>
                    </a:p>
                  </a:txBody>
                  <a:tcPr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dirty="0" smtClean="0">
                          <a:latin typeface="Stag Sans Light" panose="020B0303040000020004" pitchFamily="34" charset="77"/>
                        </a:rPr>
                        <a:t>Pune</a:t>
                      </a:r>
                    </a:p>
                    <a:p>
                      <a:endParaRPr lang="en-US" sz="1200" b="0" i="0" dirty="0">
                        <a:latin typeface="Stag Sans Light" panose="020B0303040000020004" pitchFamily="34" charset="77"/>
                      </a:endParaRPr>
                    </a:p>
                  </a:txBody>
                  <a:tcPr marT="45713" marB="45713"/>
                </a:tc>
                <a:extLst>
                  <a:ext uri="{0D108BD9-81ED-4DB2-BD59-A6C34878D82A}">
                    <a16:rowId xmlns:a16="http://schemas.microsoft.com/office/drawing/2014/main" val="1983851396"/>
                  </a:ext>
                </a:extLst>
              </a:tr>
              <a:tr h="431143">
                <a:tc>
                  <a:txBody>
                    <a:bodyPr/>
                    <a:lstStyle/>
                    <a:p>
                      <a:r>
                        <a:rPr lang="en-US" sz="1200" b="0" i="0" dirty="0" smtClean="0">
                          <a:latin typeface="Stag Sans Light" panose="020B0303040000020004" pitchFamily="34" charset="77"/>
                        </a:rPr>
                        <a:t>GManoj Reddy</a:t>
                      </a:r>
                      <a:endParaRPr lang="en-US" sz="1200" b="0" i="0" dirty="0">
                        <a:latin typeface="Stag Sans Light" panose="020B0303040000020004" pitchFamily="34" charset="77"/>
                      </a:endParaRPr>
                    </a:p>
                  </a:txBody>
                  <a:tcPr marT="45713" marB="45713"/>
                </a:tc>
                <a:tc>
                  <a:txBody>
                    <a:bodyPr/>
                    <a:lstStyle/>
                    <a:p>
                      <a:r>
                        <a:rPr lang="en-US" sz="1200" b="0" i="0" dirty="0" smtClean="0">
                          <a:latin typeface="Stag Sans Light" panose="020B0303040000020004" pitchFamily="34" charset="77"/>
                        </a:rPr>
                        <a:t>Hacker</a:t>
                      </a:r>
                      <a:endParaRPr lang="en-US" sz="1200" b="0" i="0" dirty="0">
                        <a:latin typeface="Stag Sans Light" panose="020B0303040000020004" pitchFamily="34" charset="77"/>
                      </a:endParaRPr>
                    </a:p>
                  </a:txBody>
                  <a:tcPr marT="45713" marB="45713"/>
                </a:tc>
                <a:tc>
                  <a:txBody>
                    <a:bodyPr/>
                    <a:lstStyle/>
                    <a:p>
                      <a:r>
                        <a:rPr lang="en-US" sz="1200" b="0" i="0" dirty="0" smtClean="0">
                          <a:latin typeface="Stag Sans Light" panose="020B0303040000020004" pitchFamily="34" charset="77"/>
                        </a:rPr>
                        <a:t>Data Engineer</a:t>
                      </a:r>
                      <a:endParaRPr lang="en-US" sz="1200" b="0" i="0" dirty="0">
                        <a:latin typeface="Stag Sans Light" panose="020B0303040000020004" pitchFamily="34" charset="77"/>
                      </a:endParaRPr>
                    </a:p>
                  </a:txBody>
                  <a:tcPr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dirty="0" smtClean="0">
                          <a:latin typeface="Stag Sans Light" panose="020B0303040000020004" pitchFamily="34" charset="77"/>
                        </a:rPr>
                        <a:t>No</a:t>
                      </a:r>
                    </a:p>
                    <a:p>
                      <a:endParaRPr lang="en-US" sz="1200" b="0" i="0" dirty="0">
                        <a:latin typeface="Stag Sans Light" panose="020B0303040000020004" pitchFamily="34" charset="77"/>
                      </a:endParaRPr>
                    </a:p>
                  </a:txBody>
                  <a:tcPr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dirty="0" smtClean="0">
                          <a:latin typeface="Stag Sans Light" panose="020B0303040000020004" pitchFamily="34" charset="77"/>
                        </a:rPr>
                        <a:t>Pune</a:t>
                      </a:r>
                    </a:p>
                    <a:p>
                      <a:endParaRPr lang="en-US" sz="1200" b="0" i="0" dirty="0">
                        <a:latin typeface="Stag Sans Light" panose="020B0303040000020004" pitchFamily="34" charset="77"/>
                      </a:endParaRPr>
                    </a:p>
                  </a:txBody>
                  <a:tcPr marT="45713" marB="45713"/>
                </a:tc>
                <a:extLst>
                  <a:ext uri="{0D108BD9-81ED-4DB2-BD59-A6C34878D82A}">
                    <a16:rowId xmlns:a16="http://schemas.microsoft.com/office/drawing/2014/main" val="614613296"/>
                  </a:ext>
                </a:extLst>
              </a:tr>
              <a:tr h="431143">
                <a:tc>
                  <a:txBody>
                    <a:bodyPr/>
                    <a:lstStyle/>
                    <a:p>
                      <a:r>
                        <a:rPr lang="en-US" sz="1200" b="0" i="0" dirty="0" smtClean="0">
                          <a:latin typeface="Stag Sans Light" panose="020B0303040000020004" pitchFamily="34" charset="77"/>
                        </a:rPr>
                        <a:t>Shivani Raut</a:t>
                      </a:r>
                      <a:endParaRPr lang="en-US" sz="1200" b="0" i="0" dirty="0">
                        <a:latin typeface="Stag Sans Light" panose="020B0303040000020004" pitchFamily="34" charset="77"/>
                      </a:endParaRPr>
                    </a:p>
                  </a:txBody>
                  <a:tcPr marT="45713" marB="45713"/>
                </a:tc>
                <a:tc>
                  <a:txBody>
                    <a:bodyPr/>
                    <a:lstStyle/>
                    <a:p>
                      <a:r>
                        <a:rPr lang="en-US" sz="1200" b="0" i="0" dirty="0" smtClean="0">
                          <a:latin typeface="Stag Sans Light" panose="020B0303040000020004" pitchFamily="34" charset="77"/>
                        </a:rPr>
                        <a:t>Hipster</a:t>
                      </a:r>
                      <a:endParaRPr lang="en-US" sz="1200" b="0" i="0" dirty="0">
                        <a:latin typeface="Stag Sans Light" panose="020B0303040000020004" pitchFamily="34" charset="77"/>
                      </a:endParaRPr>
                    </a:p>
                  </a:txBody>
                  <a:tcPr marT="45713" marB="45713"/>
                </a:tc>
                <a:tc>
                  <a:txBody>
                    <a:bodyPr/>
                    <a:lstStyle/>
                    <a:p>
                      <a:r>
                        <a:rPr lang="en-US" sz="1200" b="0" i="0" dirty="0" smtClean="0">
                          <a:latin typeface="Stag Sans Light" panose="020B0303040000020004" pitchFamily="34" charset="77"/>
                        </a:rPr>
                        <a:t>Visualization </a:t>
                      </a:r>
                    </a:p>
                    <a:p>
                      <a:r>
                        <a:rPr lang="en-US" sz="1200" b="0" i="0" dirty="0" smtClean="0">
                          <a:latin typeface="Stag Sans Light" panose="020B0303040000020004" pitchFamily="34" charset="77"/>
                        </a:rPr>
                        <a:t>(Graphic Designer)</a:t>
                      </a:r>
                      <a:endParaRPr lang="en-US" sz="1200" b="0" i="0" dirty="0">
                        <a:latin typeface="Stag Sans Light" panose="020B0303040000020004" pitchFamily="34" charset="77"/>
                      </a:endParaRPr>
                    </a:p>
                  </a:txBody>
                  <a:tcPr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dirty="0" smtClean="0">
                          <a:latin typeface="Stag Sans Light" panose="020B0303040000020004" pitchFamily="34" charset="77"/>
                        </a:rPr>
                        <a:t>No</a:t>
                      </a:r>
                    </a:p>
                    <a:p>
                      <a:endParaRPr lang="en-US" sz="1200" b="0" i="0" dirty="0">
                        <a:latin typeface="Stag Sans Light" panose="020B0303040000020004" pitchFamily="34" charset="77"/>
                      </a:endParaRPr>
                    </a:p>
                  </a:txBody>
                  <a:tcPr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dirty="0" smtClean="0">
                          <a:latin typeface="Stag Sans Light" panose="020B0303040000020004" pitchFamily="34" charset="77"/>
                        </a:rPr>
                        <a:t>Pune</a:t>
                      </a:r>
                    </a:p>
                    <a:p>
                      <a:endParaRPr lang="en-US" sz="1200" b="0" i="0" dirty="0">
                        <a:latin typeface="Stag Sans Light" panose="020B0303040000020004" pitchFamily="34" charset="77"/>
                      </a:endParaRPr>
                    </a:p>
                  </a:txBody>
                  <a:tcPr marT="45713" marB="45713"/>
                </a:tc>
                <a:extLst>
                  <a:ext uri="{0D108BD9-81ED-4DB2-BD59-A6C34878D82A}">
                    <a16:rowId xmlns:a16="http://schemas.microsoft.com/office/drawing/2014/main" val="36329890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09C17EF9-5ECA-894A-BCD5-E602920EED65}"/>
              </a:ext>
            </a:extLst>
          </p:cNvPr>
          <p:cNvSpPr>
            <a:spLocks noGrp="1" noChangeArrowheads="1"/>
          </p:cNvSpPr>
          <p:nvPr>
            <p:ph type="ctrTitle"/>
          </p:nvPr>
        </p:nvSpPr>
        <p:spPr>
          <a:xfrm>
            <a:off x="215900" y="1203325"/>
            <a:ext cx="6516688" cy="1103313"/>
          </a:xfrm>
        </p:spPr>
        <p:txBody>
          <a:bodyPr/>
          <a:lstStyle/>
          <a:p>
            <a:r>
              <a:rPr lang="en-US" altLang="en-US"/>
              <a:t>#HackTheHat 2019</a:t>
            </a:r>
          </a:p>
        </p:txBody>
      </p:sp>
      <p:sp>
        <p:nvSpPr>
          <p:cNvPr id="3" name="Rectangle 2">
            <a:extLst>
              <a:ext uri="{FF2B5EF4-FFF2-40B4-BE49-F238E27FC236}">
                <a16:creationId xmlns:a16="http://schemas.microsoft.com/office/drawing/2014/main" id="{800CC8EF-BE34-6141-AF38-FCEB490ECA3E}"/>
              </a:ext>
            </a:extLst>
          </p:cNvPr>
          <p:cNvSpPr/>
          <p:nvPr/>
        </p:nvSpPr>
        <p:spPr>
          <a:xfrm>
            <a:off x="296545" y="2709378"/>
            <a:ext cx="2563202" cy="369332"/>
          </a:xfrm>
          <a:prstGeom prst="rect">
            <a:avLst/>
          </a:prstGeom>
        </p:spPr>
        <p:txBody>
          <a:bodyPr wrap="none" lIns="0" tIns="0" rIns="0" bIns="0">
            <a:spAutoFit/>
          </a:bodyPr>
          <a:lstStyle/>
          <a:p>
            <a:r>
              <a:rPr lang="en-US" sz="1200" dirty="0">
                <a:solidFill>
                  <a:prstClr val="white"/>
                </a:solidFill>
                <a:latin typeface="Stag Sans Medium" panose="020B0603040000020004" pitchFamily="34" charset="77"/>
                <a:ea typeface="Verdana" pitchFamily="34" charset="0"/>
                <a:cs typeface="Verdana" pitchFamily="34" charset="0"/>
              </a:rPr>
              <a:t>For more information please contact:</a:t>
            </a:r>
            <a:br>
              <a:rPr lang="en-US" sz="1200" dirty="0">
                <a:solidFill>
                  <a:prstClr val="white"/>
                </a:solidFill>
                <a:latin typeface="Stag Sans Medium" panose="020B0603040000020004" pitchFamily="34" charset="77"/>
                <a:ea typeface="Verdana" pitchFamily="34" charset="0"/>
                <a:cs typeface="Verdana" pitchFamily="34" charset="0"/>
              </a:rPr>
            </a:br>
            <a:r>
              <a:rPr lang="en-US" sz="1200" dirty="0">
                <a:solidFill>
                  <a:prstClr val="white"/>
                </a:solidFill>
                <a:latin typeface="Stag Sans Medium" panose="020B0603040000020004" pitchFamily="34" charset="77"/>
                <a:ea typeface="Verdana" pitchFamily="34" charset="0"/>
                <a:cs typeface="Verdana" pitchFamily="34" charset="0"/>
              </a:rPr>
              <a:t>Hackathon@Syntelinc.com</a:t>
            </a:r>
            <a:endParaRPr lang="en-GB" dirty="0">
              <a:latin typeface="Stag Sans Medium" panose="020B0603040000020004" pitchFamily="34" charset="77"/>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Number Placeholder 2">
            <a:extLst>
              <a:ext uri="{FF2B5EF4-FFF2-40B4-BE49-F238E27FC236}">
                <a16:creationId xmlns:a16="http://schemas.microsoft.com/office/drawing/2014/main" id="{82A1EEE3-FE64-CB46-8F00-50BE363467FD}"/>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fld id="{C6706C11-107B-4E42-B398-CFA3F131B370}" type="slidenum">
              <a:rPr lang="nl-NL" altLang="en-US" smtClean="0">
                <a:latin typeface="Stag Sans Light" panose="020B0303040000020004" pitchFamily="34" charset="77"/>
              </a:rPr>
              <a:pPr fontAlgn="base">
                <a:spcBef>
                  <a:spcPct val="0"/>
                </a:spcBef>
                <a:spcAft>
                  <a:spcPct val="0"/>
                </a:spcAft>
              </a:pPr>
              <a:t>2</a:t>
            </a:fld>
            <a:endParaRPr lang="nl-NL" altLang="en-US">
              <a:latin typeface="Stag Sans Light" panose="020B0303040000020004" pitchFamily="34" charset="77"/>
            </a:endParaRPr>
          </a:p>
        </p:txBody>
      </p:sp>
      <p:sp>
        <p:nvSpPr>
          <p:cNvPr id="13314" name="Title 3">
            <a:extLst>
              <a:ext uri="{FF2B5EF4-FFF2-40B4-BE49-F238E27FC236}">
                <a16:creationId xmlns:a16="http://schemas.microsoft.com/office/drawing/2014/main" id="{BE3F9E45-E214-1748-8C50-3F4C1D388A47}"/>
              </a:ext>
            </a:extLst>
          </p:cNvPr>
          <p:cNvSpPr>
            <a:spLocks noGrp="1" noChangeArrowheads="1"/>
          </p:cNvSpPr>
          <p:nvPr>
            <p:ph type="title"/>
          </p:nvPr>
        </p:nvSpPr>
        <p:spPr>
          <a:xfrm>
            <a:off x="215900" y="123825"/>
            <a:ext cx="8748713" cy="719138"/>
          </a:xfrm>
        </p:spPr>
        <p:txBody>
          <a:bodyPr/>
          <a:lstStyle/>
          <a:p>
            <a:r>
              <a:rPr lang="en-US" altLang="en-US" smtClean="0"/>
              <a:t>Vision and value proposition</a:t>
            </a:r>
            <a:endParaRPr lang="en-US" altLang="en-US" sz="2000">
              <a:latin typeface="Stag Sans Light" panose="020B0303040000020004" pitchFamily="34" charset="77"/>
            </a:endParaRPr>
          </a:p>
        </p:txBody>
      </p:sp>
      <p:sp>
        <p:nvSpPr>
          <p:cNvPr id="13315" name="Content Placeholder 5">
            <a:extLst>
              <a:ext uri="{FF2B5EF4-FFF2-40B4-BE49-F238E27FC236}">
                <a16:creationId xmlns:a16="http://schemas.microsoft.com/office/drawing/2014/main" id="{6A716F0F-76C8-2A4D-BEEE-511A91292425}"/>
              </a:ext>
            </a:extLst>
          </p:cNvPr>
          <p:cNvSpPr>
            <a:spLocks noGrp="1" noChangeArrowheads="1"/>
          </p:cNvSpPr>
          <p:nvPr>
            <p:ph idx="1"/>
          </p:nvPr>
        </p:nvSpPr>
        <p:spPr>
          <a:xfrm>
            <a:off x="239713" y="1150938"/>
            <a:ext cx="8724900" cy="3475037"/>
          </a:xfrm>
        </p:spPr>
        <p:txBody>
          <a:bodyPr/>
          <a:lstStyle/>
          <a:p>
            <a:pPr marL="0" indent="0">
              <a:buNone/>
            </a:pPr>
            <a:r>
              <a:rPr lang="en-US" altLang="en-US" dirty="0"/>
              <a:t>Predicting Regional Asthma likelihood index from air quality </a:t>
            </a:r>
            <a:r>
              <a:rPr lang="en-US" altLang="en-US" dirty="0" smtClean="0"/>
              <a:t>perimeters which will beneficial towards reducing future asthma patients and preparing required medical sources.</a:t>
            </a:r>
            <a:endParaRPr lang="en-GB" altLang="en-US" i="1" dirty="0"/>
          </a:p>
        </p:txBody>
      </p:sp>
    </p:spTree>
    <p:extLst>
      <p:ext uri="{BB962C8B-B14F-4D97-AF65-F5344CB8AC3E}">
        <p14:creationId xmlns:p14="http://schemas.microsoft.com/office/powerpoint/2010/main" val="1669486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Number Placeholder 2">
            <a:extLst>
              <a:ext uri="{FF2B5EF4-FFF2-40B4-BE49-F238E27FC236}">
                <a16:creationId xmlns:a16="http://schemas.microsoft.com/office/drawing/2014/main" id="{8E209982-ECA8-8148-B480-8C94B2773473}"/>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fld id="{D41AC3CA-ADC4-4747-AB97-26341A8A8ABC}" type="slidenum">
              <a:rPr lang="nl-NL" altLang="en-US">
                <a:latin typeface="Stag Sans Light" panose="020B0303040000020004" pitchFamily="34" charset="77"/>
              </a:rPr>
              <a:pPr fontAlgn="base">
                <a:spcBef>
                  <a:spcPct val="0"/>
                </a:spcBef>
                <a:spcAft>
                  <a:spcPct val="0"/>
                </a:spcAft>
              </a:pPr>
              <a:t>3</a:t>
            </a:fld>
            <a:endParaRPr lang="nl-NL" altLang="en-US">
              <a:latin typeface="Stag Sans Light" panose="020B0303040000020004" pitchFamily="34" charset="77"/>
            </a:endParaRPr>
          </a:p>
        </p:txBody>
      </p:sp>
      <p:sp>
        <p:nvSpPr>
          <p:cNvPr id="14338" name="Title 3">
            <a:extLst>
              <a:ext uri="{FF2B5EF4-FFF2-40B4-BE49-F238E27FC236}">
                <a16:creationId xmlns:a16="http://schemas.microsoft.com/office/drawing/2014/main" id="{ACD4FA70-45C4-A64E-9F6D-97E4F25A3AF0}"/>
              </a:ext>
            </a:extLst>
          </p:cNvPr>
          <p:cNvSpPr>
            <a:spLocks noGrp="1" noChangeArrowheads="1"/>
          </p:cNvSpPr>
          <p:nvPr>
            <p:ph type="title"/>
          </p:nvPr>
        </p:nvSpPr>
        <p:spPr>
          <a:xfrm>
            <a:off x="215900" y="123825"/>
            <a:ext cx="8748713" cy="719138"/>
          </a:xfrm>
        </p:spPr>
        <p:txBody>
          <a:bodyPr/>
          <a:lstStyle/>
          <a:p>
            <a:r>
              <a:rPr lang="en-US" altLang="en-US"/>
              <a:t>The problem</a:t>
            </a:r>
            <a:endParaRPr lang="en-US" altLang="en-US" sz="2000">
              <a:latin typeface="Stag Sans Light" panose="020B0303040000020004" pitchFamily="34" charset="77"/>
            </a:endParaRPr>
          </a:p>
        </p:txBody>
      </p:sp>
      <p:sp>
        <p:nvSpPr>
          <p:cNvPr id="6" name="Content Placeholder 5">
            <a:extLst>
              <a:ext uri="{FF2B5EF4-FFF2-40B4-BE49-F238E27FC236}">
                <a16:creationId xmlns:a16="http://schemas.microsoft.com/office/drawing/2014/main" id="{8539AE27-B270-D643-A6C2-352E862D77EC}"/>
              </a:ext>
            </a:extLst>
          </p:cNvPr>
          <p:cNvSpPr>
            <a:spLocks noGrp="1"/>
          </p:cNvSpPr>
          <p:nvPr>
            <p:ph idx="1"/>
          </p:nvPr>
        </p:nvSpPr>
        <p:spPr>
          <a:xfrm>
            <a:off x="343408" y="1270001"/>
            <a:ext cx="8724900" cy="3475037"/>
          </a:xfrm>
        </p:spPr>
        <p:txBody>
          <a:bodyPr rtlCol="0">
            <a:noAutofit/>
          </a:bodyPr>
          <a:lstStyle/>
          <a:p>
            <a:pPr marL="0" indent="0" fontAlgn="auto">
              <a:spcAft>
                <a:spcPts val="0"/>
              </a:spcAft>
              <a:buNone/>
              <a:defRPr/>
            </a:pPr>
            <a:r>
              <a:rPr lang="en-US" dirty="0" smtClean="0"/>
              <a:t>Climate </a:t>
            </a:r>
            <a:r>
              <a:rPr lang="en-US" dirty="0"/>
              <a:t>change is an environmental issue and a serious threat to our public </a:t>
            </a:r>
            <a:r>
              <a:rPr lang="en-US" dirty="0" smtClean="0"/>
              <a:t>health.</a:t>
            </a:r>
            <a:endParaRPr lang="en-GB" dirty="0"/>
          </a:p>
          <a:p>
            <a:pPr marL="270000" indent="-270000" fontAlgn="auto">
              <a:spcAft>
                <a:spcPts val="0"/>
              </a:spcAft>
              <a:defRPr/>
            </a:pPr>
            <a:r>
              <a:rPr lang="en-US" dirty="0" smtClean="0"/>
              <a:t>Human </a:t>
            </a:r>
            <a:r>
              <a:rPr lang="en-US" dirty="0"/>
              <a:t>activities, such as the burning of fossil fuels like coal and oil, increase the amount of carbon dioxide that is emitted into the Earth’s atmosphere, thus changing the Earth’s natural atmospheric </a:t>
            </a:r>
            <a:r>
              <a:rPr lang="en-US" dirty="0" smtClean="0"/>
              <a:t>greenhouse.</a:t>
            </a:r>
          </a:p>
          <a:p>
            <a:pPr marL="270000" indent="-270000" fontAlgn="auto">
              <a:spcAft>
                <a:spcPts val="0"/>
              </a:spcAft>
              <a:defRPr/>
            </a:pPr>
            <a:r>
              <a:rPr lang="en-US" dirty="0"/>
              <a:t>According to the Center for Disease Control (CDC), </a:t>
            </a:r>
            <a:r>
              <a:rPr lang="en-US" dirty="0" smtClean="0"/>
              <a:t>this </a:t>
            </a:r>
            <a:r>
              <a:rPr lang="en-US" dirty="0"/>
              <a:t>air </a:t>
            </a:r>
            <a:r>
              <a:rPr lang="en-US" dirty="0" smtClean="0"/>
              <a:t>pollution will affect by climate change. </a:t>
            </a:r>
          </a:p>
          <a:p>
            <a:pPr marL="270000" indent="-270000" fontAlgn="auto">
              <a:spcAft>
                <a:spcPts val="0"/>
              </a:spcAft>
              <a:defRPr/>
            </a:pPr>
            <a:r>
              <a:rPr lang="en-US" dirty="0" smtClean="0"/>
              <a:t>Climate </a:t>
            </a:r>
            <a:r>
              <a:rPr lang="en-US" dirty="0"/>
              <a:t>change is a huge threat to respiratory health by directly causing or aggravating pre-existing respiratory diseases and increasing exposure to risk factors for respiratory diseases</a:t>
            </a:r>
            <a:r>
              <a:rPr lang="en-US" dirty="0" smtClean="0"/>
              <a:t>.</a:t>
            </a:r>
            <a:endParaRPr lang="en-GB" dirty="0"/>
          </a:p>
          <a:p>
            <a:pPr marL="270000" indent="-270000" fontAlgn="auto">
              <a:spcAft>
                <a:spcPts val="0"/>
              </a:spcAft>
              <a:defRPr/>
            </a:pPr>
            <a:r>
              <a:rPr lang="en-US" dirty="0" smtClean="0"/>
              <a:t>World </a:t>
            </a:r>
            <a:r>
              <a:rPr lang="en-US" dirty="0"/>
              <a:t>Health </a:t>
            </a:r>
            <a:r>
              <a:rPr lang="en-US" dirty="0" smtClean="0"/>
              <a:t>Organization</a:t>
            </a:r>
            <a:r>
              <a:rPr lang="en-US" dirty="0"/>
              <a:t> </a:t>
            </a:r>
            <a:r>
              <a:rPr lang="en-US" dirty="0" smtClean="0"/>
              <a:t>(March 2014), estimated that 8 </a:t>
            </a:r>
            <a:r>
              <a:rPr lang="en-US" dirty="0"/>
              <a:t>million people die every year due to the harmful effects of air pollution. </a:t>
            </a:r>
            <a:endParaRPr lang="en-US" dirty="0" smtClean="0"/>
          </a:p>
          <a:p>
            <a:pPr marL="270000" indent="-270000" fontAlgn="auto">
              <a:spcAft>
                <a:spcPts val="0"/>
              </a:spcAft>
              <a:defRPr/>
            </a:pP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2">
            <a:extLst>
              <a:ext uri="{FF2B5EF4-FFF2-40B4-BE49-F238E27FC236}">
                <a16:creationId xmlns:a16="http://schemas.microsoft.com/office/drawing/2014/main" id="{0E4C8186-5DA2-C34A-AB49-D72071FD971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fld id="{842BD9AA-1B99-F94D-98AC-1D7D1D94F133}" type="slidenum">
              <a:rPr lang="nl-NL" altLang="en-US">
                <a:latin typeface="Stag Sans Light" panose="020B0303040000020004" pitchFamily="34" charset="77"/>
              </a:rPr>
              <a:pPr fontAlgn="base">
                <a:spcBef>
                  <a:spcPct val="0"/>
                </a:spcBef>
                <a:spcAft>
                  <a:spcPct val="0"/>
                </a:spcAft>
              </a:pPr>
              <a:t>4</a:t>
            </a:fld>
            <a:endParaRPr lang="nl-NL" altLang="en-US">
              <a:latin typeface="Stag Sans Light" panose="020B0303040000020004" pitchFamily="34" charset="77"/>
            </a:endParaRPr>
          </a:p>
        </p:txBody>
      </p:sp>
      <p:sp>
        <p:nvSpPr>
          <p:cNvPr id="15362" name="Title 3">
            <a:extLst>
              <a:ext uri="{FF2B5EF4-FFF2-40B4-BE49-F238E27FC236}">
                <a16:creationId xmlns:a16="http://schemas.microsoft.com/office/drawing/2014/main" id="{E622CB69-1CA2-5249-AB21-3F9A435F1809}"/>
              </a:ext>
            </a:extLst>
          </p:cNvPr>
          <p:cNvSpPr>
            <a:spLocks noGrp="1" noChangeArrowheads="1"/>
          </p:cNvSpPr>
          <p:nvPr>
            <p:ph type="title"/>
          </p:nvPr>
        </p:nvSpPr>
        <p:spPr>
          <a:xfrm>
            <a:off x="215900" y="123825"/>
            <a:ext cx="8748713" cy="719138"/>
          </a:xfrm>
        </p:spPr>
        <p:txBody>
          <a:bodyPr/>
          <a:lstStyle/>
          <a:p>
            <a:r>
              <a:rPr lang="en-US" altLang="en-US"/>
              <a:t>The solution</a:t>
            </a:r>
            <a:endParaRPr lang="en-US" altLang="en-US" sz="2000">
              <a:latin typeface="Stag Sans Light" panose="020B0303040000020004" pitchFamily="34" charset="77"/>
            </a:endParaRPr>
          </a:p>
        </p:txBody>
      </p:sp>
      <p:sp>
        <p:nvSpPr>
          <p:cNvPr id="15363" name="Content Placeholder 5">
            <a:extLst>
              <a:ext uri="{FF2B5EF4-FFF2-40B4-BE49-F238E27FC236}">
                <a16:creationId xmlns:a16="http://schemas.microsoft.com/office/drawing/2014/main" id="{294A162D-75DD-C143-8A37-94DFC0EAA0A6}"/>
              </a:ext>
            </a:extLst>
          </p:cNvPr>
          <p:cNvSpPr>
            <a:spLocks noGrp="1" noChangeArrowheads="1"/>
          </p:cNvSpPr>
          <p:nvPr>
            <p:ph idx="1"/>
          </p:nvPr>
        </p:nvSpPr>
        <p:spPr>
          <a:xfrm>
            <a:off x="239713" y="1150938"/>
            <a:ext cx="8724900" cy="3475037"/>
          </a:xfrm>
        </p:spPr>
        <p:txBody>
          <a:bodyPr/>
          <a:lstStyle/>
          <a:p>
            <a:pPr marL="0" indent="0">
              <a:buFont typeface="Lucida Sans Unicode" panose="020B0602030504020204" pitchFamily="34" charset="0"/>
              <a:buNone/>
            </a:pPr>
            <a:r>
              <a:rPr lang="en-GB" altLang="en-US" dirty="0" smtClean="0"/>
              <a:t>Awareness in people for the pollution in their area and probability of causing asthma.</a:t>
            </a:r>
          </a:p>
          <a:p>
            <a:pPr marL="0" indent="0">
              <a:buFont typeface="Lucida Sans Unicode" panose="020B0602030504020204" pitchFamily="34" charset="0"/>
              <a:buNone/>
            </a:pPr>
            <a:r>
              <a:rPr lang="en-GB" altLang="en-US" dirty="0" smtClean="0"/>
              <a:t>Manufacturing and availability of medicines curing asthma or other respiratory deceases will increase. In order to avoid air pollution we need to reduce harmful emissions and promote the use of renewable energies. In solution we will provide the impact of air pollution on human body. Our model provide the future prediction of asthma </a:t>
            </a:r>
            <a:r>
              <a:rPr lang="en-GB" altLang="en-US" dirty="0" smtClean="0"/>
              <a:t>due </a:t>
            </a:r>
            <a:r>
              <a:rPr lang="en-GB" altLang="en-US" dirty="0" smtClean="0"/>
              <a:t>to air pollution. Using this future prediction people, government, doctors , healthcare companies will take preventive actions.</a:t>
            </a:r>
            <a:endParaRPr lang="en-GB"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2">
            <a:extLst>
              <a:ext uri="{FF2B5EF4-FFF2-40B4-BE49-F238E27FC236}">
                <a16:creationId xmlns:a16="http://schemas.microsoft.com/office/drawing/2014/main" id="{54255CD4-D6B6-E24E-867A-81DDDB997B7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fld id="{52DE2E56-370F-BA45-B3A7-2523EEA91826}" type="slidenum">
              <a:rPr lang="nl-NL" altLang="en-US">
                <a:latin typeface="Stag Sans Light" panose="020B0303040000020004" pitchFamily="34" charset="77"/>
              </a:rPr>
              <a:pPr fontAlgn="base">
                <a:spcBef>
                  <a:spcPct val="0"/>
                </a:spcBef>
                <a:spcAft>
                  <a:spcPct val="0"/>
                </a:spcAft>
              </a:pPr>
              <a:t>5</a:t>
            </a:fld>
            <a:endParaRPr lang="nl-NL" altLang="en-US">
              <a:latin typeface="Stag Sans Light" panose="020B0303040000020004" pitchFamily="34" charset="77"/>
            </a:endParaRPr>
          </a:p>
        </p:txBody>
      </p:sp>
      <p:sp>
        <p:nvSpPr>
          <p:cNvPr id="16386" name="Title 3">
            <a:extLst>
              <a:ext uri="{FF2B5EF4-FFF2-40B4-BE49-F238E27FC236}">
                <a16:creationId xmlns:a16="http://schemas.microsoft.com/office/drawing/2014/main" id="{D541A628-26B3-6048-8FE3-AD4547122D9E}"/>
              </a:ext>
            </a:extLst>
          </p:cNvPr>
          <p:cNvSpPr>
            <a:spLocks noGrp="1" noChangeArrowheads="1"/>
          </p:cNvSpPr>
          <p:nvPr>
            <p:ph type="title"/>
          </p:nvPr>
        </p:nvSpPr>
        <p:spPr>
          <a:xfrm>
            <a:off x="215900" y="123825"/>
            <a:ext cx="8748713" cy="719138"/>
          </a:xfrm>
        </p:spPr>
        <p:txBody>
          <a:bodyPr/>
          <a:lstStyle/>
          <a:p>
            <a:r>
              <a:rPr lang="en-US" altLang="en-US" dirty="0"/>
              <a:t>Technical design</a:t>
            </a:r>
            <a:endParaRPr lang="en-US" altLang="en-US" sz="2000" dirty="0">
              <a:latin typeface="Stag Sans Light" panose="020B0303040000020004" pitchFamily="34" charset="77"/>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9031" y="1036111"/>
            <a:ext cx="5902450" cy="3515778"/>
          </a:xfrm>
          <a:prstGeom prst="rect">
            <a:avLst/>
          </a:prstGeom>
        </p:spPr>
      </p:pic>
    </p:spTree>
    <p:extLst>
      <p:ext uri="{BB962C8B-B14F-4D97-AF65-F5344CB8AC3E}">
        <p14:creationId xmlns:p14="http://schemas.microsoft.com/office/powerpoint/2010/main" val="3977432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2">
            <a:extLst>
              <a:ext uri="{FF2B5EF4-FFF2-40B4-BE49-F238E27FC236}">
                <a16:creationId xmlns:a16="http://schemas.microsoft.com/office/drawing/2014/main" id="{54255CD4-D6B6-E24E-867A-81DDDB997B7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fld id="{52DE2E56-370F-BA45-B3A7-2523EEA91826}" type="slidenum">
              <a:rPr lang="nl-NL" altLang="en-US">
                <a:latin typeface="Stag Sans Light" panose="020B0303040000020004" pitchFamily="34" charset="77"/>
              </a:rPr>
              <a:pPr fontAlgn="base">
                <a:spcBef>
                  <a:spcPct val="0"/>
                </a:spcBef>
                <a:spcAft>
                  <a:spcPct val="0"/>
                </a:spcAft>
              </a:pPr>
              <a:t>6</a:t>
            </a:fld>
            <a:endParaRPr lang="nl-NL" altLang="en-US">
              <a:latin typeface="Stag Sans Light" panose="020B0303040000020004" pitchFamily="34" charset="77"/>
            </a:endParaRPr>
          </a:p>
        </p:txBody>
      </p:sp>
      <p:sp>
        <p:nvSpPr>
          <p:cNvPr id="16386" name="Title 3">
            <a:extLst>
              <a:ext uri="{FF2B5EF4-FFF2-40B4-BE49-F238E27FC236}">
                <a16:creationId xmlns:a16="http://schemas.microsoft.com/office/drawing/2014/main" id="{D541A628-26B3-6048-8FE3-AD4547122D9E}"/>
              </a:ext>
            </a:extLst>
          </p:cNvPr>
          <p:cNvSpPr>
            <a:spLocks noGrp="1" noChangeArrowheads="1"/>
          </p:cNvSpPr>
          <p:nvPr>
            <p:ph type="title"/>
          </p:nvPr>
        </p:nvSpPr>
        <p:spPr>
          <a:xfrm>
            <a:off x="215900" y="123825"/>
            <a:ext cx="8748713" cy="719138"/>
          </a:xfrm>
        </p:spPr>
        <p:txBody>
          <a:bodyPr/>
          <a:lstStyle/>
          <a:p>
            <a:r>
              <a:rPr lang="en-US" altLang="en-US" b="1" dirty="0" smtClean="0">
                <a:latin typeface="Stag Sans Light" panose="020B0303040000020004" pitchFamily="34" charset="77"/>
              </a:rPr>
              <a:t>Accuracy </a:t>
            </a:r>
            <a:r>
              <a:rPr lang="en-US" altLang="en-US" b="1" dirty="0" smtClean="0">
                <a:latin typeface="Stag Sans Light" panose="020B0303040000020004" pitchFamily="34" charset="77"/>
              </a:rPr>
              <a:t>and Asthma Prediction </a:t>
            </a:r>
            <a:endParaRPr lang="en-US" altLang="en-US" b="1" dirty="0">
              <a:latin typeface="Stag Sans Light" panose="020B0303040000020004" pitchFamily="34" charset="77"/>
            </a:endParaRPr>
          </a:p>
        </p:txBody>
      </p:sp>
      <p:pic>
        <p:nvPicPr>
          <p:cNvPr id="2" name="Picture 1"/>
          <p:cNvPicPr>
            <a:picLocks noChangeAspect="1"/>
          </p:cNvPicPr>
          <p:nvPr/>
        </p:nvPicPr>
        <p:blipFill rotWithShape="1">
          <a:blip r:embed="rId2"/>
          <a:srcRect b="54120"/>
          <a:stretch/>
        </p:blipFill>
        <p:spPr>
          <a:xfrm>
            <a:off x="239713" y="1684847"/>
            <a:ext cx="3857625" cy="2919167"/>
          </a:xfrm>
          <a:prstGeom prst="rect">
            <a:avLst/>
          </a:prstGeom>
        </p:spPr>
      </p:pic>
      <p:pic>
        <p:nvPicPr>
          <p:cNvPr id="6" name="Picture 5"/>
          <p:cNvPicPr>
            <a:picLocks noChangeAspect="1"/>
          </p:cNvPicPr>
          <p:nvPr/>
        </p:nvPicPr>
        <p:blipFill rotWithShape="1">
          <a:blip r:embed="rId2"/>
          <a:srcRect t="44818"/>
          <a:stretch/>
        </p:blipFill>
        <p:spPr>
          <a:xfrm>
            <a:off x="4693951" y="1092922"/>
            <a:ext cx="3857625" cy="3511092"/>
          </a:xfrm>
          <a:prstGeom prst="rect">
            <a:avLst/>
          </a:prstGeom>
        </p:spPr>
      </p:pic>
    </p:spTree>
    <p:extLst>
      <p:ext uri="{BB962C8B-B14F-4D97-AF65-F5344CB8AC3E}">
        <p14:creationId xmlns:p14="http://schemas.microsoft.com/office/powerpoint/2010/main" val="1011750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123281" y="1000125"/>
            <a:ext cx="5449094" cy="3636165"/>
          </a:xfrm>
          <a:prstGeom prst="rect">
            <a:avLst/>
          </a:prstGeom>
        </p:spPr>
      </p:pic>
      <p:sp>
        <p:nvSpPr>
          <p:cNvPr id="3" name="Title 2"/>
          <p:cNvSpPr>
            <a:spLocks noGrp="1"/>
          </p:cNvSpPr>
          <p:nvPr>
            <p:ph type="title"/>
          </p:nvPr>
        </p:nvSpPr>
        <p:spPr/>
        <p:txBody>
          <a:bodyPr/>
          <a:lstStyle/>
          <a:p>
            <a:r>
              <a:rPr lang="en-US" altLang="en-US" b="1" dirty="0" smtClean="0">
                <a:latin typeface="Stag Sans Light" panose="020B0303040000020004" pitchFamily="34" charset="77"/>
              </a:rPr>
              <a:t>Year-Wise So2/No2 Level</a:t>
            </a:r>
            <a:endParaRPr lang="en-US" dirty="0"/>
          </a:p>
        </p:txBody>
      </p:sp>
      <p:sp>
        <p:nvSpPr>
          <p:cNvPr id="4" name="Slide Number Placeholder 3"/>
          <p:cNvSpPr>
            <a:spLocks noGrp="1"/>
          </p:cNvSpPr>
          <p:nvPr>
            <p:ph type="sldNum" sz="quarter" idx="10"/>
          </p:nvPr>
        </p:nvSpPr>
        <p:spPr/>
        <p:txBody>
          <a:bodyPr/>
          <a:lstStyle/>
          <a:p>
            <a:pPr>
              <a:defRPr/>
            </a:pPr>
            <a:fld id="{450940A7-305D-864E-B2EF-F7957815FC47}" type="slidenum">
              <a:rPr lang="nl-NL" smtClean="0"/>
              <a:pPr>
                <a:defRPr/>
              </a:pPr>
              <a:t>7</a:t>
            </a:fld>
            <a:endParaRPr lang="nl-NL"/>
          </a:p>
        </p:txBody>
      </p:sp>
    </p:spTree>
    <p:extLst>
      <p:ext uri="{BB962C8B-B14F-4D97-AF65-F5344CB8AC3E}">
        <p14:creationId xmlns:p14="http://schemas.microsoft.com/office/powerpoint/2010/main" val="3994258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2">
            <a:extLst>
              <a:ext uri="{FF2B5EF4-FFF2-40B4-BE49-F238E27FC236}">
                <a16:creationId xmlns:a16="http://schemas.microsoft.com/office/drawing/2014/main" id="{27D5CA0A-1D19-3E40-82D7-5F886F4CBA2A}"/>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fld id="{C050B1E8-E5F9-0C4A-AD50-481B563C739D}" type="slidenum">
              <a:rPr lang="nl-NL" altLang="en-US">
                <a:latin typeface="Stag Sans Light" panose="020B0303040000020004" pitchFamily="34" charset="77"/>
              </a:rPr>
              <a:pPr fontAlgn="base">
                <a:spcBef>
                  <a:spcPct val="0"/>
                </a:spcBef>
                <a:spcAft>
                  <a:spcPct val="0"/>
                </a:spcAft>
              </a:pPr>
              <a:t>8</a:t>
            </a:fld>
            <a:endParaRPr lang="nl-NL" altLang="en-US">
              <a:latin typeface="Stag Sans Light" panose="020B0303040000020004" pitchFamily="34" charset="77"/>
            </a:endParaRPr>
          </a:p>
        </p:txBody>
      </p:sp>
      <p:sp>
        <p:nvSpPr>
          <p:cNvPr id="17410" name="Title 3">
            <a:extLst>
              <a:ext uri="{FF2B5EF4-FFF2-40B4-BE49-F238E27FC236}">
                <a16:creationId xmlns:a16="http://schemas.microsoft.com/office/drawing/2014/main" id="{BBED11D2-258A-6148-A1AE-426B4B9F5A84}"/>
              </a:ext>
            </a:extLst>
          </p:cNvPr>
          <p:cNvSpPr>
            <a:spLocks noGrp="1" noChangeArrowheads="1"/>
          </p:cNvSpPr>
          <p:nvPr>
            <p:ph type="title"/>
          </p:nvPr>
        </p:nvSpPr>
        <p:spPr>
          <a:xfrm>
            <a:off x="215900" y="123825"/>
            <a:ext cx="8748713" cy="719138"/>
          </a:xfrm>
        </p:spPr>
        <p:txBody>
          <a:bodyPr/>
          <a:lstStyle/>
          <a:p>
            <a:r>
              <a:rPr lang="en-US" altLang="en-US"/>
              <a:t>Sustainability</a:t>
            </a:r>
            <a:r>
              <a:rPr lang="en-US" altLang="en-US" sz="2000"/>
              <a:t/>
            </a:r>
            <a:br>
              <a:rPr lang="en-US" altLang="en-US" sz="2000"/>
            </a:br>
            <a:r>
              <a:rPr lang="en-US" altLang="en-US" sz="2000">
                <a:latin typeface="Stag Sans Light" panose="020B0303040000020004" pitchFamily="34" charset="77"/>
              </a:rPr>
              <a:t>30% weighting</a:t>
            </a:r>
          </a:p>
        </p:txBody>
      </p:sp>
      <p:sp>
        <p:nvSpPr>
          <p:cNvPr id="17411" name="Content Placeholder 5">
            <a:extLst>
              <a:ext uri="{FF2B5EF4-FFF2-40B4-BE49-F238E27FC236}">
                <a16:creationId xmlns:a16="http://schemas.microsoft.com/office/drawing/2014/main" id="{210A5443-91B5-4041-868D-FE686737120C}"/>
              </a:ext>
            </a:extLst>
          </p:cNvPr>
          <p:cNvSpPr>
            <a:spLocks noGrp="1" noChangeArrowheads="1"/>
          </p:cNvSpPr>
          <p:nvPr>
            <p:ph idx="1"/>
          </p:nvPr>
        </p:nvSpPr>
        <p:spPr>
          <a:xfrm>
            <a:off x="239713" y="1150938"/>
            <a:ext cx="8724900" cy="3475037"/>
          </a:xfrm>
        </p:spPr>
        <p:txBody>
          <a:bodyPr/>
          <a:lstStyle/>
          <a:p>
            <a:pPr marL="0" indent="0">
              <a:buNone/>
            </a:pPr>
            <a:r>
              <a:rPr lang="en-GB" altLang="en-US" dirty="0" smtClean="0"/>
              <a:t>Air pollution affects our health more than we think. From our model we will provide the complete air pollution impact on </a:t>
            </a:r>
            <a:r>
              <a:rPr lang="en-GB" altLang="en-US" dirty="0" err="1" smtClean="0"/>
              <a:t>asthama</a:t>
            </a:r>
            <a:r>
              <a:rPr lang="en-GB" altLang="en-US" dirty="0" smtClean="0"/>
              <a:t> so </a:t>
            </a:r>
            <a:r>
              <a:rPr lang="en-GB" altLang="en-US" dirty="0" smtClean="0"/>
              <a:t>we will highlight region those highly impacted or in future they will more impact. people will aware and take necessary action to minimise air pollution.  In addition to this model in future we will target </a:t>
            </a:r>
            <a:r>
              <a:rPr lang="en-GB" altLang="en-US" dirty="0"/>
              <a:t>other </a:t>
            </a:r>
            <a:r>
              <a:rPr lang="en-GB" altLang="en-US" dirty="0" smtClean="0"/>
              <a:t>diseases predictions and solutions.</a:t>
            </a: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2">
            <a:extLst>
              <a:ext uri="{FF2B5EF4-FFF2-40B4-BE49-F238E27FC236}">
                <a16:creationId xmlns:a16="http://schemas.microsoft.com/office/drawing/2014/main" id="{52C3F1C6-F1BC-7846-8524-62795FD8715D}"/>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fld id="{B7CB8A77-7BCA-5C4B-9C8C-4D91C470D7EF}" type="slidenum">
              <a:rPr lang="nl-NL" altLang="en-US">
                <a:latin typeface="Stag Sans Light" panose="020B0303040000020004" pitchFamily="34" charset="77"/>
              </a:rPr>
              <a:pPr fontAlgn="base">
                <a:spcBef>
                  <a:spcPct val="0"/>
                </a:spcBef>
                <a:spcAft>
                  <a:spcPct val="0"/>
                </a:spcAft>
              </a:pPr>
              <a:t>9</a:t>
            </a:fld>
            <a:endParaRPr lang="nl-NL" altLang="en-US">
              <a:latin typeface="Stag Sans Light" panose="020B0303040000020004" pitchFamily="34" charset="77"/>
            </a:endParaRPr>
          </a:p>
        </p:txBody>
      </p:sp>
      <p:sp>
        <p:nvSpPr>
          <p:cNvPr id="18434" name="Title 3">
            <a:extLst>
              <a:ext uri="{FF2B5EF4-FFF2-40B4-BE49-F238E27FC236}">
                <a16:creationId xmlns:a16="http://schemas.microsoft.com/office/drawing/2014/main" id="{A4C398A0-987F-2443-A609-633124D269C8}"/>
              </a:ext>
            </a:extLst>
          </p:cNvPr>
          <p:cNvSpPr>
            <a:spLocks noGrp="1" noChangeArrowheads="1"/>
          </p:cNvSpPr>
          <p:nvPr>
            <p:ph type="title"/>
          </p:nvPr>
        </p:nvSpPr>
        <p:spPr>
          <a:xfrm>
            <a:off x="215900" y="123825"/>
            <a:ext cx="8748713" cy="719138"/>
          </a:xfrm>
        </p:spPr>
        <p:txBody>
          <a:bodyPr/>
          <a:lstStyle/>
          <a:p>
            <a:r>
              <a:rPr lang="en-US" altLang="en-US"/>
              <a:t>Red Hat’s tech adoption</a:t>
            </a:r>
            <a:br>
              <a:rPr lang="en-US" altLang="en-US"/>
            </a:br>
            <a:r>
              <a:rPr lang="en-US" altLang="en-US" sz="2000">
                <a:latin typeface="Stag Sans Light" panose="020B0303040000020004" pitchFamily="34" charset="77"/>
              </a:rPr>
              <a:t>20% weighting</a:t>
            </a:r>
          </a:p>
        </p:txBody>
      </p:sp>
      <p:sp>
        <p:nvSpPr>
          <p:cNvPr id="18435" name="Content Placeholder 5">
            <a:extLst>
              <a:ext uri="{FF2B5EF4-FFF2-40B4-BE49-F238E27FC236}">
                <a16:creationId xmlns:a16="http://schemas.microsoft.com/office/drawing/2014/main" id="{7F2536E4-6060-4849-A06D-D8A71C35339D}"/>
              </a:ext>
            </a:extLst>
          </p:cNvPr>
          <p:cNvSpPr>
            <a:spLocks noGrp="1" noChangeArrowheads="1"/>
          </p:cNvSpPr>
          <p:nvPr>
            <p:ph idx="1"/>
          </p:nvPr>
        </p:nvSpPr>
        <p:spPr>
          <a:xfrm>
            <a:off x="239713" y="1150938"/>
            <a:ext cx="8724900" cy="3475037"/>
          </a:xfrm>
        </p:spPr>
        <p:txBody>
          <a:bodyPr/>
          <a:lstStyle/>
          <a:p>
            <a:pPr marL="0" indent="0">
              <a:buFont typeface="Lucida Sans Unicode" panose="020B0602030504020204" pitchFamily="34" charset="0"/>
              <a:buNone/>
            </a:pPr>
            <a:r>
              <a:rPr lang="en-GB" altLang="en-US" dirty="0" smtClean="0"/>
              <a:t>We are using “RED HAT </a:t>
            </a:r>
            <a:r>
              <a:rPr lang="en-GB" altLang="en-US" dirty="0" err="1" smtClean="0"/>
              <a:t>openshift</a:t>
            </a:r>
            <a:r>
              <a:rPr lang="en-GB" altLang="en-US" dirty="0" smtClean="0"/>
              <a:t> container platform” provided by AMOS.</a:t>
            </a:r>
          </a:p>
          <a:p>
            <a:pPr marL="0" indent="0">
              <a:buNone/>
            </a:pPr>
            <a:r>
              <a:rPr lang="en-GB" altLang="en-US" dirty="0" smtClean="0"/>
              <a:t>We have used python and databases provided by </a:t>
            </a:r>
            <a:r>
              <a:rPr lang="en-GB" altLang="en-US" dirty="0" err="1" smtClean="0"/>
              <a:t>openshift</a:t>
            </a:r>
            <a:r>
              <a:rPr lang="en-GB" altLang="en-US" dirty="0" smtClean="0"/>
              <a:t> </a:t>
            </a:r>
            <a:r>
              <a:rPr lang="en-GB" altLang="en-US" dirty="0"/>
              <a:t>container </a:t>
            </a:r>
            <a:r>
              <a:rPr lang="en-GB" altLang="en-US" dirty="0" smtClean="0"/>
              <a:t>platform. </a:t>
            </a:r>
          </a:p>
          <a:p>
            <a:pPr marL="0" indent="0">
              <a:buNone/>
            </a:pPr>
            <a:r>
              <a:rPr lang="en-GB" altLang="en-US" dirty="0" smtClean="0"/>
              <a:t>Its been really easy and convenient to deploy our solution using above red hat technologies. </a:t>
            </a:r>
          </a:p>
          <a:p>
            <a:pPr marL="0" indent="0">
              <a:buFont typeface="Lucida Sans Unicode" panose="020B0602030504020204" pitchFamily="34" charset="0"/>
              <a:buNone/>
            </a:pPr>
            <a:endParaRPr lang="en-US" altLang="en-US" dirty="0"/>
          </a:p>
        </p:txBody>
      </p:sp>
    </p:spTree>
  </p:cSld>
  <p:clrMapOvr>
    <a:masterClrMapping/>
  </p:clrMapOvr>
</p:sld>
</file>

<file path=ppt/theme/theme1.xml><?xml version="1.0" encoding="utf-8"?>
<a:theme xmlns:a="http://schemas.openxmlformats.org/drawingml/2006/main" name="5_Atos v4.0">
  <a:themeElements>
    <a:clrScheme name="Custom 1">
      <a:dk1>
        <a:sysClr val="windowText" lastClr="000000"/>
      </a:dk1>
      <a:lt1>
        <a:sysClr val="window" lastClr="FFFFFF"/>
      </a:lt1>
      <a:dk2>
        <a:srgbClr val="0066A1"/>
      </a:dk2>
      <a:lt2>
        <a:srgbClr val="FFFFFF"/>
      </a:lt2>
      <a:accent1>
        <a:srgbClr val="0066A1"/>
      </a:accent1>
      <a:accent2>
        <a:srgbClr val="0089C4"/>
      </a:accent2>
      <a:accent3>
        <a:srgbClr val="00AFD8"/>
      </a:accent3>
      <a:accent4>
        <a:srgbClr val="0066A1"/>
      </a:accent4>
      <a:accent5>
        <a:srgbClr val="0089C4"/>
      </a:accent5>
      <a:accent6>
        <a:srgbClr val="0066A1"/>
      </a:accent6>
      <a:hlink>
        <a:srgbClr val="0066A1"/>
      </a:hlink>
      <a:folHlink>
        <a:srgbClr val="00AFD8"/>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Atos Primary Color Atos Blue">
      <a:srgbClr val="0066A1"/>
    </a:custClr>
    <a:custClr name="Atos Primary Color White">
      <a:srgbClr val="FFFFFF"/>
    </a:custClr>
    <a:custClr name="Atos Primary Color Grey">
      <a:srgbClr val="808080"/>
    </a:custClr>
    <a:custClr name="Atos Primary Color Black">
      <a:srgbClr val="000000"/>
    </a:custClr>
    <a:custClr name="Atos Secondary Color Orange">
      <a:srgbClr val="FA6119"/>
    </a:custClr>
    <a:custClr name="Atos Secondary Color Yellow">
      <a:srgbClr val="9E9500"/>
    </a:custClr>
    <a:custClr name="Atos Secondary Color Dark purple">
      <a:srgbClr val="6639B7"/>
    </a:custClr>
    <a:custClr name="Atos Secondary Color Light purple">
      <a:srgbClr val="A626AA"/>
    </a:custClr>
    <a:custClr name="Atos Secondary Color Teal">
      <a:srgbClr val="00A59C"/>
    </a:custClr>
    <a:custClr name="Atos Complementary Color Green">
      <a:srgbClr val="3F9C35"/>
    </a:custClr>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TeamName_HackTheHat_Submission" id="{1ED22F89-28E6-204D-8B01-9D29FAFFE472}" vid="{3B2FA6C0-B08A-884E-96F3-E6C0308E3D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7A0DAD3A0CB84B8C30CFE00FCFF892" ma:contentTypeVersion="9" ma:contentTypeDescription="Create a new document." ma:contentTypeScope="" ma:versionID="05ee5f0691e4407eaa2cd1ab3512bbe1">
  <xsd:schema xmlns:xsd="http://www.w3.org/2001/XMLSchema" xmlns:xs="http://www.w3.org/2001/XMLSchema" xmlns:p="http://schemas.microsoft.com/office/2006/metadata/properties" xmlns:ns2="0d7cbddd-3926-4438-bd77-9bb795838ce7" xmlns:ns3="408374e0-f753-4d76-a6e7-302b3fd44e5b" targetNamespace="http://schemas.microsoft.com/office/2006/metadata/properties" ma:root="true" ma:fieldsID="6841cd776c58a1a7de8c6a81e564fe37" ns2:_="" ns3:_="">
    <xsd:import namespace="0d7cbddd-3926-4438-bd77-9bb795838ce7"/>
    <xsd:import namespace="408374e0-f753-4d76-a6e7-302b3fd44e5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7cbddd-3926-4438-bd77-9bb795838c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08374e0-f753-4d76-a6e7-302b3fd44e5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2CE2E3-A4E2-4289-AE29-D5F7D0F491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7cbddd-3926-4438-bd77-9bb795838ce7"/>
    <ds:schemaRef ds:uri="408374e0-f753-4d76-a6e7-302b3fd44e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49A68D-1262-436F-9145-75C881459592}">
  <ds:schemaRefs>
    <ds:schemaRef ds:uri="408374e0-f753-4d76-a6e7-302b3fd44e5b"/>
    <ds:schemaRef ds:uri="http://schemas.microsoft.com/office/2006/metadata/properties"/>
    <ds:schemaRef ds:uri="http://www.w3.org/XML/1998/namespace"/>
    <ds:schemaRef ds:uri="http://purl.org/dc/terms/"/>
    <ds:schemaRef ds:uri="http://schemas.microsoft.com/office/2006/documentManagement/types"/>
    <ds:schemaRef ds:uri="http://schemas.microsoft.com/office/infopath/2007/PartnerControls"/>
    <ds:schemaRef ds:uri="http://purl.org/dc/elements/1.1/"/>
    <ds:schemaRef ds:uri="http://purl.org/dc/dcmitype/"/>
    <ds:schemaRef ds:uri="http://schemas.openxmlformats.org/package/2006/metadata/core-properties"/>
    <ds:schemaRef ds:uri="0d7cbddd-3926-4438-bd77-9bb795838ce7"/>
  </ds:schemaRefs>
</ds:datastoreItem>
</file>

<file path=customXml/itemProps3.xml><?xml version="1.0" encoding="utf-8"?>
<ds:datastoreItem xmlns:ds="http://schemas.openxmlformats.org/officeDocument/2006/customXml" ds:itemID="{3901B558-D7BE-46B4-92CD-D65183C30B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TeamName_HackTheHat_Submission</Template>
  <TotalTime>4457</TotalTime>
  <Words>570</Words>
  <Application>Microsoft Office PowerPoint</Application>
  <PresentationFormat>On-screen Show (16:9)</PresentationFormat>
  <Paragraphs>84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Stag Sans Medium</vt:lpstr>
      <vt:lpstr>Calibri</vt:lpstr>
      <vt:lpstr>Arial</vt:lpstr>
      <vt:lpstr>Stag Medium</vt:lpstr>
      <vt:lpstr>Lucida Sans Unicode</vt:lpstr>
      <vt:lpstr>Verdana</vt:lpstr>
      <vt:lpstr>Stag Sans Light</vt:lpstr>
      <vt:lpstr>5_Atos v4.0</vt:lpstr>
      <vt:lpstr>#HackTheHat Sustainability  Hackathon with Red Hat</vt:lpstr>
      <vt:lpstr>Vision and value proposition</vt:lpstr>
      <vt:lpstr>The problem</vt:lpstr>
      <vt:lpstr>The solution</vt:lpstr>
      <vt:lpstr>Technical design</vt:lpstr>
      <vt:lpstr>Accuracy and Asthma Prediction </vt:lpstr>
      <vt:lpstr>Year-Wise So2/No2 Level</vt:lpstr>
      <vt:lpstr>Sustainability 30% weighting</vt:lpstr>
      <vt:lpstr>Red Hat’s tech adoption 20% weighting</vt:lpstr>
      <vt:lpstr>Feasibility 30% weighting</vt:lpstr>
      <vt:lpstr>Disruptiveness 15% weighting</vt:lpstr>
      <vt:lpstr>Technical innovation 10% weighting</vt:lpstr>
      <vt:lpstr>Social acceptability 5% weighting</vt:lpstr>
      <vt:lpstr>URLs</vt:lpstr>
      <vt:lpstr>Team Datawise overview</vt:lpstr>
      <vt:lpstr>#HackTheHat 2019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#HackTheHat Sustainability  Hackathon with Red Hat</dc:title>
  <dc:creator>Raut, Shivani</dc:creator>
  <cp:lastModifiedBy>., Shivam</cp:lastModifiedBy>
  <cp:revision>40</cp:revision>
  <cp:lastPrinted>2019-04-14T18:31:59Z</cp:lastPrinted>
  <dcterms:created xsi:type="dcterms:W3CDTF">2019-10-11T09:34:28Z</dcterms:created>
  <dcterms:modified xsi:type="dcterms:W3CDTF">2019-10-15T10:33:37Z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um">
    <vt:lpwstr>dd-mm-yyyy</vt:lpwstr>
  </property>
  <property fmtid="{D5CDD505-2E9C-101B-9397-08002B2CF9AE}" pid="3" name="Author">
    <vt:lpwstr>Author</vt:lpwstr>
  </property>
  <property fmtid="{D5CDD505-2E9C-101B-9397-08002B2CF9AE}" pid="4" name="GBU">
    <vt:lpwstr>GBU</vt:lpwstr>
  </property>
  <property fmtid="{D5CDD505-2E9C-101B-9397-08002B2CF9AE}" pid="5" name="Division">
    <vt:lpwstr>Division</vt:lpwstr>
  </property>
  <property fmtid="{D5CDD505-2E9C-101B-9397-08002B2CF9AE}" pid="6" name="Department">
    <vt:lpwstr>Department</vt:lpwstr>
  </property>
  <property fmtid="{D5CDD505-2E9C-101B-9397-08002B2CF9AE}" pid="7" name="Classification">
    <vt:lpwstr>© Atos - For internal use</vt:lpwstr>
  </property>
  <property fmtid="{D5CDD505-2E9C-101B-9397-08002B2CF9AE}" pid="8" name="_NewReviewCycle">
    <vt:lpwstr/>
  </property>
  <property fmtid="{D5CDD505-2E9C-101B-9397-08002B2CF9AE}" pid="9" name="ContentTypeId">
    <vt:lpwstr>0x010100B77A0DAD3A0CB84B8C30CFE00FCFF892</vt:lpwstr>
  </property>
  <property fmtid="{D5CDD505-2E9C-101B-9397-08002B2CF9AE}" pid="10" name="_dlc_DocIdItemGuid">
    <vt:lpwstr>31681581-a0d1-4c46-9ae2-f7387c72cfcf</vt:lpwstr>
  </property>
  <property fmtid="{D5CDD505-2E9C-101B-9397-08002B2CF9AE}" pid="11" name="MSIP_Label_e463cba9-5f6c-478d-9329-7b2295e4e8ed_Enabled">
    <vt:lpwstr>true</vt:lpwstr>
  </property>
  <property fmtid="{D5CDD505-2E9C-101B-9397-08002B2CF9AE}" pid="12" name="MSIP_Label_e463cba9-5f6c-478d-9329-7b2295e4e8ed_SetDate">
    <vt:lpwstr>2019-10-08T18:11:08Z</vt:lpwstr>
  </property>
  <property fmtid="{D5CDD505-2E9C-101B-9397-08002B2CF9AE}" pid="13" name="MSIP_Label_e463cba9-5f6c-478d-9329-7b2295e4e8ed_Method">
    <vt:lpwstr>Standard</vt:lpwstr>
  </property>
  <property fmtid="{D5CDD505-2E9C-101B-9397-08002B2CF9AE}" pid="14" name="MSIP_Label_e463cba9-5f6c-478d-9329-7b2295e4e8ed_Name">
    <vt:lpwstr>All Employees_2</vt:lpwstr>
  </property>
  <property fmtid="{D5CDD505-2E9C-101B-9397-08002B2CF9AE}" pid="15" name="MSIP_Label_e463cba9-5f6c-478d-9329-7b2295e4e8ed_SiteId">
    <vt:lpwstr>33440fc6-b7c7-412c-bb73-0e70b0198d5a</vt:lpwstr>
  </property>
  <property fmtid="{D5CDD505-2E9C-101B-9397-08002B2CF9AE}" pid="16" name="MSIP_Label_e463cba9-5f6c-478d-9329-7b2295e4e8ed_ActionId">
    <vt:lpwstr>847fcef7-ecc2-4767-af24-00007c43ebd1</vt:lpwstr>
  </property>
  <property fmtid="{D5CDD505-2E9C-101B-9397-08002B2CF9AE}" pid="17" name="MSIP_Label_e463cba9-5f6c-478d-9329-7b2295e4e8ed_ContentBits">
    <vt:lpwstr>0</vt:lpwstr>
  </property>
</Properties>
</file>