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Kingdom Plantae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MbwamboJr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75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Distinctive Characteristics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gametophyte generation is dominant over the sporophyte generation</a:t>
            </a:r>
          </a:p>
          <a:p>
            <a:r>
              <a:rPr lang="en-US" sz="3200" dirty="0" smtClean="0"/>
              <a:t>They have no conducting tissues (xylem and phloem)</a:t>
            </a:r>
          </a:p>
          <a:p>
            <a:r>
              <a:rPr lang="en-US" sz="3200" dirty="0" smtClean="0"/>
              <a:t>Water is needed for fertilization to take place</a:t>
            </a:r>
          </a:p>
          <a:p>
            <a:r>
              <a:rPr lang="en-US" sz="3200" dirty="0" smtClean="0"/>
              <a:t>The plant survive only in damp shady areas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20645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Moss Plant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0" b="6438"/>
          <a:stretch/>
        </p:blipFill>
        <p:spPr>
          <a:xfrm>
            <a:off x="3688134" y="2285999"/>
            <a:ext cx="3840007" cy="3728452"/>
          </a:xfrm>
        </p:spPr>
      </p:pic>
    </p:spTree>
    <p:extLst>
      <p:ext uri="{BB962C8B-B14F-4D97-AF65-F5344CB8AC3E}">
        <p14:creationId xmlns:p14="http://schemas.microsoft.com/office/powerpoint/2010/main" val="1114361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Liverwort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532" y="2536567"/>
            <a:ext cx="6546936" cy="3371813"/>
          </a:xfrm>
        </p:spPr>
      </p:pic>
    </p:spTree>
    <p:extLst>
      <p:ext uri="{BB962C8B-B14F-4D97-AF65-F5344CB8AC3E}">
        <p14:creationId xmlns:p14="http://schemas.microsoft.com/office/powerpoint/2010/main" val="2836119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Moss Plants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They help to decompose dead logs</a:t>
            </a:r>
          </a:p>
          <a:p>
            <a:r>
              <a:rPr lang="en-US" dirty="0" smtClean="0"/>
              <a:t>They retain a lot of water. They therefore help to keep soil moist</a:t>
            </a:r>
          </a:p>
          <a:p>
            <a:r>
              <a:rPr lang="en-US" dirty="0" smtClean="0"/>
              <a:t>As pioneer plants on bear ground, they help to create a suitable environment for growth and development of other plants</a:t>
            </a:r>
          </a:p>
          <a:p>
            <a:r>
              <a:rPr lang="en-US" dirty="0" smtClean="0"/>
              <a:t>When they grow on land, they hold the soil particles together and help to prevent soil erosion</a:t>
            </a:r>
          </a:p>
          <a:p>
            <a:r>
              <a:rPr lang="en-US" dirty="0" smtClean="0"/>
              <a:t>They are used as cushioning materials in furniture or in shipping </a:t>
            </a:r>
          </a:p>
          <a:p>
            <a:r>
              <a:rPr lang="en-US" dirty="0" smtClean="0"/>
              <a:t>They provide shelter for insects and other small animals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609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Moss Plants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They occur as weeds in the garden and are very difficult to get rid of</a:t>
            </a:r>
          </a:p>
          <a:p>
            <a:r>
              <a:rPr lang="en-US" sz="3600" dirty="0" smtClean="0"/>
              <a:t>When they grow around the ponds and other small water bodies can grow into water and cover it completely causing the area to become marshy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34403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Filicinophyta (Pteridophyta)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division includes fern plants</a:t>
            </a:r>
          </a:p>
          <a:p>
            <a:r>
              <a:rPr lang="en-US" dirty="0" smtClean="0"/>
              <a:t>They show alternation of generation. That is, gametophyte and sporophyte</a:t>
            </a:r>
          </a:p>
          <a:p>
            <a:r>
              <a:rPr lang="en-US" dirty="0" smtClean="0"/>
              <a:t>The sporophyte generation is dominant over the gametophyte generation and live separately</a:t>
            </a:r>
          </a:p>
          <a:p>
            <a:r>
              <a:rPr lang="en-US" dirty="0" smtClean="0"/>
              <a:t>Undergoes both sexual and asexual reproduction</a:t>
            </a:r>
          </a:p>
          <a:p>
            <a:r>
              <a:rPr lang="en-US" dirty="0" smtClean="0"/>
              <a:t>They have specialized conducting tissues (xylem and phloem)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72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Filicinophyta (Pteridophyta)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have true leaves called </a:t>
            </a:r>
            <a:r>
              <a:rPr lang="en-US" i="1" dirty="0" smtClean="0"/>
              <a:t>fronds</a:t>
            </a:r>
            <a:r>
              <a:rPr lang="en-US" dirty="0" smtClean="0"/>
              <a:t> with small leaflets called </a:t>
            </a:r>
            <a:r>
              <a:rPr lang="en-US" i="1" dirty="0" smtClean="0"/>
              <a:t>pinnae</a:t>
            </a:r>
            <a:r>
              <a:rPr lang="en-US" dirty="0" smtClean="0"/>
              <a:t> connected to </a:t>
            </a:r>
            <a:r>
              <a:rPr lang="en-US" i="1" dirty="0" smtClean="0"/>
              <a:t>rachis</a:t>
            </a:r>
            <a:endParaRPr lang="en-US" dirty="0" smtClean="0"/>
          </a:p>
          <a:p>
            <a:r>
              <a:rPr lang="en-US" dirty="0" smtClean="0"/>
              <a:t>The terminal ends of a young fronds are folded and uncoils as they grow to maturity. The young leaves are known as </a:t>
            </a:r>
            <a:r>
              <a:rPr lang="en-US" i="1" dirty="0" smtClean="0"/>
              <a:t>Fiddle Heads</a:t>
            </a:r>
            <a:endParaRPr lang="en-US" dirty="0" smtClean="0"/>
          </a:p>
          <a:p>
            <a:r>
              <a:rPr lang="en-US" dirty="0" smtClean="0"/>
              <a:t>They have underground stem called </a:t>
            </a:r>
            <a:r>
              <a:rPr lang="en-US" i="1" dirty="0" smtClean="0"/>
              <a:t>rhizomes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8986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Filicinophyta (Pteridophyta)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have spores producing structure called </a:t>
            </a:r>
            <a:r>
              <a:rPr lang="en-US" i="1" dirty="0"/>
              <a:t>sporangia</a:t>
            </a:r>
            <a:r>
              <a:rPr lang="en-US" dirty="0"/>
              <a:t> on the underside of the fronds. These sporangia are grouped together to form </a:t>
            </a:r>
            <a:r>
              <a:rPr lang="en-US" i="1" dirty="0"/>
              <a:t>sori</a:t>
            </a:r>
            <a:endParaRPr lang="en-US" dirty="0"/>
          </a:p>
          <a:p>
            <a:r>
              <a:rPr lang="en-US" dirty="0" smtClean="0"/>
              <a:t>It needs water for reproduction to take place since sperms must swim to reach the female gametes for fertilization to take place</a:t>
            </a:r>
          </a:p>
          <a:p>
            <a:r>
              <a:rPr lang="en-US" dirty="0" smtClean="0"/>
              <a:t>They grow on moist shady areas</a:t>
            </a:r>
          </a:p>
        </p:txBody>
      </p:sp>
    </p:spTree>
    <p:extLst>
      <p:ext uri="{BB962C8B-B14F-4D97-AF65-F5344CB8AC3E}">
        <p14:creationId xmlns:p14="http://schemas.microsoft.com/office/powerpoint/2010/main" val="3713869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Distinctive Characteristics of Filicinophytes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sporophyte generation is dominant over the gametophyte generation</a:t>
            </a:r>
          </a:p>
          <a:p>
            <a:r>
              <a:rPr lang="en-US" dirty="0" smtClean="0"/>
              <a:t>They have simple specialized conducting tissues</a:t>
            </a:r>
          </a:p>
          <a:p>
            <a:r>
              <a:rPr lang="en-US" dirty="0" smtClean="0"/>
              <a:t>They have a highly reduced underground stem called </a:t>
            </a:r>
            <a:r>
              <a:rPr lang="en-US" i="1" dirty="0" smtClean="0"/>
              <a:t>Rhizome</a:t>
            </a:r>
            <a:r>
              <a:rPr lang="en-US" dirty="0" smtClean="0"/>
              <a:t> from which the roots grow</a:t>
            </a:r>
          </a:p>
          <a:p>
            <a:r>
              <a:rPr lang="en-US" dirty="0" smtClean="0"/>
              <a:t>They have large leaves called </a:t>
            </a:r>
            <a:r>
              <a:rPr lang="en-US" i="1" dirty="0" smtClean="0"/>
              <a:t>Fronds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leaves have the reproductive structures grouped together forming a structure called </a:t>
            </a:r>
            <a:r>
              <a:rPr lang="en-US" i="1" dirty="0" err="1" smtClean="0"/>
              <a:t>sorus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397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Fern Plant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8" b="2285"/>
          <a:stretch/>
        </p:blipFill>
        <p:spPr>
          <a:xfrm>
            <a:off x="3557392" y="2487944"/>
            <a:ext cx="5135671" cy="3557250"/>
          </a:xfrm>
        </p:spPr>
      </p:pic>
    </p:spTree>
    <p:extLst>
      <p:ext uri="{BB962C8B-B14F-4D97-AF65-F5344CB8AC3E}">
        <p14:creationId xmlns:p14="http://schemas.microsoft.com/office/powerpoint/2010/main" val="203248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/>
              <a:t>This kingdom is made up of plants.</a:t>
            </a:r>
          </a:p>
          <a:p>
            <a:r>
              <a:rPr lang="en-US" sz="4000" dirty="0" smtClean="0"/>
              <a:t>It is a group of eukaryotic organisms which can absorb sunlight and use its energy to make food by the process known as </a:t>
            </a:r>
            <a:r>
              <a:rPr lang="en-US" sz="4000" i="1" u="sng" dirty="0" smtClean="0"/>
              <a:t>photosynthesis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29277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Prothallus (Gametophyte)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" t="4441" r="3473" b="4030"/>
          <a:stretch/>
        </p:blipFill>
        <p:spPr>
          <a:xfrm>
            <a:off x="3407080" y="2543504"/>
            <a:ext cx="5624186" cy="3520175"/>
          </a:xfrm>
        </p:spPr>
      </p:pic>
    </p:spTree>
    <p:extLst>
      <p:ext uri="{BB962C8B-B14F-4D97-AF65-F5344CB8AC3E}">
        <p14:creationId xmlns:p14="http://schemas.microsoft.com/office/powerpoint/2010/main" val="653728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Ferns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They are grown as ornaments in homes and offices. That is, used for decoration purposes</a:t>
            </a:r>
          </a:p>
          <a:p>
            <a:r>
              <a:rPr lang="en-US" dirty="0" smtClean="0"/>
              <a:t>Serves as food for various wild animals</a:t>
            </a:r>
          </a:p>
          <a:p>
            <a:r>
              <a:rPr lang="en-US" dirty="0" smtClean="0"/>
              <a:t>In some parts of the world, fiddle heads of some species are used for human consumption</a:t>
            </a:r>
          </a:p>
          <a:p>
            <a:r>
              <a:rPr lang="en-US" dirty="0" smtClean="0"/>
              <a:t>They contribute in the formation of coal which is used by human as fuel</a:t>
            </a:r>
          </a:p>
          <a:p>
            <a:r>
              <a:rPr lang="en-US" dirty="0" smtClean="0"/>
              <a:t>They prevent soil erosion</a:t>
            </a:r>
          </a:p>
          <a:p>
            <a:r>
              <a:rPr lang="en-US" dirty="0" smtClean="0"/>
              <a:t>Some ferns are used as biological fertilizers especially in rice plantations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12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Fern Plants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Ferns are found as weeds in many places. E.g. the giant water fern is one of the world’s worst aquatic weeds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25367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Differences between Filicinophytes and Bryophytes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915432"/>
              </p:ext>
            </p:extLst>
          </p:nvPr>
        </p:nvGraphicFramePr>
        <p:xfrm>
          <a:off x="1295400" y="2557463"/>
          <a:ext cx="96012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Bryophytes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Filicinophytes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 gametophyte generation is dominant over the sporophyte generation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 sporophyte generation is dominant over the gametophyte generation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They have no conducting tissues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They have</a:t>
                      </a:r>
                      <a:r>
                        <a:rPr lang="en-US" sz="2000" baseline="0" dirty="0" smtClean="0"/>
                        <a:t> simple specialized conducting tissues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They are small green plants with no true</a:t>
                      </a:r>
                      <a:r>
                        <a:rPr lang="en-US" sz="2000" baseline="0" dirty="0" smtClean="0"/>
                        <a:t> roots, leaves or stems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They have large leaves</a:t>
                      </a:r>
                      <a:r>
                        <a:rPr lang="en-US" sz="2000" baseline="0" dirty="0" smtClean="0"/>
                        <a:t> a highly reduced underground stem and true roots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They are found in damp shady places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 exactly specified</a:t>
                      </a:r>
                      <a:r>
                        <a:rPr lang="en-US" sz="2000" baseline="0" dirty="0" smtClean="0"/>
                        <a:t>. Can be grown anywhere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04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They are multicellular</a:t>
            </a:r>
          </a:p>
          <a:p>
            <a:r>
              <a:rPr lang="en-US" sz="3200" dirty="0" smtClean="0"/>
              <a:t>They are eukaryotic</a:t>
            </a:r>
          </a:p>
          <a:p>
            <a:r>
              <a:rPr lang="en-US" sz="3200" dirty="0" smtClean="0"/>
              <a:t>Their cells have cell wall made up of cellulose</a:t>
            </a:r>
          </a:p>
          <a:p>
            <a:r>
              <a:rPr lang="en-US" sz="3200" dirty="0" smtClean="0"/>
              <a:t>They have chloroplast containing chlorophyll</a:t>
            </a:r>
          </a:p>
          <a:p>
            <a:r>
              <a:rPr lang="en-US" sz="3200" dirty="0" smtClean="0"/>
              <a:t>They store excess carbohydrate in form of starch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6378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They respond very slowly to stimuli</a:t>
            </a:r>
          </a:p>
          <a:p>
            <a:r>
              <a:rPr lang="en-US" sz="4000" dirty="0" smtClean="0"/>
              <a:t>Their body is composed of roots and shoot system</a:t>
            </a:r>
          </a:p>
          <a:p>
            <a:r>
              <a:rPr lang="en-US" sz="4000" dirty="0" smtClean="0"/>
              <a:t>They reproduce both sexually and sexually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1975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Distinctive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Their cells have cell wall made up of cellulose</a:t>
            </a:r>
          </a:p>
          <a:p>
            <a:r>
              <a:rPr lang="en-US" dirty="0"/>
              <a:t>They have chloroplast containing chlorophyll</a:t>
            </a:r>
          </a:p>
          <a:p>
            <a:r>
              <a:rPr lang="en-US" dirty="0"/>
              <a:t>They store excess carbohydrate in form of starch</a:t>
            </a:r>
          </a:p>
          <a:p>
            <a:r>
              <a:rPr lang="en-US" dirty="0"/>
              <a:t>Their body is composed of roots and shoot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2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Kingdom Plantae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Division Bryophyta</a:t>
            </a:r>
          </a:p>
          <a:p>
            <a:r>
              <a:rPr lang="en-US" sz="3600" dirty="0" smtClean="0"/>
              <a:t>Division Filicinophyta</a:t>
            </a:r>
          </a:p>
          <a:p>
            <a:r>
              <a:rPr lang="en-US" sz="3600" dirty="0" smtClean="0"/>
              <a:t>Division Coniferophyta</a:t>
            </a:r>
          </a:p>
          <a:p>
            <a:r>
              <a:rPr lang="en-US" sz="3600" dirty="0" smtClean="0"/>
              <a:t>Division Angiospermophyta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5203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Bryophyta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55101"/>
            <a:ext cx="9601195" cy="3420767"/>
          </a:xfrm>
        </p:spPr>
        <p:txBody>
          <a:bodyPr>
            <a:noAutofit/>
          </a:bodyPr>
          <a:lstStyle/>
          <a:p>
            <a:r>
              <a:rPr lang="en-US" sz="2800" dirty="0" smtClean="0"/>
              <a:t>Members include moss plants and liverworts</a:t>
            </a:r>
          </a:p>
          <a:p>
            <a:r>
              <a:rPr lang="en-US" sz="2800" dirty="0" smtClean="0"/>
              <a:t>They are small terrestrial plants</a:t>
            </a:r>
          </a:p>
          <a:p>
            <a:r>
              <a:rPr lang="en-US" sz="2800" dirty="0" smtClean="0"/>
              <a:t>They have no true roots, stem or leaves. Instead they have rhizoids (root-like structures), </a:t>
            </a:r>
            <a:r>
              <a:rPr lang="en-US" sz="2800" dirty="0" smtClean="0"/>
              <a:t>seta (stem-like structure) and thalus (leaf-like structure)</a:t>
            </a:r>
          </a:p>
          <a:p>
            <a:r>
              <a:rPr lang="en-US" sz="2800" dirty="0" smtClean="0"/>
              <a:t>They lack specialized conducting tissues (that is, vascular tissues, xylem and phloem)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669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Bryophyta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They are commonly found in damp and moist places such as river banks, on trees and on rocks in humid areas</a:t>
            </a:r>
          </a:p>
          <a:p>
            <a:r>
              <a:rPr lang="en-US" dirty="0" smtClean="0"/>
              <a:t>They display an alternation of generation. That is, sporophyte and gametophyte generation</a:t>
            </a:r>
          </a:p>
          <a:p>
            <a:r>
              <a:rPr lang="en-US" dirty="0" smtClean="0"/>
              <a:t>They reproduce both sexually and asexually</a:t>
            </a:r>
          </a:p>
          <a:p>
            <a:r>
              <a:rPr lang="en-US" dirty="0" smtClean="0"/>
              <a:t>Gametophyte generation is dominant over sporophyte generation</a:t>
            </a:r>
          </a:p>
        </p:txBody>
      </p:sp>
    </p:spTree>
    <p:extLst>
      <p:ext uri="{BB962C8B-B14F-4D97-AF65-F5344CB8AC3E}">
        <p14:creationId xmlns:p14="http://schemas.microsoft.com/office/powerpoint/2010/main" val="2850212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Bryophyta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Sporophyte generation remains attached to the gametophyte generation until it reaches maturity and depends on it for nutrients and support</a:t>
            </a:r>
          </a:p>
          <a:p>
            <a:r>
              <a:rPr lang="en-US" sz="2800" dirty="0"/>
              <a:t>The plant requires water for reproduction as sperms have to swim to reach the female gametes for fertilization to take place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6827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619</TotalTime>
  <Words>852</Words>
  <Application>Microsoft Office PowerPoint</Application>
  <PresentationFormat>Widescreen</PresentationFormat>
  <Paragraphs>97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Garamond</vt:lpstr>
      <vt:lpstr>Organic</vt:lpstr>
      <vt:lpstr>Kingdom Plantae</vt:lpstr>
      <vt:lpstr>Introduction </vt:lpstr>
      <vt:lpstr>General Characteristics</vt:lpstr>
      <vt:lpstr>General Characteristics</vt:lpstr>
      <vt:lpstr>Distinctive characteristics</vt:lpstr>
      <vt:lpstr>Classification of Kingdom Plantae</vt:lpstr>
      <vt:lpstr>Division Bryophyta</vt:lpstr>
      <vt:lpstr>Division Bryophyta</vt:lpstr>
      <vt:lpstr>Division Bryophyta</vt:lpstr>
      <vt:lpstr>Distinctive Characteristics </vt:lpstr>
      <vt:lpstr>Structure of Moss Plant</vt:lpstr>
      <vt:lpstr>Structure of Liverwort</vt:lpstr>
      <vt:lpstr>Advantages of Moss Plants</vt:lpstr>
      <vt:lpstr>Disadvantages of Moss Plants</vt:lpstr>
      <vt:lpstr>Division Filicinophyta (Pteridophyta)</vt:lpstr>
      <vt:lpstr>Division Filicinophyta (Pteridophyta)</vt:lpstr>
      <vt:lpstr>Division Filicinophyta (Pteridophyta)</vt:lpstr>
      <vt:lpstr>Distinctive Characteristics of Filicinophytes</vt:lpstr>
      <vt:lpstr>Structure of Fern Plant</vt:lpstr>
      <vt:lpstr>Structure of Prothallus (Gametophyte)</vt:lpstr>
      <vt:lpstr>Advantages of Ferns</vt:lpstr>
      <vt:lpstr>Disadvantages of Fern Plants</vt:lpstr>
      <vt:lpstr>Differences between Filicinophytes and Bryophytes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Kingdom Plantae</dc:title>
  <dc:creator>Dastan Mbwambo</dc:creator>
  <cp:lastModifiedBy>Dastan Mbwambo</cp:lastModifiedBy>
  <cp:revision>16</cp:revision>
  <dcterms:created xsi:type="dcterms:W3CDTF">2020-01-23T04:02:13Z</dcterms:created>
  <dcterms:modified xsi:type="dcterms:W3CDTF">2020-01-29T07:50:33Z</dcterms:modified>
</cp:coreProperties>
</file>