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9601200" cy="7315200"/>
  <p:embeddedFontLst>
    <p:embeddedFont>
      <p:font typeface="Questrial" panose="020B0604020202020204" charset="0"/>
      <p:regular r:id="rId31"/>
    </p:embeddedFont>
    <p:embeddedFont>
      <p:font typeface="Cabin" panose="020B060402020202020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Elephant" panose="02020904090505020303" pitchFamily="18" charset="0"/>
      <p:regular r:id="rId40"/>
      <p:italic r:id="rId41"/>
    </p:embeddedFont>
    <p:embeddedFont>
      <p:font typeface="Bree Serif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47F993-7B4E-42C1-9994-4BB6601A7E30}">
  <a:tblStyle styleId="{1B47F993-7B4E-42C1-9994-4BB6601A7E30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16052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438458" y="0"/>
            <a:ext cx="416052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948171"/>
            <a:ext cx="4160520" cy="36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43916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:notes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8228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43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2393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6314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64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040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4298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5963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289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a7bf539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a7bf5395a_0_5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00" cy="28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1a7bf5395a_0_5:notes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400" cy="3669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1960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85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614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694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18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230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21698f6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21698f698_0_0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00" cy="28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421698f698_0_0:notes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400" cy="3669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0111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01eaec9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01eaec9c1_0_0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00" cy="28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501eaec9c1_0_0:notes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400" cy="3669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29222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01eaec9c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01eaec9c1_0_6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00" cy="28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501eaec9c1_0_6:notes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400" cy="3669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01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01eaec9c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01eaec9c1_0_15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00" cy="28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501eaec9c1_0_15:notes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400" cy="3669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160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011bd2a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011bd2a09_0_0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00" cy="28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5011bd2a09_0_0:notes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400" cy="3669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0863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2768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7009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475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9181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2593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247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960120" y="3520440"/>
            <a:ext cx="7680960" cy="288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412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15170"/>
                </a:moveTo>
                <a:lnTo>
                  <a:pt x="120000" y="120000"/>
                </a:lnTo>
                <a:lnTo>
                  <a:pt x="118247" y="120000"/>
                </a:lnTo>
                <a:cubicBezTo>
                  <a:pt x="118945" y="118706"/>
                  <a:pt x="119539" y="117060"/>
                  <a:pt x="120000" y="115170"/>
                </a:cubicBezTo>
                <a:close/>
                <a:moveTo>
                  <a:pt x="120000" y="106074"/>
                </a:moveTo>
                <a:lnTo>
                  <a:pt x="120000" y="109566"/>
                </a:lnTo>
                <a:cubicBezTo>
                  <a:pt x="118164" y="111408"/>
                  <a:pt x="116704" y="115210"/>
                  <a:pt x="116010" y="120000"/>
                </a:cubicBezTo>
                <a:lnTo>
                  <a:pt x="114663" y="120000"/>
                </a:lnTo>
                <a:cubicBezTo>
                  <a:pt x="115458" y="113388"/>
                  <a:pt x="117459" y="108173"/>
                  <a:pt x="120000" y="106074"/>
                </a:cubicBezTo>
                <a:close/>
                <a:moveTo>
                  <a:pt x="105975" y="104971"/>
                </a:moveTo>
                <a:lnTo>
                  <a:pt x="106143" y="105014"/>
                </a:lnTo>
                <a:cubicBezTo>
                  <a:pt x="106462" y="105028"/>
                  <a:pt x="106776" y="105106"/>
                  <a:pt x="107083" y="105252"/>
                </a:cubicBezTo>
                <a:cubicBezTo>
                  <a:pt x="107138" y="105241"/>
                  <a:pt x="107190" y="105266"/>
                  <a:pt x="107242" y="105292"/>
                </a:cubicBezTo>
                <a:lnTo>
                  <a:pt x="107243" y="105322"/>
                </a:lnTo>
                <a:cubicBezTo>
                  <a:pt x="110315" y="106678"/>
                  <a:pt x="112808" y="112428"/>
                  <a:pt x="113726" y="120000"/>
                </a:cubicBezTo>
                <a:lnTo>
                  <a:pt x="112373" y="120000"/>
                </a:lnTo>
                <a:cubicBezTo>
                  <a:pt x="111552" y="114366"/>
                  <a:pt x="109678" y="110092"/>
                  <a:pt x="107375" y="108772"/>
                </a:cubicBezTo>
                <a:cubicBezTo>
                  <a:pt x="107715" y="113376"/>
                  <a:pt x="108721" y="117362"/>
                  <a:pt x="110129" y="120000"/>
                </a:cubicBezTo>
                <a:lnTo>
                  <a:pt x="108217" y="120000"/>
                </a:lnTo>
                <a:cubicBezTo>
                  <a:pt x="107074" y="116866"/>
                  <a:pt x="106301" y="112821"/>
                  <a:pt x="106061" y="108333"/>
                </a:cubicBezTo>
                <a:cubicBezTo>
                  <a:pt x="106060" y="108332"/>
                  <a:pt x="106058" y="108332"/>
                  <a:pt x="106056" y="108331"/>
                </a:cubicBezTo>
                <a:lnTo>
                  <a:pt x="106051" y="108156"/>
                </a:lnTo>
                <a:cubicBezTo>
                  <a:pt x="106001" y="107362"/>
                  <a:pt x="105977" y="106551"/>
                  <a:pt x="105977" y="105729"/>
                </a:cubicBezTo>
                <a:cubicBezTo>
                  <a:pt x="105965" y="105581"/>
                  <a:pt x="105964" y="105433"/>
                  <a:pt x="105964" y="105283"/>
                </a:cubicBezTo>
                <a:lnTo>
                  <a:pt x="105970" y="104983"/>
                </a:lnTo>
                <a:lnTo>
                  <a:pt x="105975" y="104984"/>
                </a:lnTo>
                <a:close/>
                <a:moveTo>
                  <a:pt x="105751" y="104971"/>
                </a:moveTo>
                <a:lnTo>
                  <a:pt x="105751" y="104984"/>
                </a:lnTo>
                <a:lnTo>
                  <a:pt x="105756" y="104983"/>
                </a:lnTo>
                <a:lnTo>
                  <a:pt x="105762" y="105283"/>
                </a:lnTo>
                <a:cubicBezTo>
                  <a:pt x="105762" y="105433"/>
                  <a:pt x="105761" y="105581"/>
                  <a:pt x="105749" y="105729"/>
                </a:cubicBezTo>
                <a:cubicBezTo>
                  <a:pt x="105749" y="106551"/>
                  <a:pt x="105725" y="107362"/>
                  <a:pt x="105675" y="108156"/>
                </a:cubicBezTo>
                <a:lnTo>
                  <a:pt x="105670" y="108331"/>
                </a:lnTo>
                <a:cubicBezTo>
                  <a:pt x="105668" y="108332"/>
                  <a:pt x="105666" y="108332"/>
                  <a:pt x="105665" y="108333"/>
                </a:cubicBezTo>
                <a:cubicBezTo>
                  <a:pt x="105425" y="112821"/>
                  <a:pt x="104652" y="116866"/>
                  <a:pt x="103509" y="120000"/>
                </a:cubicBezTo>
                <a:lnTo>
                  <a:pt x="101597" y="120000"/>
                </a:lnTo>
                <a:cubicBezTo>
                  <a:pt x="103005" y="117362"/>
                  <a:pt x="104011" y="113376"/>
                  <a:pt x="104351" y="108772"/>
                </a:cubicBezTo>
                <a:cubicBezTo>
                  <a:pt x="102048" y="110092"/>
                  <a:pt x="100174" y="114366"/>
                  <a:pt x="99353" y="120000"/>
                </a:cubicBezTo>
                <a:lnTo>
                  <a:pt x="98000" y="120000"/>
                </a:lnTo>
                <a:cubicBezTo>
                  <a:pt x="98919" y="112428"/>
                  <a:pt x="101411" y="106678"/>
                  <a:pt x="104483" y="105322"/>
                </a:cubicBezTo>
                <a:lnTo>
                  <a:pt x="104484" y="105292"/>
                </a:lnTo>
                <a:cubicBezTo>
                  <a:pt x="104536" y="105266"/>
                  <a:pt x="104588" y="105241"/>
                  <a:pt x="104643" y="105252"/>
                </a:cubicBezTo>
                <a:cubicBezTo>
                  <a:pt x="104950" y="105106"/>
                  <a:pt x="105264" y="105028"/>
                  <a:pt x="105583" y="105014"/>
                </a:cubicBezTo>
                <a:close/>
                <a:moveTo>
                  <a:pt x="89320" y="104971"/>
                </a:moveTo>
                <a:lnTo>
                  <a:pt x="89488" y="105014"/>
                </a:lnTo>
                <a:cubicBezTo>
                  <a:pt x="89807" y="105028"/>
                  <a:pt x="90121" y="105106"/>
                  <a:pt x="90428" y="105252"/>
                </a:cubicBezTo>
                <a:cubicBezTo>
                  <a:pt x="90483" y="105241"/>
                  <a:pt x="90535" y="105266"/>
                  <a:pt x="90587" y="105292"/>
                </a:cubicBezTo>
                <a:lnTo>
                  <a:pt x="90588" y="105322"/>
                </a:lnTo>
                <a:cubicBezTo>
                  <a:pt x="93660" y="106678"/>
                  <a:pt x="96153" y="112428"/>
                  <a:pt x="97071" y="120000"/>
                </a:cubicBezTo>
                <a:lnTo>
                  <a:pt x="95718" y="120000"/>
                </a:lnTo>
                <a:cubicBezTo>
                  <a:pt x="94897" y="114366"/>
                  <a:pt x="93023" y="110092"/>
                  <a:pt x="90720" y="108772"/>
                </a:cubicBezTo>
                <a:cubicBezTo>
                  <a:pt x="91060" y="113376"/>
                  <a:pt x="92066" y="117362"/>
                  <a:pt x="93474" y="120000"/>
                </a:cubicBezTo>
                <a:lnTo>
                  <a:pt x="91562" y="120000"/>
                </a:lnTo>
                <a:cubicBezTo>
                  <a:pt x="90419" y="116866"/>
                  <a:pt x="89646" y="112821"/>
                  <a:pt x="89406" y="108333"/>
                </a:cubicBezTo>
                <a:cubicBezTo>
                  <a:pt x="89405" y="108332"/>
                  <a:pt x="89403" y="108332"/>
                  <a:pt x="89401" y="108331"/>
                </a:cubicBezTo>
                <a:lnTo>
                  <a:pt x="89396" y="108156"/>
                </a:lnTo>
                <a:cubicBezTo>
                  <a:pt x="89346" y="107362"/>
                  <a:pt x="89322" y="106551"/>
                  <a:pt x="89322" y="105729"/>
                </a:cubicBezTo>
                <a:cubicBezTo>
                  <a:pt x="89310" y="105581"/>
                  <a:pt x="89309" y="105433"/>
                  <a:pt x="89309" y="105283"/>
                </a:cubicBezTo>
                <a:lnTo>
                  <a:pt x="89315" y="104983"/>
                </a:lnTo>
                <a:lnTo>
                  <a:pt x="89320" y="104984"/>
                </a:lnTo>
                <a:close/>
                <a:moveTo>
                  <a:pt x="89096" y="104971"/>
                </a:moveTo>
                <a:lnTo>
                  <a:pt x="89096" y="104984"/>
                </a:lnTo>
                <a:lnTo>
                  <a:pt x="89101" y="104983"/>
                </a:lnTo>
                <a:lnTo>
                  <a:pt x="89107" y="105283"/>
                </a:lnTo>
                <a:cubicBezTo>
                  <a:pt x="89107" y="105433"/>
                  <a:pt x="89106" y="105581"/>
                  <a:pt x="89094" y="105729"/>
                </a:cubicBezTo>
                <a:cubicBezTo>
                  <a:pt x="89094" y="106551"/>
                  <a:pt x="89070" y="107362"/>
                  <a:pt x="89020" y="108156"/>
                </a:cubicBezTo>
                <a:lnTo>
                  <a:pt x="89015" y="108331"/>
                </a:lnTo>
                <a:cubicBezTo>
                  <a:pt x="89013" y="108332"/>
                  <a:pt x="89011" y="108332"/>
                  <a:pt x="89010" y="108333"/>
                </a:cubicBezTo>
                <a:cubicBezTo>
                  <a:pt x="88770" y="112821"/>
                  <a:pt x="87997" y="116866"/>
                  <a:pt x="86854" y="120000"/>
                </a:cubicBezTo>
                <a:lnTo>
                  <a:pt x="84942" y="120000"/>
                </a:lnTo>
                <a:cubicBezTo>
                  <a:pt x="86350" y="117362"/>
                  <a:pt x="87356" y="113376"/>
                  <a:pt x="87696" y="108772"/>
                </a:cubicBezTo>
                <a:cubicBezTo>
                  <a:pt x="85393" y="110092"/>
                  <a:pt x="83519" y="114366"/>
                  <a:pt x="82698" y="120000"/>
                </a:cubicBezTo>
                <a:lnTo>
                  <a:pt x="81345" y="120000"/>
                </a:lnTo>
                <a:cubicBezTo>
                  <a:pt x="82263" y="112428"/>
                  <a:pt x="84756" y="106678"/>
                  <a:pt x="87828" y="105322"/>
                </a:cubicBezTo>
                <a:lnTo>
                  <a:pt x="87829" y="105292"/>
                </a:lnTo>
                <a:cubicBezTo>
                  <a:pt x="87881" y="105266"/>
                  <a:pt x="87933" y="105241"/>
                  <a:pt x="87988" y="105252"/>
                </a:cubicBezTo>
                <a:cubicBezTo>
                  <a:pt x="88295" y="105106"/>
                  <a:pt x="88609" y="105028"/>
                  <a:pt x="88928" y="105014"/>
                </a:cubicBezTo>
                <a:close/>
                <a:moveTo>
                  <a:pt x="72665" y="104971"/>
                </a:moveTo>
                <a:lnTo>
                  <a:pt x="72833" y="105014"/>
                </a:lnTo>
                <a:cubicBezTo>
                  <a:pt x="73152" y="105028"/>
                  <a:pt x="73466" y="105106"/>
                  <a:pt x="73773" y="105252"/>
                </a:cubicBezTo>
                <a:cubicBezTo>
                  <a:pt x="73828" y="105241"/>
                  <a:pt x="73880" y="105266"/>
                  <a:pt x="73932" y="105292"/>
                </a:cubicBezTo>
                <a:lnTo>
                  <a:pt x="73933" y="105322"/>
                </a:lnTo>
                <a:cubicBezTo>
                  <a:pt x="77005" y="106678"/>
                  <a:pt x="79497" y="112428"/>
                  <a:pt x="80416" y="120000"/>
                </a:cubicBezTo>
                <a:lnTo>
                  <a:pt x="79063" y="120000"/>
                </a:lnTo>
                <a:cubicBezTo>
                  <a:pt x="78242" y="114366"/>
                  <a:pt x="76368" y="110092"/>
                  <a:pt x="74065" y="108772"/>
                </a:cubicBezTo>
                <a:cubicBezTo>
                  <a:pt x="74405" y="113376"/>
                  <a:pt x="75411" y="117362"/>
                  <a:pt x="76819" y="120000"/>
                </a:cubicBezTo>
                <a:lnTo>
                  <a:pt x="74907" y="120000"/>
                </a:lnTo>
                <a:cubicBezTo>
                  <a:pt x="73764" y="116866"/>
                  <a:pt x="72991" y="112821"/>
                  <a:pt x="72751" y="108333"/>
                </a:cubicBezTo>
                <a:cubicBezTo>
                  <a:pt x="72750" y="108332"/>
                  <a:pt x="72748" y="108332"/>
                  <a:pt x="72746" y="108331"/>
                </a:cubicBezTo>
                <a:lnTo>
                  <a:pt x="72741" y="108156"/>
                </a:lnTo>
                <a:cubicBezTo>
                  <a:pt x="72691" y="107362"/>
                  <a:pt x="72667" y="106551"/>
                  <a:pt x="72667" y="105729"/>
                </a:cubicBezTo>
                <a:cubicBezTo>
                  <a:pt x="72655" y="105581"/>
                  <a:pt x="72654" y="105433"/>
                  <a:pt x="72654" y="105283"/>
                </a:cubicBezTo>
                <a:lnTo>
                  <a:pt x="72660" y="104983"/>
                </a:lnTo>
                <a:lnTo>
                  <a:pt x="72665" y="104984"/>
                </a:lnTo>
                <a:close/>
                <a:moveTo>
                  <a:pt x="72441" y="104971"/>
                </a:moveTo>
                <a:lnTo>
                  <a:pt x="72441" y="104984"/>
                </a:lnTo>
                <a:lnTo>
                  <a:pt x="72446" y="104983"/>
                </a:lnTo>
                <a:lnTo>
                  <a:pt x="72452" y="105283"/>
                </a:lnTo>
                <a:cubicBezTo>
                  <a:pt x="72452" y="105433"/>
                  <a:pt x="72451" y="105581"/>
                  <a:pt x="72439" y="105729"/>
                </a:cubicBezTo>
                <a:cubicBezTo>
                  <a:pt x="72439" y="106551"/>
                  <a:pt x="72415" y="107362"/>
                  <a:pt x="72365" y="108156"/>
                </a:cubicBezTo>
                <a:lnTo>
                  <a:pt x="72360" y="108331"/>
                </a:lnTo>
                <a:cubicBezTo>
                  <a:pt x="72358" y="108332"/>
                  <a:pt x="72356" y="108332"/>
                  <a:pt x="72355" y="108333"/>
                </a:cubicBezTo>
                <a:cubicBezTo>
                  <a:pt x="72115" y="112821"/>
                  <a:pt x="71342" y="116866"/>
                  <a:pt x="70199" y="120000"/>
                </a:cubicBezTo>
                <a:lnTo>
                  <a:pt x="68287" y="120000"/>
                </a:lnTo>
                <a:cubicBezTo>
                  <a:pt x="69695" y="117362"/>
                  <a:pt x="70701" y="113376"/>
                  <a:pt x="71041" y="108772"/>
                </a:cubicBezTo>
                <a:cubicBezTo>
                  <a:pt x="68738" y="110092"/>
                  <a:pt x="66864" y="114366"/>
                  <a:pt x="66043" y="120000"/>
                </a:cubicBezTo>
                <a:lnTo>
                  <a:pt x="64690" y="120000"/>
                </a:lnTo>
                <a:cubicBezTo>
                  <a:pt x="65608" y="112428"/>
                  <a:pt x="68101" y="106678"/>
                  <a:pt x="71173" y="105322"/>
                </a:cubicBezTo>
                <a:lnTo>
                  <a:pt x="71174" y="105292"/>
                </a:lnTo>
                <a:cubicBezTo>
                  <a:pt x="71226" y="105266"/>
                  <a:pt x="71278" y="105241"/>
                  <a:pt x="71333" y="105252"/>
                </a:cubicBezTo>
                <a:cubicBezTo>
                  <a:pt x="71640" y="105106"/>
                  <a:pt x="71954" y="105028"/>
                  <a:pt x="72273" y="105014"/>
                </a:cubicBezTo>
                <a:close/>
                <a:moveTo>
                  <a:pt x="56010" y="104971"/>
                </a:moveTo>
                <a:lnTo>
                  <a:pt x="56178" y="105014"/>
                </a:lnTo>
                <a:cubicBezTo>
                  <a:pt x="56497" y="105028"/>
                  <a:pt x="56811" y="105106"/>
                  <a:pt x="57118" y="105252"/>
                </a:cubicBezTo>
                <a:cubicBezTo>
                  <a:pt x="57173" y="105241"/>
                  <a:pt x="57225" y="105266"/>
                  <a:pt x="57277" y="105292"/>
                </a:cubicBezTo>
                <a:lnTo>
                  <a:pt x="57278" y="105322"/>
                </a:lnTo>
                <a:cubicBezTo>
                  <a:pt x="60350" y="106678"/>
                  <a:pt x="62842" y="112428"/>
                  <a:pt x="63761" y="120000"/>
                </a:cubicBezTo>
                <a:lnTo>
                  <a:pt x="62408" y="120000"/>
                </a:lnTo>
                <a:cubicBezTo>
                  <a:pt x="61587" y="114366"/>
                  <a:pt x="59713" y="110092"/>
                  <a:pt x="57410" y="108772"/>
                </a:cubicBezTo>
                <a:cubicBezTo>
                  <a:pt x="57749" y="113376"/>
                  <a:pt x="58756" y="117362"/>
                  <a:pt x="60164" y="120000"/>
                </a:cubicBezTo>
                <a:lnTo>
                  <a:pt x="58252" y="120000"/>
                </a:lnTo>
                <a:cubicBezTo>
                  <a:pt x="57109" y="116866"/>
                  <a:pt x="56336" y="112821"/>
                  <a:pt x="56096" y="108333"/>
                </a:cubicBezTo>
                <a:cubicBezTo>
                  <a:pt x="56095" y="108332"/>
                  <a:pt x="56093" y="108332"/>
                  <a:pt x="56091" y="108331"/>
                </a:cubicBezTo>
                <a:lnTo>
                  <a:pt x="56086" y="108156"/>
                </a:lnTo>
                <a:cubicBezTo>
                  <a:pt x="56036" y="107362"/>
                  <a:pt x="56012" y="106551"/>
                  <a:pt x="56012" y="105729"/>
                </a:cubicBezTo>
                <a:cubicBezTo>
                  <a:pt x="55999" y="105581"/>
                  <a:pt x="55999" y="105433"/>
                  <a:pt x="55999" y="105283"/>
                </a:cubicBezTo>
                <a:lnTo>
                  <a:pt x="56005" y="104983"/>
                </a:lnTo>
                <a:lnTo>
                  <a:pt x="56010" y="104984"/>
                </a:lnTo>
                <a:close/>
                <a:moveTo>
                  <a:pt x="55786" y="104971"/>
                </a:moveTo>
                <a:lnTo>
                  <a:pt x="55786" y="104984"/>
                </a:lnTo>
                <a:lnTo>
                  <a:pt x="55791" y="104983"/>
                </a:lnTo>
                <a:lnTo>
                  <a:pt x="55797" y="105283"/>
                </a:lnTo>
                <a:cubicBezTo>
                  <a:pt x="55797" y="105433"/>
                  <a:pt x="55796" y="105581"/>
                  <a:pt x="55783" y="105729"/>
                </a:cubicBezTo>
                <a:cubicBezTo>
                  <a:pt x="55784" y="106551"/>
                  <a:pt x="55760" y="107362"/>
                  <a:pt x="55710" y="108156"/>
                </a:cubicBezTo>
                <a:lnTo>
                  <a:pt x="55705" y="108331"/>
                </a:lnTo>
                <a:cubicBezTo>
                  <a:pt x="55703" y="108332"/>
                  <a:pt x="55701" y="108332"/>
                  <a:pt x="55700" y="108333"/>
                </a:cubicBezTo>
                <a:cubicBezTo>
                  <a:pt x="55460" y="112821"/>
                  <a:pt x="54687" y="116866"/>
                  <a:pt x="53544" y="120000"/>
                </a:cubicBezTo>
                <a:lnTo>
                  <a:pt x="51632" y="120000"/>
                </a:lnTo>
                <a:cubicBezTo>
                  <a:pt x="53040" y="117362"/>
                  <a:pt x="54046" y="113376"/>
                  <a:pt x="54386" y="108772"/>
                </a:cubicBezTo>
                <a:cubicBezTo>
                  <a:pt x="52083" y="110092"/>
                  <a:pt x="50209" y="114366"/>
                  <a:pt x="49388" y="120000"/>
                </a:cubicBezTo>
                <a:lnTo>
                  <a:pt x="48034" y="120000"/>
                </a:lnTo>
                <a:cubicBezTo>
                  <a:pt x="48953" y="112428"/>
                  <a:pt x="51446" y="106678"/>
                  <a:pt x="54517" y="105322"/>
                </a:cubicBezTo>
                <a:lnTo>
                  <a:pt x="54519" y="105292"/>
                </a:lnTo>
                <a:cubicBezTo>
                  <a:pt x="54571" y="105266"/>
                  <a:pt x="54623" y="105241"/>
                  <a:pt x="54678" y="105252"/>
                </a:cubicBezTo>
                <a:cubicBezTo>
                  <a:pt x="54985" y="105106"/>
                  <a:pt x="55299" y="105028"/>
                  <a:pt x="55618" y="105014"/>
                </a:cubicBezTo>
                <a:close/>
                <a:moveTo>
                  <a:pt x="39355" y="104971"/>
                </a:moveTo>
                <a:lnTo>
                  <a:pt x="39523" y="105014"/>
                </a:lnTo>
                <a:cubicBezTo>
                  <a:pt x="39842" y="105028"/>
                  <a:pt x="40156" y="105106"/>
                  <a:pt x="40463" y="105252"/>
                </a:cubicBezTo>
                <a:cubicBezTo>
                  <a:pt x="40518" y="105241"/>
                  <a:pt x="40570" y="105266"/>
                  <a:pt x="40622" y="105292"/>
                </a:cubicBezTo>
                <a:lnTo>
                  <a:pt x="40623" y="105322"/>
                </a:lnTo>
                <a:cubicBezTo>
                  <a:pt x="43695" y="106678"/>
                  <a:pt x="46187" y="112428"/>
                  <a:pt x="47106" y="120000"/>
                </a:cubicBezTo>
                <a:lnTo>
                  <a:pt x="45753" y="120000"/>
                </a:lnTo>
                <a:cubicBezTo>
                  <a:pt x="44932" y="114366"/>
                  <a:pt x="43058" y="110092"/>
                  <a:pt x="40755" y="108772"/>
                </a:cubicBezTo>
                <a:cubicBezTo>
                  <a:pt x="41094" y="113376"/>
                  <a:pt x="42101" y="117362"/>
                  <a:pt x="43509" y="120000"/>
                </a:cubicBezTo>
                <a:lnTo>
                  <a:pt x="41597" y="120000"/>
                </a:lnTo>
                <a:cubicBezTo>
                  <a:pt x="40454" y="116866"/>
                  <a:pt x="39681" y="112821"/>
                  <a:pt x="39441" y="108333"/>
                </a:cubicBezTo>
                <a:cubicBezTo>
                  <a:pt x="39439" y="108332"/>
                  <a:pt x="39438" y="108332"/>
                  <a:pt x="39436" y="108331"/>
                </a:cubicBezTo>
                <a:lnTo>
                  <a:pt x="39431" y="108156"/>
                </a:lnTo>
                <a:cubicBezTo>
                  <a:pt x="39381" y="107362"/>
                  <a:pt x="39357" y="106551"/>
                  <a:pt x="39357" y="105729"/>
                </a:cubicBezTo>
                <a:cubicBezTo>
                  <a:pt x="39344" y="105581"/>
                  <a:pt x="39344" y="105433"/>
                  <a:pt x="39344" y="105283"/>
                </a:cubicBezTo>
                <a:lnTo>
                  <a:pt x="39350" y="104983"/>
                </a:lnTo>
                <a:lnTo>
                  <a:pt x="39355" y="104984"/>
                </a:lnTo>
                <a:close/>
                <a:moveTo>
                  <a:pt x="39131" y="104971"/>
                </a:moveTo>
                <a:lnTo>
                  <a:pt x="39131" y="104984"/>
                </a:lnTo>
                <a:lnTo>
                  <a:pt x="39136" y="104983"/>
                </a:lnTo>
                <a:lnTo>
                  <a:pt x="39142" y="105283"/>
                </a:lnTo>
                <a:cubicBezTo>
                  <a:pt x="39142" y="105433"/>
                  <a:pt x="39141" y="105581"/>
                  <a:pt x="39128" y="105729"/>
                </a:cubicBezTo>
                <a:cubicBezTo>
                  <a:pt x="39129" y="106551"/>
                  <a:pt x="39105" y="107362"/>
                  <a:pt x="39055" y="108156"/>
                </a:cubicBezTo>
                <a:lnTo>
                  <a:pt x="39050" y="108331"/>
                </a:lnTo>
                <a:cubicBezTo>
                  <a:pt x="39048" y="108332"/>
                  <a:pt x="39046" y="108332"/>
                  <a:pt x="39045" y="108333"/>
                </a:cubicBezTo>
                <a:cubicBezTo>
                  <a:pt x="38805" y="112821"/>
                  <a:pt x="38032" y="116866"/>
                  <a:pt x="36889" y="120000"/>
                </a:cubicBezTo>
                <a:lnTo>
                  <a:pt x="34977" y="120000"/>
                </a:lnTo>
                <a:cubicBezTo>
                  <a:pt x="36385" y="117362"/>
                  <a:pt x="37391" y="113376"/>
                  <a:pt x="37731" y="108772"/>
                </a:cubicBezTo>
                <a:cubicBezTo>
                  <a:pt x="35428" y="110092"/>
                  <a:pt x="33554" y="114366"/>
                  <a:pt x="32733" y="120000"/>
                </a:cubicBezTo>
                <a:lnTo>
                  <a:pt x="31379" y="120000"/>
                </a:lnTo>
                <a:cubicBezTo>
                  <a:pt x="32298" y="112428"/>
                  <a:pt x="34791" y="106678"/>
                  <a:pt x="37862" y="105322"/>
                </a:cubicBezTo>
                <a:lnTo>
                  <a:pt x="37864" y="105292"/>
                </a:lnTo>
                <a:cubicBezTo>
                  <a:pt x="37916" y="105266"/>
                  <a:pt x="37968" y="105241"/>
                  <a:pt x="38023" y="105252"/>
                </a:cubicBezTo>
                <a:cubicBezTo>
                  <a:pt x="38330" y="105106"/>
                  <a:pt x="38644" y="105028"/>
                  <a:pt x="38963" y="105014"/>
                </a:cubicBezTo>
                <a:close/>
                <a:moveTo>
                  <a:pt x="22700" y="104971"/>
                </a:moveTo>
                <a:lnTo>
                  <a:pt x="22868" y="105014"/>
                </a:lnTo>
                <a:cubicBezTo>
                  <a:pt x="23187" y="105028"/>
                  <a:pt x="23501" y="105106"/>
                  <a:pt x="23808" y="105252"/>
                </a:cubicBezTo>
                <a:cubicBezTo>
                  <a:pt x="23862" y="105241"/>
                  <a:pt x="23915" y="105266"/>
                  <a:pt x="23967" y="105292"/>
                </a:cubicBezTo>
                <a:lnTo>
                  <a:pt x="23968" y="105322"/>
                </a:lnTo>
                <a:cubicBezTo>
                  <a:pt x="27040" y="106678"/>
                  <a:pt x="29532" y="112428"/>
                  <a:pt x="30451" y="120000"/>
                </a:cubicBezTo>
                <a:lnTo>
                  <a:pt x="29098" y="120000"/>
                </a:lnTo>
                <a:cubicBezTo>
                  <a:pt x="28277" y="114366"/>
                  <a:pt x="26403" y="110092"/>
                  <a:pt x="24100" y="108772"/>
                </a:cubicBezTo>
                <a:cubicBezTo>
                  <a:pt x="24439" y="113376"/>
                  <a:pt x="25446" y="117362"/>
                  <a:pt x="26854" y="120000"/>
                </a:cubicBezTo>
                <a:lnTo>
                  <a:pt x="24942" y="120000"/>
                </a:lnTo>
                <a:cubicBezTo>
                  <a:pt x="23799" y="116866"/>
                  <a:pt x="23026" y="112821"/>
                  <a:pt x="22786" y="108333"/>
                </a:cubicBezTo>
                <a:cubicBezTo>
                  <a:pt x="22784" y="108332"/>
                  <a:pt x="22783" y="108332"/>
                  <a:pt x="22781" y="108331"/>
                </a:cubicBezTo>
                <a:lnTo>
                  <a:pt x="22776" y="108156"/>
                </a:lnTo>
                <a:cubicBezTo>
                  <a:pt x="22726" y="107362"/>
                  <a:pt x="22702" y="106551"/>
                  <a:pt x="22702" y="105729"/>
                </a:cubicBezTo>
                <a:cubicBezTo>
                  <a:pt x="22689" y="105581"/>
                  <a:pt x="22689" y="105433"/>
                  <a:pt x="22689" y="105283"/>
                </a:cubicBezTo>
                <a:lnTo>
                  <a:pt x="22695" y="104983"/>
                </a:lnTo>
                <a:lnTo>
                  <a:pt x="22700" y="104984"/>
                </a:lnTo>
                <a:close/>
                <a:moveTo>
                  <a:pt x="22476" y="104971"/>
                </a:moveTo>
                <a:lnTo>
                  <a:pt x="22476" y="104984"/>
                </a:lnTo>
                <a:lnTo>
                  <a:pt x="22481" y="104983"/>
                </a:lnTo>
                <a:lnTo>
                  <a:pt x="22487" y="105283"/>
                </a:lnTo>
                <a:cubicBezTo>
                  <a:pt x="22487" y="105433"/>
                  <a:pt x="22486" y="105581"/>
                  <a:pt x="22473" y="105729"/>
                </a:cubicBezTo>
                <a:cubicBezTo>
                  <a:pt x="22474" y="106551"/>
                  <a:pt x="22450" y="107362"/>
                  <a:pt x="22400" y="108156"/>
                </a:cubicBezTo>
                <a:lnTo>
                  <a:pt x="22395" y="108331"/>
                </a:lnTo>
                <a:cubicBezTo>
                  <a:pt x="22393" y="108332"/>
                  <a:pt x="22391" y="108332"/>
                  <a:pt x="22390" y="108333"/>
                </a:cubicBezTo>
                <a:cubicBezTo>
                  <a:pt x="22150" y="112821"/>
                  <a:pt x="21377" y="116866"/>
                  <a:pt x="20234" y="120000"/>
                </a:cubicBezTo>
                <a:lnTo>
                  <a:pt x="18322" y="120000"/>
                </a:lnTo>
                <a:cubicBezTo>
                  <a:pt x="19730" y="117362"/>
                  <a:pt x="20736" y="113376"/>
                  <a:pt x="21076" y="108772"/>
                </a:cubicBezTo>
                <a:cubicBezTo>
                  <a:pt x="18773" y="110092"/>
                  <a:pt x="16899" y="114366"/>
                  <a:pt x="16078" y="120000"/>
                </a:cubicBezTo>
                <a:lnTo>
                  <a:pt x="14724" y="120000"/>
                </a:lnTo>
                <a:cubicBezTo>
                  <a:pt x="15643" y="112428"/>
                  <a:pt x="18136" y="106678"/>
                  <a:pt x="21207" y="105322"/>
                </a:cubicBezTo>
                <a:lnTo>
                  <a:pt x="21209" y="105292"/>
                </a:lnTo>
                <a:cubicBezTo>
                  <a:pt x="21261" y="105266"/>
                  <a:pt x="21313" y="105241"/>
                  <a:pt x="21368" y="105252"/>
                </a:cubicBezTo>
                <a:cubicBezTo>
                  <a:pt x="21675" y="105106"/>
                  <a:pt x="21989" y="105028"/>
                  <a:pt x="22308" y="105014"/>
                </a:cubicBezTo>
                <a:close/>
                <a:moveTo>
                  <a:pt x="6045" y="104971"/>
                </a:moveTo>
                <a:lnTo>
                  <a:pt x="6213" y="105014"/>
                </a:lnTo>
                <a:cubicBezTo>
                  <a:pt x="6532" y="105028"/>
                  <a:pt x="6846" y="105106"/>
                  <a:pt x="7153" y="105252"/>
                </a:cubicBezTo>
                <a:cubicBezTo>
                  <a:pt x="7207" y="105241"/>
                  <a:pt x="7260" y="105266"/>
                  <a:pt x="7312" y="105292"/>
                </a:cubicBezTo>
                <a:lnTo>
                  <a:pt x="7313" y="105322"/>
                </a:lnTo>
                <a:cubicBezTo>
                  <a:pt x="10385" y="106678"/>
                  <a:pt x="12877" y="112428"/>
                  <a:pt x="13796" y="120000"/>
                </a:cubicBezTo>
                <a:lnTo>
                  <a:pt x="12442" y="120000"/>
                </a:lnTo>
                <a:cubicBezTo>
                  <a:pt x="11622" y="114366"/>
                  <a:pt x="9748" y="110092"/>
                  <a:pt x="7445" y="108772"/>
                </a:cubicBezTo>
                <a:cubicBezTo>
                  <a:pt x="7784" y="113376"/>
                  <a:pt x="8791" y="117362"/>
                  <a:pt x="10199" y="120000"/>
                </a:cubicBezTo>
                <a:lnTo>
                  <a:pt x="8287" y="120000"/>
                </a:lnTo>
                <a:cubicBezTo>
                  <a:pt x="7144" y="116866"/>
                  <a:pt x="6371" y="112821"/>
                  <a:pt x="6131" y="108333"/>
                </a:cubicBezTo>
                <a:cubicBezTo>
                  <a:pt x="6129" y="108332"/>
                  <a:pt x="6128" y="108332"/>
                  <a:pt x="6126" y="108331"/>
                </a:cubicBezTo>
                <a:lnTo>
                  <a:pt x="6121" y="108156"/>
                </a:lnTo>
                <a:cubicBezTo>
                  <a:pt x="6071" y="107362"/>
                  <a:pt x="6047" y="106551"/>
                  <a:pt x="6047" y="105729"/>
                </a:cubicBezTo>
                <a:cubicBezTo>
                  <a:pt x="6034" y="105581"/>
                  <a:pt x="6034" y="105433"/>
                  <a:pt x="6034" y="105283"/>
                </a:cubicBezTo>
                <a:lnTo>
                  <a:pt x="6040" y="104983"/>
                </a:lnTo>
                <a:lnTo>
                  <a:pt x="6045" y="104984"/>
                </a:lnTo>
                <a:close/>
                <a:moveTo>
                  <a:pt x="5821" y="104971"/>
                </a:moveTo>
                <a:lnTo>
                  <a:pt x="5821" y="104984"/>
                </a:lnTo>
                <a:lnTo>
                  <a:pt x="5826" y="104983"/>
                </a:lnTo>
                <a:lnTo>
                  <a:pt x="5832" y="105283"/>
                </a:lnTo>
                <a:cubicBezTo>
                  <a:pt x="5832" y="105433"/>
                  <a:pt x="5831" y="105581"/>
                  <a:pt x="5818" y="105729"/>
                </a:cubicBezTo>
                <a:cubicBezTo>
                  <a:pt x="5819" y="106551"/>
                  <a:pt x="5795" y="107362"/>
                  <a:pt x="5745" y="108156"/>
                </a:cubicBezTo>
                <a:lnTo>
                  <a:pt x="5740" y="108331"/>
                </a:lnTo>
                <a:cubicBezTo>
                  <a:pt x="5738" y="108332"/>
                  <a:pt x="5736" y="108332"/>
                  <a:pt x="5735" y="108333"/>
                </a:cubicBezTo>
                <a:cubicBezTo>
                  <a:pt x="5494" y="112831"/>
                  <a:pt x="4718" y="116882"/>
                  <a:pt x="3566" y="120000"/>
                </a:cubicBezTo>
                <a:lnTo>
                  <a:pt x="1671" y="120000"/>
                </a:lnTo>
                <a:cubicBezTo>
                  <a:pt x="3076" y="117358"/>
                  <a:pt x="4081" y="113374"/>
                  <a:pt x="4421" y="108772"/>
                </a:cubicBezTo>
                <a:cubicBezTo>
                  <a:pt x="2548" y="109846"/>
                  <a:pt x="960" y="112871"/>
                  <a:pt x="0" y="117011"/>
                </a:cubicBezTo>
                <a:lnTo>
                  <a:pt x="0" y="111583"/>
                </a:lnTo>
                <a:cubicBezTo>
                  <a:pt x="1195" y="108357"/>
                  <a:pt x="2777" y="106106"/>
                  <a:pt x="4552" y="105322"/>
                </a:cubicBezTo>
                <a:lnTo>
                  <a:pt x="4554" y="105292"/>
                </a:lnTo>
                <a:cubicBezTo>
                  <a:pt x="4606" y="105266"/>
                  <a:pt x="4658" y="105241"/>
                  <a:pt x="4713" y="105252"/>
                </a:cubicBezTo>
                <a:cubicBezTo>
                  <a:pt x="5020" y="105106"/>
                  <a:pt x="5334" y="105028"/>
                  <a:pt x="5653" y="105014"/>
                </a:cubicBezTo>
                <a:close/>
                <a:moveTo>
                  <a:pt x="112723" y="86743"/>
                </a:moveTo>
                <a:cubicBezTo>
                  <a:pt x="110014" y="88283"/>
                  <a:pt x="107899" y="93876"/>
                  <a:pt x="107375" y="100931"/>
                </a:cubicBezTo>
                <a:cubicBezTo>
                  <a:pt x="110084" y="99391"/>
                  <a:pt x="112198" y="93797"/>
                  <a:pt x="112723" y="86743"/>
                </a:cubicBezTo>
                <a:close/>
                <a:moveTo>
                  <a:pt x="99003" y="86743"/>
                </a:moveTo>
                <a:cubicBezTo>
                  <a:pt x="99528" y="93797"/>
                  <a:pt x="101642" y="99391"/>
                  <a:pt x="104351" y="100931"/>
                </a:cubicBezTo>
                <a:cubicBezTo>
                  <a:pt x="103827" y="93876"/>
                  <a:pt x="101712" y="88283"/>
                  <a:pt x="99003" y="86743"/>
                </a:cubicBezTo>
                <a:close/>
                <a:moveTo>
                  <a:pt x="96068" y="86743"/>
                </a:moveTo>
                <a:cubicBezTo>
                  <a:pt x="93359" y="88283"/>
                  <a:pt x="91244" y="93876"/>
                  <a:pt x="90720" y="100931"/>
                </a:cubicBezTo>
                <a:cubicBezTo>
                  <a:pt x="93429" y="99391"/>
                  <a:pt x="95543" y="93797"/>
                  <a:pt x="96068" y="86743"/>
                </a:cubicBezTo>
                <a:close/>
                <a:moveTo>
                  <a:pt x="82348" y="86743"/>
                </a:moveTo>
                <a:cubicBezTo>
                  <a:pt x="82873" y="93797"/>
                  <a:pt x="84987" y="99391"/>
                  <a:pt x="87696" y="100931"/>
                </a:cubicBezTo>
                <a:cubicBezTo>
                  <a:pt x="87172" y="93876"/>
                  <a:pt x="85057" y="88283"/>
                  <a:pt x="82348" y="86743"/>
                </a:cubicBezTo>
                <a:close/>
                <a:moveTo>
                  <a:pt x="79413" y="86743"/>
                </a:moveTo>
                <a:cubicBezTo>
                  <a:pt x="76704" y="88283"/>
                  <a:pt x="74589" y="93876"/>
                  <a:pt x="74065" y="100931"/>
                </a:cubicBezTo>
                <a:cubicBezTo>
                  <a:pt x="76774" y="99391"/>
                  <a:pt x="78888" y="93797"/>
                  <a:pt x="79413" y="86743"/>
                </a:cubicBezTo>
                <a:close/>
                <a:moveTo>
                  <a:pt x="65693" y="86743"/>
                </a:moveTo>
                <a:cubicBezTo>
                  <a:pt x="66218" y="93797"/>
                  <a:pt x="68332" y="99391"/>
                  <a:pt x="71041" y="100931"/>
                </a:cubicBezTo>
                <a:cubicBezTo>
                  <a:pt x="70517" y="93876"/>
                  <a:pt x="68402" y="88283"/>
                  <a:pt x="65693" y="86743"/>
                </a:cubicBezTo>
                <a:close/>
                <a:moveTo>
                  <a:pt x="62757" y="86743"/>
                </a:moveTo>
                <a:cubicBezTo>
                  <a:pt x="60049" y="88283"/>
                  <a:pt x="57934" y="93876"/>
                  <a:pt x="57410" y="100931"/>
                </a:cubicBezTo>
                <a:cubicBezTo>
                  <a:pt x="60119" y="99391"/>
                  <a:pt x="62233" y="93797"/>
                  <a:pt x="62757" y="86743"/>
                </a:cubicBezTo>
                <a:close/>
                <a:moveTo>
                  <a:pt x="49038" y="86743"/>
                </a:moveTo>
                <a:cubicBezTo>
                  <a:pt x="49563" y="93797"/>
                  <a:pt x="51677" y="99391"/>
                  <a:pt x="54386" y="100931"/>
                </a:cubicBezTo>
                <a:cubicBezTo>
                  <a:pt x="53862" y="93876"/>
                  <a:pt x="51747" y="88283"/>
                  <a:pt x="49038" y="86743"/>
                </a:cubicBezTo>
                <a:close/>
                <a:moveTo>
                  <a:pt x="46102" y="86743"/>
                </a:moveTo>
                <a:cubicBezTo>
                  <a:pt x="43394" y="88283"/>
                  <a:pt x="41279" y="93876"/>
                  <a:pt x="40755" y="100931"/>
                </a:cubicBezTo>
                <a:cubicBezTo>
                  <a:pt x="43463" y="99391"/>
                  <a:pt x="45578" y="93797"/>
                  <a:pt x="46102" y="86743"/>
                </a:cubicBezTo>
                <a:close/>
                <a:moveTo>
                  <a:pt x="32383" y="86743"/>
                </a:moveTo>
                <a:cubicBezTo>
                  <a:pt x="32908" y="93797"/>
                  <a:pt x="35022" y="99391"/>
                  <a:pt x="37731" y="100931"/>
                </a:cubicBezTo>
                <a:cubicBezTo>
                  <a:pt x="37206" y="93876"/>
                  <a:pt x="35092" y="88283"/>
                  <a:pt x="32383" y="86743"/>
                </a:cubicBezTo>
                <a:close/>
                <a:moveTo>
                  <a:pt x="29447" y="86743"/>
                </a:moveTo>
                <a:cubicBezTo>
                  <a:pt x="26739" y="88283"/>
                  <a:pt x="24624" y="93876"/>
                  <a:pt x="24100" y="100931"/>
                </a:cubicBezTo>
                <a:cubicBezTo>
                  <a:pt x="26808" y="99391"/>
                  <a:pt x="28923" y="93797"/>
                  <a:pt x="29447" y="86743"/>
                </a:cubicBezTo>
                <a:close/>
                <a:moveTo>
                  <a:pt x="15728" y="86743"/>
                </a:moveTo>
                <a:cubicBezTo>
                  <a:pt x="16253" y="93797"/>
                  <a:pt x="18367" y="99391"/>
                  <a:pt x="21076" y="100931"/>
                </a:cubicBezTo>
                <a:cubicBezTo>
                  <a:pt x="20551" y="93876"/>
                  <a:pt x="18437" y="88283"/>
                  <a:pt x="15728" y="86743"/>
                </a:cubicBezTo>
                <a:close/>
                <a:moveTo>
                  <a:pt x="12792" y="86743"/>
                </a:moveTo>
                <a:cubicBezTo>
                  <a:pt x="10084" y="88283"/>
                  <a:pt x="7969" y="93876"/>
                  <a:pt x="7445" y="100931"/>
                </a:cubicBezTo>
                <a:cubicBezTo>
                  <a:pt x="10153" y="99391"/>
                  <a:pt x="12268" y="93797"/>
                  <a:pt x="12792" y="86743"/>
                </a:cubicBezTo>
                <a:close/>
                <a:moveTo>
                  <a:pt x="0" y="84013"/>
                </a:moveTo>
                <a:cubicBezTo>
                  <a:pt x="3018" y="86388"/>
                  <a:pt x="5291" y="93121"/>
                  <a:pt x="5735" y="101367"/>
                </a:cubicBezTo>
                <a:cubicBezTo>
                  <a:pt x="5736" y="101368"/>
                  <a:pt x="5738" y="101368"/>
                  <a:pt x="5740" y="101368"/>
                </a:cubicBezTo>
                <a:lnTo>
                  <a:pt x="5745" y="101542"/>
                </a:lnTo>
                <a:cubicBezTo>
                  <a:pt x="5795" y="102330"/>
                  <a:pt x="5819" y="103134"/>
                  <a:pt x="5818" y="103950"/>
                </a:cubicBezTo>
                <a:cubicBezTo>
                  <a:pt x="5831" y="104097"/>
                  <a:pt x="5832" y="104244"/>
                  <a:pt x="5832" y="104392"/>
                </a:cubicBezTo>
                <a:cubicBezTo>
                  <a:pt x="5832" y="104492"/>
                  <a:pt x="5832" y="104591"/>
                  <a:pt x="5826" y="104690"/>
                </a:cubicBezTo>
                <a:lnTo>
                  <a:pt x="5821" y="104689"/>
                </a:lnTo>
                <a:lnTo>
                  <a:pt x="5821" y="104702"/>
                </a:lnTo>
                <a:lnTo>
                  <a:pt x="5652" y="104660"/>
                </a:lnTo>
                <a:cubicBezTo>
                  <a:pt x="5334" y="104646"/>
                  <a:pt x="5020" y="104569"/>
                  <a:pt x="4713" y="104424"/>
                </a:cubicBezTo>
                <a:cubicBezTo>
                  <a:pt x="4658" y="104435"/>
                  <a:pt x="4606" y="104410"/>
                  <a:pt x="4554" y="104384"/>
                </a:cubicBezTo>
                <a:lnTo>
                  <a:pt x="4552" y="104354"/>
                </a:lnTo>
                <a:cubicBezTo>
                  <a:pt x="2777" y="103576"/>
                  <a:pt x="1195" y="101342"/>
                  <a:pt x="0" y="98142"/>
                </a:cubicBezTo>
                <a:lnTo>
                  <a:pt x="0" y="92757"/>
                </a:lnTo>
                <a:cubicBezTo>
                  <a:pt x="960" y="96865"/>
                  <a:pt x="2548" y="99866"/>
                  <a:pt x="4421" y="100931"/>
                </a:cubicBezTo>
                <a:cubicBezTo>
                  <a:pt x="3958" y="94704"/>
                  <a:pt x="2256" y="89616"/>
                  <a:pt x="0" y="87459"/>
                </a:cubicBezTo>
                <a:close/>
                <a:moveTo>
                  <a:pt x="114258" y="82971"/>
                </a:moveTo>
                <a:lnTo>
                  <a:pt x="114427" y="83013"/>
                </a:lnTo>
                <a:cubicBezTo>
                  <a:pt x="114745" y="83027"/>
                  <a:pt x="115059" y="83105"/>
                  <a:pt x="115366" y="83249"/>
                </a:cubicBezTo>
                <a:cubicBezTo>
                  <a:pt x="115421" y="83239"/>
                  <a:pt x="115473" y="83263"/>
                  <a:pt x="115526" y="83290"/>
                </a:cubicBezTo>
                <a:lnTo>
                  <a:pt x="115527" y="83319"/>
                </a:lnTo>
                <a:cubicBezTo>
                  <a:pt x="117264" y="84080"/>
                  <a:pt x="118816" y="86236"/>
                  <a:pt x="120000" y="89335"/>
                </a:cubicBezTo>
                <a:lnTo>
                  <a:pt x="120000" y="94584"/>
                </a:lnTo>
                <a:cubicBezTo>
                  <a:pt x="119032" y="90646"/>
                  <a:pt x="117480" y="87778"/>
                  <a:pt x="115658" y="86743"/>
                </a:cubicBezTo>
                <a:cubicBezTo>
                  <a:pt x="116116" y="92896"/>
                  <a:pt x="117783" y="97937"/>
                  <a:pt x="120000" y="100143"/>
                </a:cubicBezTo>
                <a:lnTo>
                  <a:pt x="120000" y="103608"/>
                </a:lnTo>
                <a:cubicBezTo>
                  <a:pt x="117022" y="101168"/>
                  <a:pt x="114785" y="94480"/>
                  <a:pt x="114345" y="86307"/>
                </a:cubicBezTo>
                <a:cubicBezTo>
                  <a:pt x="114343" y="86305"/>
                  <a:pt x="114341" y="86305"/>
                  <a:pt x="114340" y="86305"/>
                </a:cubicBezTo>
                <a:lnTo>
                  <a:pt x="114334" y="86131"/>
                </a:lnTo>
                <a:cubicBezTo>
                  <a:pt x="114285" y="85343"/>
                  <a:pt x="114260" y="84539"/>
                  <a:pt x="114261" y="83723"/>
                </a:cubicBezTo>
                <a:cubicBezTo>
                  <a:pt x="114248" y="83577"/>
                  <a:pt x="114247" y="83429"/>
                  <a:pt x="114247" y="83281"/>
                </a:cubicBezTo>
                <a:lnTo>
                  <a:pt x="114253" y="82983"/>
                </a:lnTo>
                <a:lnTo>
                  <a:pt x="114258" y="82984"/>
                </a:lnTo>
                <a:close/>
                <a:moveTo>
                  <a:pt x="114123" y="82971"/>
                </a:moveTo>
                <a:lnTo>
                  <a:pt x="114123" y="82984"/>
                </a:lnTo>
                <a:lnTo>
                  <a:pt x="114128" y="82983"/>
                </a:lnTo>
                <a:lnTo>
                  <a:pt x="114134" y="83281"/>
                </a:lnTo>
                <a:cubicBezTo>
                  <a:pt x="114134" y="83429"/>
                  <a:pt x="114133" y="83577"/>
                  <a:pt x="114120" y="83723"/>
                </a:cubicBezTo>
                <a:cubicBezTo>
                  <a:pt x="114121" y="84539"/>
                  <a:pt x="114096" y="85343"/>
                  <a:pt x="114047" y="86131"/>
                </a:cubicBezTo>
                <a:lnTo>
                  <a:pt x="114041" y="86305"/>
                </a:lnTo>
                <a:cubicBezTo>
                  <a:pt x="114040" y="86305"/>
                  <a:pt x="114038" y="86305"/>
                  <a:pt x="114036" y="86307"/>
                </a:cubicBezTo>
                <a:cubicBezTo>
                  <a:pt x="113542" y="95496"/>
                  <a:pt x="110775" y="102807"/>
                  <a:pt x="107243" y="104354"/>
                </a:cubicBezTo>
                <a:lnTo>
                  <a:pt x="107242" y="104384"/>
                </a:lnTo>
                <a:cubicBezTo>
                  <a:pt x="107190" y="104410"/>
                  <a:pt x="107138" y="104435"/>
                  <a:pt x="107083" y="104424"/>
                </a:cubicBezTo>
                <a:cubicBezTo>
                  <a:pt x="106776" y="104569"/>
                  <a:pt x="106462" y="104646"/>
                  <a:pt x="106143" y="104660"/>
                </a:cubicBezTo>
                <a:lnTo>
                  <a:pt x="105975" y="104702"/>
                </a:lnTo>
                <a:lnTo>
                  <a:pt x="105975" y="104689"/>
                </a:lnTo>
                <a:lnTo>
                  <a:pt x="105970" y="104690"/>
                </a:lnTo>
                <a:cubicBezTo>
                  <a:pt x="105964" y="104591"/>
                  <a:pt x="105964" y="104492"/>
                  <a:pt x="105964" y="104392"/>
                </a:cubicBezTo>
                <a:cubicBezTo>
                  <a:pt x="105964" y="104244"/>
                  <a:pt x="105965" y="104097"/>
                  <a:pt x="105977" y="103950"/>
                </a:cubicBezTo>
                <a:cubicBezTo>
                  <a:pt x="105977" y="103134"/>
                  <a:pt x="106001" y="102330"/>
                  <a:pt x="106051" y="101542"/>
                </a:cubicBezTo>
                <a:lnTo>
                  <a:pt x="106056" y="101368"/>
                </a:lnTo>
                <a:cubicBezTo>
                  <a:pt x="106058" y="101368"/>
                  <a:pt x="106060" y="101368"/>
                  <a:pt x="106061" y="101367"/>
                </a:cubicBezTo>
                <a:cubicBezTo>
                  <a:pt x="106556" y="92178"/>
                  <a:pt x="109322" y="84866"/>
                  <a:pt x="112854" y="83319"/>
                </a:cubicBezTo>
                <a:lnTo>
                  <a:pt x="112855" y="83290"/>
                </a:lnTo>
                <a:cubicBezTo>
                  <a:pt x="112908" y="83263"/>
                  <a:pt x="112960" y="83239"/>
                  <a:pt x="113015" y="83249"/>
                </a:cubicBezTo>
                <a:cubicBezTo>
                  <a:pt x="113322" y="83105"/>
                  <a:pt x="113636" y="83027"/>
                  <a:pt x="113955" y="83013"/>
                </a:cubicBezTo>
                <a:close/>
                <a:moveTo>
                  <a:pt x="97603" y="82971"/>
                </a:moveTo>
                <a:lnTo>
                  <a:pt x="97772" y="83013"/>
                </a:lnTo>
                <a:cubicBezTo>
                  <a:pt x="98090" y="83027"/>
                  <a:pt x="98404" y="83105"/>
                  <a:pt x="98711" y="83249"/>
                </a:cubicBezTo>
                <a:cubicBezTo>
                  <a:pt x="98766" y="83239"/>
                  <a:pt x="98818" y="83263"/>
                  <a:pt x="98871" y="83290"/>
                </a:cubicBezTo>
                <a:lnTo>
                  <a:pt x="98872" y="83319"/>
                </a:lnTo>
                <a:cubicBezTo>
                  <a:pt x="102404" y="84866"/>
                  <a:pt x="105170" y="92178"/>
                  <a:pt x="105665" y="101367"/>
                </a:cubicBezTo>
                <a:cubicBezTo>
                  <a:pt x="105666" y="101368"/>
                  <a:pt x="105668" y="101368"/>
                  <a:pt x="105670" y="101368"/>
                </a:cubicBezTo>
                <a:lnTo>
                  <a:pt x="105675" y="101542"/>
                </a:lnTo>
                <a:cubicBezTo>
                  <a:pt x="105725" y="102330"/>
                  <a:pt x="105749" y="103134"/>
                  <a:pt x="105749" y="103950"/>
                </a:cubicBezTo>
                <a:cubicBezTo>
                  <a:pt x="105761" y="104097"/>
                  <a:pt x="105762" y="104244"/>
                  <a:pt x="105762" y="104392"/>
                </a:cubicBezTo>
                <a:cubicBezTo>
                  <a:pt x="105762" y="104492"/>
                  <a:pt x="105762" y="104591"/>
                  <a:pt x="105756" y="104690"/>
                </a:cubicBezTo>
                <a:lnTo>
                  <a:pt x="105751" y="104689"/>
                </a:lnTo>
                <a:lnTo>
                  <a:pt x="105751" y="104702"/>
                </a:lnTo>
                <a:lnTo>
                  <a:pt x="105583" y="104660"/>
                </a:lnTo>
                <a:cubicBezTo>
                  <a:pt x="105264" y="104646"/>
                  <a:pt x="104950" y="104569"/>
                  <a:pt x="104643" y="104424"/>
                </a:cubicBezTo>
                <a:cubicBezTo>
                  <a:pt x="104588" y="104435"/>
                  <a:pt x="104536" y="104410"/>
                  <a:pt x="104484" y="104384"/>
                </a:cubicBezTo>
                <a:lnTo>
                  <a:pt x="104483" y="104354"/>
                </a:lnTo>
                <a:cubicBezTo>
                  <a:pt x="100951" y="102807"/>
                  <a:pt x="98184" y="95496"/>
                  <a:pt x="97690" y="86307"/>
                </a:cubicBezTo>
                <a:cubicBezTo>
                  <a:pt x="97688" y="86305"/>
                  <a:pt x="97686" y="86305"/>
                  <a:pt x="97685" y="86305"/>
                </a:cubicBezTo>
                <a:lnTo>
                  <a:pt x="97679" y="86131"/>
                </a:lnTo>
                <a:cubicBezTo>
                  <a:pt x="97630" y="85343"/>
                  <a:pt x="97605" y="84539"/>
                  <a:pt x="97606" y="83723"/>
                </a:cubicBezTo>
                <a:cubicBezTo>
                  <a:pt x="97593" y="83577"/>
                  <a:pt x="97592" y="83429"/>
                  <a:pt x="97592" y="83281"/>
                </a:cubicBezTo>
                <a:lnTo>
                  <a:pt x="97598" y="82983"/>
                </a:lnTo>
                <a:lnTo>
                  <a:pt x="97603" y="82984"/>
                </a:lnTo>
                <a:close/>
                <a:moveTo>
                  <a:pt x="97468" y="82971"/>
                </a:moveTo>
                <a:lnTo>
                  <a:pt x="97468" y="82984"/>
                </a:lnTo>
                <a:lnTo>
                  <a:pt x="97473" y="82983"/>
                </a:lnTo>
                <a:lnTo>
                  <a:pt x="97479" y="83281"/>
                </a:lnTo>
                <a:cubicBezTo>
                  <a:pt x="97479" y="83429"/>
                  <a:pt x="97478" y="83577"/>
                  <a:pt x="97465" y="83723"/>
                </a:cubicBezTo>
                <a:cubicBezTo>
                  <a:pt x="97466" y="84539"/>
                  <a:pt x="97441" y="85343"/>
                  <a:pt x="97392" y="86131"/>
                </a:cubicBezTo>
                <a:lnTo>
                  <a:pt x="97386" y="86305"/>
                </a:lnTo>
                <a:cubicBezTo>
                  <a:pt x="97385" y="86305"/>
                  <a:pt x="97383" y="86305"/>
                  <a:pt x="97381" y="86307"/>
                </a:cubicBezTo>
                <a:cubicBezTo>
                  <a:pt x="96887" y="95496"/>
                  <a:pt x="94120" y="102807"/>
                  <a:pt x="90588" y="104354"/>
                </a:cubicBezTo>
                <a:lnTo>
                  <a:pt x="90587" y="104384"/>
                </a:lnTo>
                <a:cubicBezTo>
                  <a:pt x="90535" y="104410"/>
                  <a:pt x="90483" y="104435"/>
                  <a:pt x="90428" y="104424"/>
                </a:cubicBezTo>
                <a:cubicBezTo>
                  <a:pt x="90121" y="104569"/>
                  <a:pt x="89807" y="104646"/>
                  <a:pt x="89488" y="104660"/>
                </a:cubicBezTo>
                <a:lnTo>
                  <a:pt x="89320" y="104702"/>
                </a:lnTo>
                <a:lnTo>
                  <a:pt x="89320" y="104689"/>
                </a:lnTo>
                <a:lnTo>
                  <a:pt x="89315" y="104690"/>
                </a:lnTo>
                <a:cubicBezTo>
                  <a:pt x="89309" y="104591"/>
                  <a:pt x="89309" y="104492"/>
                  <a:pt x="89309" y="104392"/>
                </a:cubicBezTo>
                <a:cubicBezTo>
                  <a:pt x="89309" y="104244"/>
                  <a:pt x="89310" y="104097"/>
                  <a:pt x="89322" y="103950"/>
                </a:cubicBezTo>
                <a:cubicBezTo>
                  <a:pt x="89322" y="103134"/>
                  <a:pt x="89346" y="102330"/>
                  <a:pt x="89396" y="101542"/>
                </a:cubicBezTo>
                <a:lnTo>
                  <a:pt x="89401" y="101368"/>
                </a:lnTo>
                <a:cubicBezTo>
                  <a:pt x="89403" y="101368"/>
                  <a:pt x="89405" y="101368"/>
                  <a:pt x="89406" y="101367"/>
                </a:cubicBezTo>
                <a:cubicBezTo>
                  <a:pt x="89901" y="92178"/>
                  <a:pt x="92667" y="84866"/>
                  <a:pt x="96199" y="83319"/>
                </a:cubicBezTo>
                <a:lnTo>
                  <a:pt x="96200" y="83290"/>
                </a:lnTo>
                <a:cubicBezTo>
                  <a:pt x="96253" y="83263"/>
                  <a:pt x="96305" y="83239"/>
                  <a:pt x="96360" y="83249"/>
                </a:cubicBezTo>
                <a:cubicBezTo>
                  <a:pt x="96667" y="83105"/>
                  <a:pt x="96981" y="83027"/>
                  <a:pt x="97299" y="83013"/>
                </a:cubicBezTo>
                <a:close/>
                <a:moveTo>
                  <a:pt x="80948" y="82971"/>
                </a:moveTo>
                <a:lnTo>
                  <a:pt x="81117" y="83013"/>
                </a:lnTo>
                <a:cubicBezTo>
                  <a:pt x="81435" y="83027"/>
                  <a:pt x="81749" y="83105"/>
                  <a:pt x="82056" y="83249"/>
                </a:cubicBezTo>
                <a:cubicBezTo>
                  <a:pt x="82111" y="83239"/>
                  <a:pt x="82163" y="83263"/>
                  <a:pt x="82216" y="83290"/>
                </a:cubicBezTo>
                <a:lnTo>
                  <a:pt x="82217" y="83319"/>
                </a:lnTo>
                <a:cubicBezTo>
                  <a:pt x="85749" y="84866"/>
                  <a:pt x="88515" y="92178"/>
                  <a:pt x="89010" y="101367"/>
                </a:cubicBezTo>
                <a:cubicBezTo>
                  <a:pt x="89011" y="101368"/>
                  <a:pt x="89013" y="101368"/>
                  <a:pt x="89015" y="101368"/>
                </a:cubicBezTo>
                <a:lnTo>
                  <a:pt x="89020" y="101542"/>
                </a:lnTo>
                <a:cubicBezTo>
                  <a:pt x="89070" y="102330"/>
                  <a:pt x="89094" y="103134"/>
                  <a:pt x="89094" y="103950"/>
                </a:cubicBezTo>
                <a:cubicBezTo>
                  <a:pt x="89106" y="104097"/>
                  <a:pt x="89107" y="104244"/>
                  <a:pt x="89107" y="104392"/>
                </a:cubicBezTo>
                <a:cubicBezTo>
                  <a:pt x="89107" y="104492"/>
                  <a:pt x="89107" y="104591"/>
                  <a:pt x="89101" y="104690"/>
                </a:cubicBezTo>
                <a:lnTo>
                  <a:pt x="89096" y="104689"/>
                </a:lnTo>
                <a:lnTo>
                  <a:pt x="89096" y="104702"/>
                </a:lnTo>
                <a:lnTo>
                  <a:pt x="88928" y="104660"/>
                </a:lnTo>
                <a:cubicBezTo>
                  <a:pt x="88609" y="104646"/>
                  <a:pt x="88295" y="104569"/>
                  <a:pt x="87988" y="104424"/>
                </a:cubicBezTo>
                <a:cubicBezTo>
                  <a:pt x="87933" y="104435"/>
                  <a:pt x="87881" y="104410"/>
                  <a:pt x="87829" y="104384"/>
                </a:cubicBezTo>
                <a:lnTo>
                  <a:pt x="87828" y="104354"/>
                </a:lnTo>
                <a:cubicBezTo>
                  <a:pt x="84296" y="102807"/>
                  <a:pt x="81529" y="95496"/>
                  <a:pt x="81035" y="86307"/>
                </a:cubicBezTo>
                <a:cubicBezTo>
                  <a:pt x="81033" y="86305"/>
                  <a:pt x="81031" y="86305"/>
                  <a:pt x="81030" y="86305"/>
                </a:cubicBezTo>
                <a:lnTo>
                  <a:pt x="81024" y="86131"/>
                </a:lnTo>
                <a:cubicBezTo>
                  <a:pt x="80975" y="85343"/>
                  <a:pt x="80950" y="84539"/>
                  <a:pt x="80951" y="83723"/>
                </a:cubicBezTo>
                <a:cubicBezTo>
                  <a:pt x="80938" y="83577"/>
                  <a:pt x="80937" y="83429"/>
                  <a:pt x="80937" y="83281"/>
                </a:cubicBezTo>
                <a:lnTo>
                  <a:pt x="80943" y="82983"/>
                </a:lnTo>
                <a:lnTo>
                  <a:pt x="80948" y="82984"/>
                </a:lnTo>
                <a:close/>
                <a:moveTo>
                  <a:pt x="80813" y="82971"/>
                </a:moveTo>
                <a:lnTo>
                  <a:pt x="80813" y="82984"/>
                </a:lnTo>
                <a:lnTo>
                  <a:pt x="80818" y="82983"/>
                </a:lnTo>
                <a:lnTo>
                  <a:pt x="80824" y="83281"/>
                </a:lnTo>
                <a:cubicBezTo>
                  <a:pt x="80824" y="83429"/>
                  <a:pt x="80823" y="83577"/>
                  <a:pt x="80810" y="83723"/>
                </a:cubicBezTo>
                <a:cubicBezTo>
                  <a:pt x="80811" y="84539"/>
                  <a:pt x="80786" y="85343"/>
                  <a:pt x="80737" y="86131"/>
                </a:cubicBezTo>
                <a:lnTo>
                  <a:pt x="80731" y="86305"/>
                </a:lnTo>
                <a:cubicBezTo>
                  <a:pt x="80730" y="86305"/>
                  <a:pt x="80728" y="86305"/>
                  <a:pt x="80726" y="86307"/>
                </a:cubicBezTo>
                <a:cubicBezTo>
                  <a:pt x="80232" y="95496"/>
                  <a:pt x="77465" y="102807"/>
                  <a:pt x="73933" y="104354"/>
                </a:cubicBezTo>
                <a:lnTo>
                  <a:pt x="73932" y="104384"/>
                </a:lnTo>
                <a:cubicBezTo>
                  <a:pt x="73880" y="104410"/>
                  <a:pt x="73828" y="104435"/>
                  <a:pt x="73773" y="104424"/>
                </a:cubicBezTo>
                <a:cubicBezTo>
                  <a:pt x="73466" y="104569"/>
                  <a:pt x="73152" y="104646"/>
                  <a:pt x="72833" y="104660"/>
                </a:cubicBezTo>
                <a:lnTo>
                  <a:pt x="72665" y="104702"/>
                </a:lnTo>
                <a:lnTo>
                  <a:pt x="72665" y="104689"/>
                </a:lnTo>
                <a:lnTo>
                  <a:pt x="72660" y="104690"/>
                </a:lnTo>
                <a:cubicBezTo>
                  <a:pt x="72654" y="104591"/>
                  <a:pt x="72654" y="104492"/>
                  <a:pt x="72654" y="104392"/>
                </a:cubicBezTo>
                <a:cubicBezTo>
                  <a:pt x="72654" y="104244"/>
                  <a:pt x="72654" y="104097"/>
                  <a:pt x="72667" y="103950"/>
                </a:cubicBezTo>
                <a:cubicBezTo>
                  <a:pt x="72667" y="103134"/>
                  <a:pt x="72691" y="102330"/>
                  <a:pt x="72741" y="101542"/>
                </a:cubicBezTo>
                <a:lnTo>
                  <a:pt x="72746" y="101368"/>
                </a:lnTo>
                <a:cubicBezTo>
                  <a:pt x="72748" y="101368"/>
                  <a:pt x="72750" y="101368"/>
                  <a:pt x="72751" y="101367"/>
                </a:cubicBezTo>
                <a:cubicBezTo>
                  <a:pt x="73246" y="92178"/>
                  <a:pt x="76012" y="84866"/>
                  <a:pt x="79544" y="83319"/>
                </a:cubicBezTo>
                <a:lnTo>
                  <a:pt x="79545" y="83290"/>
                </a:lnTo>
                <a:cubicBezTo>
                  <a:pt x="79598" y="83263"/>
                  <a:pt x="79650" y="83239"/>
                  <a:pt x="79705" y="83249"/>
                </a:cubicBezTo>
                <a:cubicBezTo>
                  <a:pt x="80012" y="83105"/>
                  <a:pt x="80326" y="83027"/>
                  <a:pt x="80644" y="83013"/>
                </a:cubicBezTo>
                <a:close/>
                <a:moveTo>
                  <a:pt x="64293" y="82971"/>
                </a:moveTo>
                <a:lnTo>
                  <a:pt x="64461" y="83013"/>
                </a:lnTo>
                <a:cubicBezTo>
                  <a:pt x="64780" y="83027"/>
                  <a:pt x="65094" y="83105"/>
                  <a:pt x="65401" y="83249"/>
                </a:cubicBezTo>
                <a:cubicBezTo>
                  <a:pt x="65456" y="83239"/>
                  <a:pt x="65508" y="83263"/>
                  <a:pt x="65561" y="83290"/>
                </a:cubicBezTo>
                <a:lnTo>
                  <a:pt x="65562" y="83319"/>
                </a:lnTo>
                <a:cubicBezTo>
                  <a:pt x="69094" y="84866"/>
                  <a:pt x="71860" y="92178"/>
                  <a:pt x="72355" y="101367"/>
                </a:cubicBezTo>
                <a:cubicBezTo>
                  <a:pt x="72356" y="101368"/>
                  <a:pt x="72358" y="101368"/>
                  <a:pt x="72360" y="101368"/>
                </a:cubicBezTo>
                <a:lnTo>
                  <a:pt x="72365" y="101542"/>
                </a:lnTo>
                <a:cubicBezTo>
                  <a:pt x="72415" y="102330"/>
                  <a:pt x="72439" y="103134"/>
                  <a:pt x="72439" y="103950"/>
                </a:cubicBezTo>
                <a:cubicBezTo>
                  <a:pt x="72451" y="104097"/>
                  <a:pt x="72452" y="104244"/>
                  <a:pt x="72452" y="104392"/>
                </a:cubicBezTo>
                <a:cubicBezTo>
                  <a:pt x="72452" y="104492"/>
                  <a:pt x="72452" y="104591"/>
                  <a:pt x="72446" y="104690"/>
                </a:cubicBezTo>
                <a:lnTo>
                  <a:pt x="72441" y="104689"/>
                </a:lnTo>
                <a:lnTo>
                  <a:pt x="72441" y="104702"/>
                </a:lnTo>
                <a:lnTo>
                  <a:pt x="72273" y="104660"/>
                </a:lnTo>
                <a:cubicBezTo>
                  <a:pt x="71954" y="104646"/>
                  <a:pt x="71640" y="104569"/>
                  <a:pt x="71333" y="104424"/>
                </a:cubicBezTo>
                <a:cubicBezTo>
                  <a:pt x="71278" y="104435"/>
                  <a:pt x="71226" y="104410"/>
                  <a:pt x="71174" y="104384"/>
                </a:cubicBezTo>
                <a:lnTo>
                  <a:pt x="71173" y="104354"/>
                </a:lnTo>
                <a:cubicBezTo>
                  <a:pt x="67641" y="102807"/>
                  <a:pt x="64874" y="95496"/>
                  <a:pt x="64380" y="86307"/>
                </a:cubicBezTo>
                <a:cubicBezTo>
                  <a:pt x="64378" y="86305"/>
                  <a:pt x="64376" y="86305"/>
                  <a:pt x="64375" y="86305"/>
                </a:cubicBezTo>
                <a:lnTo>
                  <a:pt x="64369" y="86131"/>
                </a:lnTo>
                <a:cubicBezTo>
                  <a:pt x="64319" y="85343"/>
                  <a:pt x="64295" y="84539"/>
                  <a:pt x="64296" y="83723"/>
                </a:cubicBezTo>
                <a:cubicBezTo>
                  <a:pt x="64283" y="83577"/>
                  <a:pt x="64282" y="83429"/>
                  <a:pt x="64282" y="83281"/>
                </a:cubicBezTo>
                <a:lnTo>
                  <a:pt x="64288" y="82983"/>
                </a:lnTo>
                <a:lnTo>
                  <a:pt x="64293" y="82984"/>
                </a:lnTo>
                <a:close/>
                <a:moveTo>
                  <a:pt x="64158" y="82971"/>
                </a:moveTo>
                <a:lnTo>
                  <a:pt x="64158" y="82984"/>
                </a:lnTo>
                <a:lnTo>
                  <a:pt x="64163" y="82983"/>
                </a:lnTo>
                <a:lnTo>
                  <a:pt x="64169" y="83281"/>
                </a:lnTo>
                <a:cubicBezTo>
                  <a:pt x="64169" y="83429"/>
                  <a:pt x="64168" y="83577"/>
                  <a:pt x="64155" y="83723"/>
                </a:cubicBezTo>
                <a:cubicBezTo>
                  <a:pt x="64156" y="84539"/>
                  <a:pt x="64131" y="85343"/>
                  <a:pt x="64082" y="86131"/>
                </a:cubicBezTo>
                <a:lnTo>
                  <a:pt x="64076" y="86305"/>
                </a:lnTo>
                <a:cubicBezTo>
                  <a:pt x="64075" y="86305"/>
                  <a:pt x="64073" y="86305"/>
                  <a:pt x="64071" y="86307"/>
                </a:cubicBezTo>
                <a:cubicBezTo>
                  <a:pt x="63576" y="95496"/>
                  <a:pt x="60810" y="102807"/>
                  <a:pt x="57278" y="104354"/>
                </a:cubicBezTo>
                <a:lnTo>
                  <a:pt x="57277" y="104384"/>
                </a:lnTo>
                <a:cubicBezTo>
                  <a:pt x="57225" y="104410"/>
                  <a:pt x="57172" y="104435"/>
                  <a:pt x="57118" y="104424"/>
                </a:cubicBezTo>
                <a:cubicBezTo>
                  <a:pt x="56811" y="104569"/>
                  <a:pt x="56497" y="104646"/>
                  <a:pt x="56178" y="104660"/>
                </a:cubicBezTo>
                <a:lnTo>
                  <a:pt x="56010" y="104702"/>
                </a:lnTo>
                <a:lnTo>
                  <a:pt x="56010" y="104689"/>
                </a:lnTo>
                <a:lnTo>
                  <a:pt x="56005" y="104690"/>
                </a:lnTo>
                <a:cubicBezTo>
                  <a:pt x="55999" y="104591"/>
                  <a:pt x="55999" y="104492"/>
                  <a:pt x="55999" y="104392"/>
                </a:cubicBezTo>
                <a:cubicBezTo>
                  <a:pt x="55999" y="104244"/>
                  <a:pt x="55999" y="104097"/>
                  <a:pt x="56012" y="103950"/>
                </a:cubicBezTo>
                <a:cubicBezTo>
                  <a:pt x="56012" y="103134"/>
                  <a:pt x="56036" y="102330"/>
                  <a:pt x="56086" y="101542"/>
                </a:cubicBezTo>
                <a:lnTo>
                  <a:pt x="56091" y="101368"/>
                </a:lnTo>
                <a:cubicBezTo>
                  <a:pt x="56093" y="101368"/>
                  <a:pt x="56094" y="101368"/>
                  <a:pt x="56096" y="101367"/>
                </a:cubicBezTo>
                <a:cubicBezTo>
                  <a:pt x="56591" y="92178"/>
                  <a:pt x="59357" y="84866"/>
                  <a:pt x="62889" y="83319"/>
                </a:cubicBezTo>
                <a:lnTo>
                  <a:pt x="62890" y="83290"/>
                </a:lnTo>
                <a:cubicBezTo>
                  <a:pt x="62942" y="83263"/>
                  <a:pt x="62995" y="83239"/>
                  <a:pt x="63050" y="83249"/>
                </a:cubicBezTo>
                <a:cubicBezTo>
                  <a:pt x="63357" y="83105"/>
                  <a:pt x="63671" y="83027"/>
                  <a:pt x="63989" y="83013"/>
                </a:cubicBezTo>
                <a:close/>
                <a:moveTo>
                  <a:pt x="47638" y="82971"/>
                </a:moveTo>
                <a:lnTo>
                  <a:pt x="47806" y="83013"/>
                </a:lnTo>
                <a:cubicBezTo>
                  <a:pt x="48125" y="83027"/>
                  <a:pt x="48439" y="83105"/>
                  <a:pt x="48746" y="83249"/>
                </a:cubicBezTo>
                <a:cubicBezTo>
                  <a:pt x="48801" y="83239"/>
                  <a:pt x="48853" y="83263"/>
                  <a:pt x="48906" y="83290"/>
                </a:cubicBezTo>
                <a:lnTo>
                  <a:pt x="48907" y="83319"/>
                </a:lnTo>
                <a:cubicBezTo>
                  <a:pt x="52439" y="84866"/>
                  <a:pt x="55205" y="92178"/>
                  <a:pt x="55700" y="101367"/>
                </a:cubicBezTo>
                <a:cubicBezTo>
                  <a:pt x="55701" y="101368"/>
                  <a:pt x="55703" y="101368"/>
                  <a:pt x="55705" y="101368"/>
                </a:cubicBezTo>
                <a:lnTo>
                  <a:pt x="55710" y="101542"/>
                </a:lnTo>
                <a:cubicBezTo>
                  <a:pt x="55760" y="102330"/>
                  <a:pt x="55784" y="103134"/>
                  <a:pt x="55783" y="103950"/>
                </a:cubicBezTo>
                <a:cubicBezTo>
                  <a:pt x="55796" y="104097"/>
                  <a:pt x="55797" y="104244"/>
                  <a:pt x="55797" y="104392"/>
                </a:cubicBezTo>
                <a:cubicBezTo>
                  <a:pt x="55797" y="104492"/>
                  <a:pt x="55797" y="104591"/>
                  <a:pt x="55791" y="104690"/>
                </a:cubicBezTo>
                <a:lnTo>
                  <a:pt x="55786" y="104689"/>
                </a:lnTo>
                <a:lnTo>
                  <a:pt x="55786" y="104702"/>
                </a:lnTo>
                <a:lnTo>
                  <a:pt x="55617" y="104660"/>
                </a:lnTo>
                <a:cubicBezTo>
                  <a:pt x="55299" y="104646"/>
                  <a:pt x="54985" y="104569"/>
                  <a:pt x="54678" y="104424"/>
                </a:cubicBezTo>
                <a:cubicBezTo>
                  <a:pt x="54623" y="104435"/>
                  <a:pt x="54571" y="104410"/>
                  <a:pt x="54519" y="104384"/>
                </a:cubicBezTo>
                <a:lnTo>
                  <a:pt x="54517" y="104354"/>
                </a:lnTo>
                <a:cubicBezTo>
                  <a:pt x="50985" y="102807"/>
                  <a:pt x="48219" y="95496"/>
                  <a:pt x="47725" y="86307"/>
                </a:cubicBezTo>
                <a:cubicBezTo>
                  <a:pt x="47723" y="86305"/>
                  <a:pt x="47721" y="86305"/>
                  <a:pt x="47720" y="86305"/>
                </a:cubicBezTo>
                <a:lnTo>
                  <a:pt x="47714" y="86131"/>
                </a:lnTo>
                <a:cubicBezTo>
                  <a:pt x="47664" y="85343"/>
                  <a:pt x="47640" y="84539"/>
                  <a:pt x="47641" y="83723"/>
                </a:cubicBezTo>
                <a:cubicBezTo>
                  <a:pt x="47628" y="83577"/>
                  <a:pt x="47627" y="83429"/>
                  <a:pt x="47627" y="83281"/>
                </a:cubicBezTo>
                <a:lnTo>
                  <a:pt x="47633" y="82983"/>
                </a:lnTo>
                <a:lnTo>
                  <a:pt x="47638" y="82984"/>
                </a:lnTo>
                <a:close/>
                <a:moveTo>
                  <a:pt x="47503" y="82971"/>
                </a:moveTo>
                <a:lnTo>
                  <a:pt x="47503" y="82984"/>
                </a:lnTo>
                <a:lnTo>
                  <a:pt x="47508" y="82983"/>
                </a:lnTo>
                <a:lnTo>
                  <a:pt x="47514" y="83281"/>
                </a:lnTo>
                <a:cubicBezTo>
                  <a:pt x="47514" y="83429"/>
                  <a:pt x="47513" y="83577"/>
                  <a:pt x="47500" y="83723"/>
                </a:cubicBezTo>
                <a:cubicBezTo>
                  <a:pt x="47500" y="84539"/>
                  <a:pt x="47476" y="85343"/>
                  <a:pt x="47427" y="86131"/>
                </a:cubicBezTo>
                <a:lnTo>
                  <a:pt x="47421" y="86305"/>
                </a:lnTo>
                <a:cubicBezTo>
                  <a:pt x="47420" y="86305"/>
                  <a:pt x="47418" y="86305"/>
                  <a:pt x="47416" y="86307"/>
                </a:cubicBezTo>
                <a:cubicBezTo>
                  <a:pt x="46921" y="95496"/>
                  <a:pt x="44155" y="102807"/>
                  <a:pt x="40623" y="104354"/>
                </a:cubicBezTo>
                <a:lnTo>
                  <a:pt x="40622" y="104384"/>
                </a:lnTo>
                <a:cubicBezTo>
                  <a:pt x="40570" y="104410"/>
                  <a:pt x="40517" y="104435"/>
                  <a:pt x="40463" y="104424"/>
                </a:cubicBezTo>
                <a:cubicBezTo>
                  <a:pt x="40156" y="104569"/>
                  <a:pt x="39842" y="104646"/>
                  <a:pt x="39523" y="104660"/>
                </a:cubicBezTo>
                <a:lnTo>
                  <a:pt x="39355" y="104702"/>
                </a:lnTo>
                <a:lnTo>
                  <a:pt x="39355" y="104689"/>
                </a:lnTo>
                <a:lnTo>
                  <a:pt x="39350" y="104690"/>
                </a:lnTo>
                <a:cubicBezTo>
                  <a:pt x="39344" y="104591"/>
                  <a:pt x="39344" y="104492"/>
                  <a:pt x="39344" y="104392"/>
                </a:cubicBezTo>
                <a:cubicBezTo>
                  <a:pt x="39344" y="104244"/>
                  <a:pt x="39344" y="104097"/>
                  <a:pt x="39357" y="103950"/>
                </a:cubicBezTo>
                <a:cubicBezTo>
                  <a:pt x="39357" y="103134"/>
                  <a:pt x="39381" y="102330"/>
                  <a:pt x="39431" y="101542"/>
                </a:cubicBezTo>
                <a:lnTo>
                  <a:pt x="39436" y="101368"/>
                </a:lnTo>
                <a:cubicBezTo>
                  <a:pt x="39438" y="101368"/>
                  <a:pt x="39439" y="101368"/>
                  <a:pt x="39441" y="101367"/>
                </a:cubicBezTo>
                <a:cubicBezTo>
                  <a:pt x="39936" y="92178"/>
                  <a:pt x="42702" y="84866"/>
                  <a:pt x="46234" y="83319"/>
                </a:cubicBezTo>
                <a:lnTo>
                  <a:pt x="46235" y="83290"/>
                </a:lnTo>
                <a:cubicBezTo>
                  <a:pt x="46287" y="83263"/>
                  <a:pt x="46340" y="83239"/>
                  <a:pt x="46395" y="83249"/>
                </a:cubicBezTo>
                <a:cubicBezTo>
                  <a:pt x="46702" y="83105"/>
                  <a:pt x="47016" y="83027"/>
                  <a:pt x="47334" y="83013"/>
                </a:cubicBezTo>
                <a:close/>
                <a:moveTo>
                  <a:pt x="30983" y="82971"/>
                </a:moveTo>
                <a:lnTo>
                  <a:pt x="31151" y="83013"/>
                </a:lnTo>
                <a:cubicBezTo>
                  <a:pt x="31470" y="83027"/>
                  <a:pt x="31784" y="83105"/>
                  <a:pt x="32091" y="83249"/>
                </a:cubicBezTo>
                <a:cubicBezTo>
                  <a:pt x="32146" y="83239"/>
                  <a:pt x="32198" y="83263"/>
                  <a:pt x="32251" y="83290"/>
                </a:cubicBezTo>
                <a:lnTo>
                  <a:pt x="32252" y="83319"/>
                </a:lnTo>
                <a:cubicBezTo>
                  <a:pt x="35784" y="84866"/>
                  <a:pt x="38550" y="92178"/>
                  <a:pt x="39045" y="101367"/>
                </a:cubicBezTo>
                <a:cubicBezTo>
                  <a:pt x="39046" y="101368"/>
                  <a:pt x="39048" y="101368"/>
                  <a:pt x="39050" y="101368"/>
                </a:cubicBezTo>
                <a:lnTo>
                  <a:pt x="39055" y="101542"/>
                </a:lnTo>
                <a:cubicBezTo>
                  <a:pt x="39105" y="102330"/>
                  <a:pt x="39129" y="103134"/>
                  <a:pt x="39128" y="103950"/>
                </a:cubicBezTo>
                <a:cubicBezTo>
                  <a:pt x="39141" y="104097"/>
                  <a:pt x="39142" y="104244"/>
                  <a:pt x="39142" y="104392"/>
                </a:cubicBezTo>
                <a:cubicBezTo>
                  <a:pt x="39142" y="104492"/>
                  <a:pt x="39142" y="104591"/>
                  <a:pt x="39136" y="104690"/>
                </a:cubicBezTo>
                <a:lnTo>
                  <a:pt x="39131" y="104689"/>
                </a:lnTo>
                <a:lnTo>
                  <a:pt x="39131" y="104702"/>
                </a:lnTo>
                <a:lnTo>
                  <a:pt x="38962" y="104660"/>
                </a:lnTo>
                <a:cubicBezTo>
                  <a:pt x="38644" y="104646"/>
                  <a:pt x="38330" y="104569"/>
                  <a:pt x="38023" y="104424"/>
                </a:cubicBezTo>
                <a:cubicBezTo>
                  <a:pt x="37968" y="104435"/>
                  <a:pt x="37916" y="104410"/>
                  <a:pt x="37864" y="104384"/>
                </a:cubicBezTo>
                <a:lnTo>
                  <a:pt x="37862" y="104354"/>
                </a:lnTo>
                <a:cubicBezTo>
                  <a:pt x="34330" y="102807"/>
                  <a:pt x="31564" y="95496"/>
                  <a:pt x="31069" y="86307"/>
                </a:cubicBezTo>
                <a:cubicBezTo>
                  <a:pt x="31068" y="86305"/>
                  <a:pt x="31066" y="86305"/>
                  <a:pt x="31065" y="86305"/>
                </a:cubicBezTo>
                <a:lnTo>
                  <a:pt x="31059" y="86131"/>
                </a:lnTo>
                <a:cubicBezTo>
                  <a:pt x="31009" y="85343"/>
                  <a:pt x="30985" y="84539"/>
                  <a:pt x="30986" y="83723"/>
                </a:cubicBezTo>
                <a:cubicBezTo>
                  <a:pt x="30973" y="83577"/>
                  <a:pt x="30972" y="83429"/>
                  <a:pt x="30972" y="83281"/>
                </a:cubicBezTo>
                <a:lnTo>
                  <a:pt x="30978" y="82983"/>
                </a:lnTo>
                <a:lnTo>
                  <a:pt x="30983" y="82984"/>
                </a:lnTo>
                <a:close/>
                <a:moveTo>
                  <a:pt x="30848" y="82971"/>
                </a:moveTo>
                <a:lnTo>
                  <a:pt x="30848" y="82984"/>
                </a:lnTo>
                <a:lnTo>
                  <a:pt x="30853" y="82983"/>
                </a:lnTo>
                <a:lnTo>
                  <a:pt x="30859" y="83281"/>
                </a:lnTo>
                <a:cubicBezTo>
                  <a:pt x="30859" y="83429"/>
                  <a:pt x="30858" y="83577"/>
                  <a:pt x="30845" y="83723"/>
                </a:cubicBezTo>
                <a:cubicBezTo>
                  <a:pt x="30845" y="84539"/>
                  <a:pt x="30821" y="85343"/>
                  <a:pt x="30772" y="86131"/>
                </a:cubicBezTo>
                <a:lnTo>
                  <a:pt x="30766" y="86305"/>
                </a:lnTo>
                <a:cubicBezTo>
                  <a:pt x="30765" y="86305"/>
                  <a:pt x="30763" y="86305"/>
                  <a:pt x="30761" y="86307"/>
                </a:cubicBezTo>
                <a:cubicBezTo>
                  <a:pt x="30266" y="95496"/>
                  <a:pt x="27500" y="102807"/>
                  <a:pt x="23968" y="104354"/>
                </a:cubicBezTo>
                <a:lnTo>
                  <a:pt x="23967" y="104384"/>
                </a:lnTo>
                <a:cubicBezTo>
                  <a:pt x="23915" y="104410"/>
                  <a:pt x="23862" y="104435"/>
                  <a:pt x="23808" y="104424"/>
                </a:cubicBezTo>
                <a:cubicBezTo>
                  <a:pt x="23501" y="104569"/>
                  <a:pt x="23187" y="104646"/>
                  <a:pt x="22868" y="104660"/>
                </a:cubicBezTo>
                <a:lnTo>
                  <a:pt x="22700" y="104702"/>
                </a:lnTo>
                <a:lnTo>
                  <a:pt x="22700" y="104689"/>
                </a:lnTo>
                <a:lnTo>
                  <a:pt x="22695" y="104690"/>
                </a:lnTo>
                <a:cubicBezTo>
                  <a:pt x="22689" y="104591"/>
                  <a:pt x="22689" y="104492"/>
                  <a:pt x="22689" y="104392"/>
                </a:cubicBezTo>
                <a:cubicBezTo>
                  <a:pt x="22689" y="104244"/>
                  <a:pt x="22689" y="104097"/>
                  <a:pt x="22702" y="103950"/>
                </a:cubicBezTo>
                <a:cubicBezTo>
                  <a:pt x="22702" y="103134"/>
                  <a:pt x="22726" y="102330"/>
                  <a:pt x="22776" y="101542"/>
                </a:cubicBezTo>
                <a:lnTo>
                  <a:pt x="22781" y="101368"/>
                </a:lnTo>
                <a:cubicBezTo>
                  <a:pt x="22783" y="101368"/>
                  <a:pt x="22784" y="101368"/>
                  <a:pt x="22786" y="101367"/>
                </a:cubicBezTo>
                <a:cubicBezTo>
                  <a:pt x="23281" y="92178"/>
                  <a:pt x="26047" y="84866"/>
                  <a:pt x="29579" y="83319"/>
                </a:cubicBezTo>
                <a:lnTo>
                  <a:pt x="29580" y="83290"/>
                </a:lnTo>
                <a:cubicBezTo>
                  <a:pt x="29632" y="83263"/>
                  <a:pt x="29685" y="83239"/>
                  <a:pt x="29740" y="83249"/>
                </a:cubicBezTo>
                <a:cubicBezTo>
                  <a:pt x="30047" y="83105"/>
                  <a:pt x="30361" y="83027"/>
                  <a:pt x="30679" y="83013"/>
                </a:cubicBezTo>
                <a:close/>
                <a:moveTo>
                  <a:pt x="14328" y="82971"/>
                </a:moveTo>
                <a:lnTo>
                  <a:pt x="14496" y="83013"/>
                </a:lnTo>
                <a:cubicBezTo>
                  <a:pt x="14815" y="83027"/>
                  <a:pt x="15129" y="83105"/>
                  <a:pt x="15436" y="83249"/>
                </a:cubicBezTo>
                <a:cubicBezTo>
                  <a:pt x="15491" y="83239"/>
                  <a:pt x="15543" y="83263"/>
                  <a:pt x="15596" y="83290"/>
                </a:cubicBezTo>
                <a:lnTo>
                  <a:pt x="15597" y="83319"/>
                </a:lnTo>
                <a:cubicBezTo>
                  <a:pt x="19129" y="84866"/>
                  <a:pt x="21895" y="92178"/>
                  <a:pt x="22390" y="101367"/>
                </a:cubicBezTo>
                <a:cubicBezTo>
                  <a:pt x="22391" y="101368"/>
                  <a:pt x="22393" y="101368"/>
                  <a:pt x="22395" y="101368"/>
                </a:cubicBezTo>
                <a:lnTo>
                  <a:pt x="22400" y="101542"/>
                </a:lnTo>
                <a:cubicBezTo>
                  <a:pt x="22450" y="102330"/>
                  <a:pt x="22474" y="103134"/>
                  <a:pt x="22473" y="103950"/>
                </a:cubicBezTo>
                <a:cubicBezTo>
                  <a:pt x="22486" y="104097"/>
                  <a:pt x="22487" y="104244"/>
                  <a:pt x="22487" y="104392"/>
                </a:cubicBezTo>
                <a:cubicBezTo>
                  <a:pt x="22487" y="104492"/>
                  <a:pt x="22487" y="104591"/>
                  <a:pt x="22481" y="104690"/>
                </a:cubicBezTo>
                <a:lnTo>
                  <a:pt x="22476" y="104689"/>
                </a:lnTo>
                <a:lnTo>
                  <a:pt x="22476" y="104702"/>
                </a:lnTo>
                <a:lnTo>
                  <a:pt x="22307" y="104660"/>
                </a:lnTo>
                <a:cubicBezTo>
                  <a:pt x="21989" y="104646"/>
                  <a:pt x="21675" y="104569"/>
                  <a:pt x="21368" y="104424"/>
                </a:cubicBezTo>
                <a:cubicBezTo>
                  <a:pt x="21313" y="104435"/>
                  <a:pt x="21261" y="104410"/>
                  <a:pt x="21209" y="104384"/>
                </a:cubicBezTo>
                <a:lnTo>
                  <a:pt x="21207" y="104354"/>
                </a:lnTo>
                <a:cubicBezTo>
                  <a:pt x="17675" y="102807"/>
                  <a:pt x="14909" y="95496"/>
                  <a:pt x="14414" y="86307"/>
                </a:cubicBezTo>
                <a:cubicBezTo>
                  <a:pt x="14413" y="86305"/>
                  <a:pt x="14411" y="86305"/>
                  <a:pt x="14409" y="86305"/>
                </a:cubicBezTo>
                <a:lnTo>
                  <a:pt x="14404" y="86131"/>
                </a:lnTo>
                <a:cubicBezTo>
                  <a:pt x="14354" y="85343"/>
                  <a:pt x="14330" y="84539"/>
                  <a:pt x="14331" y="83723"/>
                </a:cubicBezTo>
                <a:cubicBezTo>
                  <a:pt x="14318" y="83577"/>
                  <a:pt x="14317" y="83429"/>
                  <a:pt x="14317" y="83281"/>
                </a:cubicBezTo>
                <a:lnTo>
                  <a:pt x="14323" y="82983"/>
                </a:lnTo>
                <a:lnTo>
                  <a:pt x="14328" y="82984"/>
                </a:lnTo>
                <a:close/>
                <a:moveTo>
                  <a:pt x="14192" y="82971"/>
                </a:moveTo>
                <a:lnTo>
                  <a:pt x="14193" y="82984"/>
                </a:lnTo>
                <a:lnTo>
                  <a:pt x="14198" y="82983"/>
                </a:lnTo>
                <a:lnTo>
                  <a:pt x="14203" y="83281"/>
                </a:lnTo>
                <a:cubicBezTo>
                  <a:pt x="14203" y="83429"/>
                  <a:pt x="14203" y="83577"/>
                  <a:pt x="14190" y="83723"/>
                </a:cubicBezTo>
                <a:cubicBezTo>
                  <a:pt x="14190" y="84539"/>
                  <a:pt x="14166" y="85343"/>
                  <a:pt x="14117" y="86131"/>
                </a:cubicBezTo>
                <a:lnTo>
                  <a:pt x="14111" y="86305"/>
                </a:lnTo>
                <a:cubicBezTo>
                  <a:pt x="14110" y="86305"/>
                  <a:pt x="14108" y="86305"/>
                  <a:pt x="14106" y="86307"/>
                </a:cubicBezTo>
                <a:cubicBezTo>
                  <a:pt x="13611" y="95496"/>
                  <a:pt x="10845" y="102807"/>
                  <a:pt x="7313" y="104354"/>
                </a:cubicBezTo>
                <a:lnTo>
                  <a:pt x="7312" y="104384"/>
                </a:lnTo>
                <a:cubicBezTo>
                  <a:pt x="7260" y="104410"/>
                  <a:pt x="7207" y="104435"/>
                  <a:pt x="7153" y="104424"/>
                </a:cubicBezTo>
                <a:cubicBezTo>
                  <a:pt x="6846" y="104569"/>
                  <a:pt x="6532" y="104646"/>
                  <a:pt x="6213" y="104660"/>
                </a:cubicBezTo>
                <a:lnTo>
                  <a:pt x="6045" y="104702"/>
                </a:lnTo>
                <a:lnTo>
                  <a:pt x="6045" y="104689"/>
                </a:lnTo>
                <a:lnTo>
                  <a:pt x="6040" y="104690"/>
                </a:lnTo>
                <a:cubicBezTo>
                  <a:pt x="6034" y="104591"/>
                  <a:pt x="6034" y="104492"/>
                  <a:pt x="6034" y="104392"/>
                </a:cubicBezTo>
                <a:cubicBezTo>
                  <a:pt x="6034" y="104244"/>
                  <a:pt x="6034" y="104097"/>
                  <a:pt x="6047" y="103950"/>
                </a:cubicBezTo>
                <a:cubicBezTo>
                  <a:pt x="6047" y="103134"/>
                  <a:pt x="6071" y="102330"/>
                  <a:pt x="6121" y="101542"/>
                </a:cubicBezTo>
                <a:lnTo>
                  <a:pt x="6126" y="101368"/>
                </a:lnTo>
                <a:cubicBezTo>
                  <a:pt x="6128" y="101368"/>
                  <a:pt x="6129" y="101368"/>
                  <a:pt x="6131" y="101367"/>
                </a:cubicBezTo>
                <a:cubicBezTo>
                  <a:pt x="6626" y="92178"/>
                  <a:pt x="9392" y="84866"/>
                  <a:pt x="12924" y="83319"/>
                </a:cubicBezTo>
                <a:lnTo>
                  <a:pt x="12925" y="83290"/>
                </a:lnTo>
                <a:cubicBezTo>
                  <a:pt x="12977" y="83263"/>
                  <a:pt x="13030" y="83239"/>
                  <a:pt x="13085" y="83249"/>
                </a:cubicBezTo>
                <a:cubicBezTo>
                  <a:pt x="13392" y="83105"/>
                  <a:pt x="13706" y="83027"/>
                  <a:pt x="14024" y="83013"/>
                </a:cubicBezTo>
                <a:close/>
                <a:moveTo>
                  <a:pt x="107375" y="64236"/>
                </a:moveTo>
                <a:cubicBezTo>
                  <a:pt x="107899" y="71347"/>
                  <a:pt x="110014" y="76984"/>
                  <a:pt x="112723" y="78537"/>
                </a:cubicBezTo>
                <a:cubicBezTo>
                  <a:pt x="112198" y="71426"/>
                  <a:pt x="110084" y="65789"/>
                  <a:pt x="107375" y="64236"/>
                </a:cubicBezTo>
                <a:close/>
                <a:moveTo>
                  <a:pt x="104351" y="64236"/>
                </a:moveTo>
                <a:cubicBezTo>
                  <a:pt x="101642" y="65789"/>
                  <a:pt x="99528" y="71426"/>
                  <a:pt x="99003" y="78537"/>
                </a:cubicBezTo>
                <a:cubicBezTo>
                  <a:pt x="101712" y="76984"/>
                  <a:pt x="103827" y="71347"/>
                  <a:pt x="104351" y="64236"/>
                </a:cubicBezTo>
                <a:close/>
                <a:moveTo>
                  <a:pt x="90720" y="64236"/>
                </a:moveTo>
                <a:cubicBezTo>
                  <a:pt x="91244" y="71347"/>
                  <a:pt x="93359" y="76984"/>
                  <a:pt x="96068" y="78537"/>
                </a:cubicBezTo>
                <a:cubicBezTo>
                  <a:pt x="95543" y="71426"/>
                  <a:pt x="93429" y="65789"/>
                  <a:pt x="90720" y="64236"/>
                </a:cubicBezTo>
                <a:close/>
                <a:moveTo>
                  <a:pt x="87696" y="64236"/>
                </a:moveTo>
                <a:cubicBezTo>
                  <a:pt x="84987" y="65789"/>
                  <a:pt x="82873" y="71426"/>
                  <a:pt x="82348" y="78537"/>
                </a:cubicBezTo>
                <a:cubicBezTo>
                  <a:pt x="85057" y="76984"/>
                  <a:pt x="87172" y="71347"/>
                  <a:pt x="87696" y="64236"/>
                </a:cubicBezTo>
                <a:close/>
                <a:moveTo>
                  <a:pt x="74065" y="64236"/>
                </a:moveTo>
                <a:cubicBezTo>
                  <a:pt x="74589" y="71347"/>
                  <a:pt x="76704" y="76984"/>
                  <a:pt x="79413" y="78537"/>
                </a:cubicBezTo>
                <a:cubicBezTo>
                  <a:pt x="78888" y="71426"/>
                  <a:pt x="76774" y="65789"/>
                  <a:pt x="74065" y="64236"/>
                </a:cubicBezTo>
                <a:close/>
                <a:moveTo>
                  <a:pt x="71041" y="64236"/>
                </a:moveTo>
                <a:cubicBezTo>
                  <a:pt x="68332" y="65789"/>
                  <a:pt x="66218" y="71426"/>
                  <a:pt x="65693" y="78537"/>
                </a:cubicBezTo>
                <a:cubicBezTo>
                  <a:pt x="68402" y="76984"/>
                  <a:pt x="70517" y="71347"/>
                  <a:pt x="71041" y="64236"/>
                </a:cubicBezTo>
                <a:close/>
                <a:moveTo>
                  <a:pt x="57410" y="64236"/>
                </a:moveTo>
                <a:cubicBezTo>
                  <a:pt x="57934" y="71347"/>
                  <a:pt x="60049" y="76984"/>
                  <a:pt x="62758" y="78537"/>
                </a:cubicBezTo>
                <a:cubicBezTo>
                  <a:pt x="62233" y="71426"/>
                  <a:pt x="60119" y="65789"/>
                  <a:pt x="57410" y="64236"/>
                </a:cubicBezTo>
                <a:close/>
                <a:moveTo>
                  <a:pt x="54386" y="64236"/>
                </a:moveTo>
                <a:cubicBezTo>
                  <a:pt x="51677" y="65789"/>
                  <a:pt x="49563" y="71426"/>
                  <a:pt x="49038" y="78537"/>
                </a:cubicBezTo>
                <a:cubicBezTo>
                  <a:pt x="51747" y="76984"/>
                  <a:pt x="53862" y="71347"/>
                  <a:pt x="54386" y="64236"/>
                </a:cubicBezTo>
                <a:close/>
                <a:moveTo>
                  <a:pt x="40755" y="64236"/>
                </a:moveTo>
                <a:cubicBezTo>
                  <a:pt x="41279" y="71347"/>
                  <a:pt x="43394" y="76984"/>
                  <a:pt x="46102" y="78537"/>
                </a:cubicBezTo>
                <a:cubicBezTo>
                  <a:pt x="45578" y="71426"/>
                  <a:pt x="43464" y="65789"/>
                  <a:pt x="40755" y="64236"/>
                </a:cubicBezTo>
                <a:close/>
                <a:moveTo>
                  <a:pt x="37731" y="64236"/>
                </a:moveTo>
                <a:cubicBezTo>
                  <a:pt x="35022" y="65789"/>
                  <a:pt x="32908" y="71426"/>
                  <a:pt x="32383" y="78537"/>
                </a:cubicBezTo>
                <a:cubicBezTo>
                  <a:pt x="35092" y="76984"/>
                  <a:pt x="37206" y="71347"/>
                  <a:pt x="37731" y="64236"/>
                </a:cubicBezTo>
                <a:close/>
                <a:moveTo>
                  <a:pt x="24100" y="64236"/>
                </a:moveTo>
                <a:cubicBezTo>
                  <a:pt x="24624" y="71347"/>
                  <a:pt x="26739" y="76984"/>
                  <a:pt x="29447" y="78537"/>
                </a:cubicBezTo>
                <a:cubicBezTo>
                  <a:pt x="28923" y="71426"/>
                  <a:pt x="26808" y="65789"/>
                  <a:pt x="24100" y="64236"/>
                </a:cubicBezTo>
                <a:close/>
                <a:moveTo>
                  <a:pt x="21076" y="64236"/>
                </a:moveTo>
                <a:cubicBezTo>
                  <a:pt x="18367" y="65789"/>
                  <a:pt x="16253" y="71426"/>
                  <a:pt x="15728" y="78537"/>
                </a:cubicBezTo>
                <a:cubicBezTo>
                  <a:pt x="18437" y="76984"/>
                  <a:pt x="20551" y="71347"/>
                  <a:pt x="21076" y="64236"/>
                </a:cubicBezTo>
                <a:close/>
                <a:moveTo>
                  <a:pt x="7445" y="64236"/>
                </a:moveTo>
                <a:cubicBezTo>
                  <a:pt x="7969" y="71347"/>
                  <a:pt x="10084" y="76984"/>
                  <a:pt x="12792" y="78537"/>
                </a:cubicBezTo>
                <a:cubicBezTo>
                  <a:pt x="12268" y="71426"/>
                  <a:pt x="10153" y="65789"/>
                  <a:pt x="7445" y="64236"/>
                </a:cubicBezTo>
                <a:close/>
                <a:moveTo>
                  <a:pt x="120000" y="61538"/>
                </a:moveTo>
                <a:lnTo>
                  <a:pt x="120000" y="65030"/>
                </a:lnTo>
                <a:cubicBezTo>
                  <a:pt x="117783" y="67253"/>
                  <a:pt x="116116" y="72335"/>
                  <a:pt x="115658" y="78537"/>
                </a:cubicBezTo>
                <a:cubicBezTo>
                  <a:pt x="117480" y="77493"/>
                  <a:pt x="119032" y="74602"/>
                  <a:pt x="120000" y="70634"/>
                </a:cubicBezTo>
                <a:lnTo>
                  <a:pt x="120000" y="75924"/>
                </a:lnTo>
                <a:cubicBezTo>
                  <a:pt x="118816" y="79048"/>
                  <a:pt x="117264" y="81220"/>
                  <a:pt x="115527" y="81987"/>
                </a:cubicBezTo>
                <a:lnTo>
                  <a:pt x="115526" y="82017"/>
                </a:lnTo>
                <a:cubicBezTo>
                  <a:pt x="115473" y="82044"/>
                  <a:pt x="115421" y="82069"/>
                  <a:pt x="115366" y="82058"/>
                </a:cubicBezTo>
                <a:cubicBezTo>
                  <a:pt x="115059" y="82203"/>
                  <a:pt x="114746" y="82282"/>
                  <a:pt x="114427" y="82295"/>
                </a:cubicBezTo>
                <a:lnTo>
                  <a:pt x="114258" y="82338"/>
                </a:lnTo>
                <a:lnTo>
                  <a:pt x="114258" y="82325"/>
                </a:lnTo>
                <a:lnTo>
                  <a:pt x="114253" y="82326"/>
                </a:lnTo>
                <a:cubicBezTo>
                  <a:pt x="114248" y="82226"/>
                  <a:pt x="114247" y="82126"/>
                  <a:pt x="114247" y="82026"/>
                </a:cubicBezTo>
                <a:cubicBezTo>
                  <a:pt x="114247" y="81877"/>
                  <a:pt x="114248" y="81728"/>
                  <a:pt x="114261" y="81580"/>
                </a:cubicBezTo>
                <a:cubicBezTo>
                  <a:pt x="114260" y="80758"/>
                  <a:pt x="114285" y="79947"/>
                  <a:pt x="114334" y="79153"/>
                </a:cubicBezTo>
                <a:lnTo>
                  <a:pt x="114340" y="78978"/>
                </a:lnTo>
                <a:cubicBezTo>
                  <a:pt x="114341" y="78978"/>
                  <a:pt x="114343" y="78978"/>
                  <a:pt x="114345" y="78976"/>
                </a:cubicBezTo>
                <a:cubicBezTo>
                  <a:pt x="114785" y="70738"/>
                  <a:pt x="117022" y="63998"/>
                  <a:pt x="120000" y="61538"/>
                </a:cubicBezTo>
                <a:close/>
                <a:moveTo>
                  <a:pt x="105975" y="60435"/>
                </a:moveTo>
                <a:lnTo>
                  <a:pt x="106143" y="60478"/>
                </a:lnTo>
                <a:cubicBezTo>
                  <a:pt x="106462" y="60491"/>
                  <a:pt x="106776" y="60570"/>
                  <a:pt x="107083" y="60716"/>
                </a:cubicBezTo>
                <a:cubicBezTo>
                  <a:pt x="107138" y="60705"/>
                  <a:pt x="107190" y="60729"/>
                  <a:pt x="107242" y="60756"/>
                </a:cubicBezTo>
                <a:lnTo>
                  <a:pt x="107243" y="60786"/>
                </a:lnTo>
                <a:cubicBezTo>
                  <a:pt x="110775" y="62345"/>
                  <a:pt x="113542" y="69715"/>
                  <a:pt x="114036" y="78976"/>
                </a:cubicBezTo>
                <a:cubicBezTo>
                  <a:pt x="114038" y="78978"/>
                  <a:pt x="114040" y="78978"/>
                  <a:pt x="114041" y="78978"/>
                </a:cubicBezTo>
                <a:lnTo>
                  <a:pt x="114047" y="79153"/>
                </a:lnTo>
                <a:cubicBezTo>
                  <a:pt x="114097" y="79947"/>
                  <a:pt x="114121" y="80758"/>
                  <a:pt x="114120" y="81580"/>
                </a:cubicBezTo>
                <a:cubicBezTo>
                  <a:pt x="114133" y="81728"/>
                  <a:pt x="114134" y="81877"/>
                  <a:pt x="114134" y="82026"/>
                </a:cubicBezTo>
                <a:cubicBezTo>
                  <a:pt x="114134" y="82126"/>
                  <a:pt x="114133" y="82226"/>
                  <a:pt x="114128" y="82326"/>
                </a:cubicBezTo>
                <a:lnTo>
                  <a:pt x="114123" y="82325"/>
                </a:lnTo>
                <a:lnTo>
                  <a:pt x="114123" y="82338"/>
                </a:lnTo>
                <a:lnTo>
                  <a:pt x="113954" y="82295"/>
                </a:lnTo>
                <a:cubicBezTo>
                  <a:pt x="113636" y="82282"/>
                  <a:pt x="113322" y="82203"/>
                  <a:pt x="113015" y="82058"/>
                </a:cubicBezTo>
                <a:cubicBezTo>
                  <a:pt x="112960" y="82069"/>
                  <a:pt x="112908" y="82044"/>
                  <a:pt x="112855" y="82017"/>
                </a:cubicBezTo>
                <a:lnTo>
                  <a:pt x="112854" y="81987"/>
                </a:lnTo>
                <a:cubicBezTo>
                  <a:pt x="109322" y="80428"/>
                  <a:pt x="106556" y="73059"/>
                  <a:pt x="106061" y="63797"/>
                </a:cubicBezTo>
                <a:cubicBezTo>
                  <a:pt x="106060" y="63796"/>
                  <a:pt x="106058" y="63795"/>
                  <a:pt x="106056" y="63795"/>
                </a:cubicBezTo>
                <a:lnTo>
                  <a:pt x="106051" y="63620"/>
                </a:lnTo>
                <a:cubicBezTo>
                  <a:pt x="106001" y="62826"/>
                  <a:pt x="105977" y="62015"/>
                  <a:pt x="105977" y="61193"/>
                </a:cubicBezTo>
                <a:cubicBezTo>
                  <a:pt x="105965" y="61045"/>
                  <a:pt x="105964" y="60896"/>
                  <a:pt x="105964" y="60747"/>
                </a:cubicBezTo>
                <a:lnTo>
                  <a:pt x="105970" y="60447"/>
                </a:lnTo>
                <a:lnTo>
                  <a:pt x="105975" y="60448"/>
                </a:lnTo>
                <a:close/>
                <a:moveTo>
                  <a:pt x="105751" y="60435"/>
                </a:moveTo>
                <a:lnTo>
                  <a:pt x="105751" y="60448"/>
                </a:lnTo>
                <a:lnTo>
                  <a:pt x="105756" y="60447"/>
                </a:lnTo>
                <a:lnTo>
                  <a:pt x="105762" y="60747"/>
                </a:lnTo>
                <a:cubicBezTo>
                  <a:pt x="105762" y="60896"/>
                  <a:pt x="105761" y="61045"/>
                  <a:pt x="105749" y="61193"/>
                </a:cubicBezTo>
                <a:cubicBezTo>
                  <a:pt x="105749" y="62015"/>
                  <a:pt x="105725" y="62826"/>
                  <a:pt x="105675" y="63620"/>
                </a:cubicBezTo>
                <a:lnTo>
                  <a:pt x="105670" y="63795"/>
                </a:lnTo>
                <a:cubicBezTo>
                  <a:pt x="105668" y="63795"/>
                  <a:pt x="105666" y="63796"/>
                  <a:pt x="105665" y="63797"/>
                </a:cubicBezTo>
                <a:cubicBezTo>
                  <a:pt x="105170" y="73059"/>
                  <a:pt x="102404" y="80428"/>
                  <a:pt x="98872" y="81987"/>
                </a:cubicBezTo>
                <a:lnTo>
                  <a:pt x="98871" y="82017"/>
                </a:lnTo>
                <a:cubicBezTo>
                  <a:pt x="98818" y="82044"/>
                  <a:pt x="98766" y="82069"/>
                  <a:pt x="98711" y="82058"/>
                </a:cubicBezTo>
                <a:cubicBezTo>
                  <a:pt x="98404" y="82203"/>
                  <a:pt x="98090" y="82282"/>
                  <a:pt x="97772" y="82295"/>
                </a:cubicBezTo>
                <a:lnTo>
                  <a:pt x="97603" y="82338"/>
                </a:lnTo>
                <a:lnTo>
                  <a:pt x="97603" y="82325"/>
                </a:lnTo>
                <a:lnTo>
                  <a:pt x="97598" y="82326"/>
                </a:lnTo>
                <a:cubicBezTo>
                  <a:pt x="97593" y="82226"/>
                  <a:pt x="97592" y="82126"/>
                  <a:pt x="97592" y="82026"/>
                </a:cubicBezTo>
                <a:cubicBezTo>
                  <a:pt x="97592" y="81877"/>
                  <a:pt x="97593" y="81728"/>
                  <a:pt x="97606" y="81580"/>
                </a:cubicBezTo>
                <a:cubicBezTo>
                  <a:pt x="97605" y="80758"/>
                  <a:pt x="97630" y="79947"/>
                  <a:pt x="97679" y="79153"/>
                </a:cubicBezTo>
                <a:lnTo>
                  <a:pt x="97685" y="78978"/>
                </a:lnTo>
                <a:cubicBezTo>
                  <a:pt x="97686" y="78978"/>
                  <a:pt x="97688" y="78978"/>
                  <a:pt x="97690" y="78976"/>
                </a:cubicBezTo>
                <a:cubicBezTo>
                  <a:pt x="98184" y="69715"/>
                  <a:pt x="100951" y="62345"/>
                  <a:pt x="104483" y="60786"/>
                </a:cubicBezTo>
                <a:lnTo>
                  <a:pt x="104484" y="60756"/>
                </a:lnTo>
                <a:cubicBezTo>
                  <a:pt x="104536" y="60729"/>
                  <a:pt x="104588" y="60705"/>
                  <a:pt x="104643" y="60716"/>
                </a:cubicBezTo>
                <a:cubicBezTo>
                  <a:pt x="104950" y="60570"/>
                  <a:pt x="105264" y="60491"/>
                  <a:pt x="105583" y="60478"/>
                </a:cubicBezTo>
                <a:close/>
                <a:moveTo>
                  <a:pt x="89320" y="60435"/>
                </a:moveTo>
                <a:lnTo>
                  <a:pt x="89488" y="60478"/>
                </a:lnTo>
                <a:cubicBezTo>
                  <a:pt x="89807" y="60491"/>
                  <a:pt x="90121" y="60570"/>
                  <a:pt x="90428" y="60716"/>
                </a:cubicBezTo>
                <a:cubicBezTo>
                  <a:pt x="90483" y="60705"/>
                  <a:pt x="90535" y="60729"/>
                  <a:pt x="90587" y="60756"/>
                </a:cubicBezTo>
                <a:lnTo>
                  <a:pt x="90588" y="60786"/>
                </a:lnTo>
                <a:cubicBezTo>
                  <a:pt x="94120" y="62345"/>
                  <a:pt x="96887" y="69715"/>
                  <a:pt x="97381" y="78976"/>
                </a:cubicBezTo>
                <a:cubicBezTo>
                  <a:pt x="97383" y="78978"/>
                  <a:pt x="97385" y="78978"/>
                  <a:pt x="97386" y="78978"/>
                </a:cubicBezTo>
                <a:lnTo>
                  <a:pt x="97392" y="79153"/>
                </a:lnTo>
                <a:cubicBezTo>
                  <a:pt x="97441" y="79947"/>
                  <a:pt x="97466" y="80758"/>
                  <a:pt x="97465" y="81580"/>
                </a:cubicBezTo>
                <a:cubicBezTo>
                  <a:pt x="97478" y="81728"/>
                  <a:pt x="97479" y="81877"/>
                  <a:pt x="97479" y="82026"/>
                </a:cubicBezTo>
                <a:cubicBezTo>
                  <a:pt x="97479" y="82126"/>
                  <a:pt x="97478" y="82226"/>
                  <a:pt x="97473" y="82326"/>
                </a:cubicBezTo>
                <a:lnTo>
                  <a:pt x="97468" y="82325"/>
                </a:lnTo>
                <a:lnTo>
                  <a:pt x="97468" y="82338"/>
                </a:lnTo>
                <a:lnTo>
                  <a:pt x="97299" y="82295"/>
                </a:lnTo>
                <a:cubicBezTo>
                  <a:pt x="96981" y="82282"/>
                  <a:pt x="96667" y="82203"/>
                  <a:pt x="96360" y="82058"/>
                </a:cubicBezTo>
                <a:cubicBezTo>
                  <a:pt x="96305" y="82069"/>
                  <a:pt x="96253" y="82044"/>
                  <a:pt x="96200" y="82017"/>
                </a:cubicBezTo>
                <a:lnTo>
                  <a:pt x="96199" y="81987"/>
                </a:lnTo>
                <a:cubicBezTo>
                  <a:pt x="92667" y="80428"/>
                  <a:pt x="89901" y="73059"/>
                  <a:pt x="89406" y="63797"/>
                </a:cubicBezTo>
                <a:cubicBezTo>
                  <a:pt x="89405" y="63796"/>
                  <a:pt x="89403" y="63795"/>
                  <a:pt x="89401" y="63795"/>
                </a:cubicBezTo>
                <a:lnTo>
                  <a:pt x="89396" y="63620"/>
                </a:lnTo>
                <a:cubicBezTo>
                  <a:pt x="89346" y="62826"/>
                  <a:pt x="89322" y="62015"/>
                  <a:pt x="89322" y="61193"/>
                </a:cubicBezTo>
                <a:cubicBezTo>
                  <a:pt x="89310" y="61045"/>
                  <a:pt x="89309" y="60896"/>
                  <a:pt x="89309" y="60747"/>
                </a:cubicBezTo>
                <a:lnTo>
                  <a:pt x="89315" y="60447"/>
                </a:lnTo>
                <a:lnTo>
                  <a:pt x="89320" y="60448"/>
                </a:lnTo>
                <a:close/>
                <a:moveTo>
                  <a:pt x="89096" y="60435"/>
                </a:moveTo>
                <a:lnTo>
                  <a:pt x="89096" y="60448"/>
                </a:lnTo>
                <a:lnTo>
                  <a:pt x="89101" y="60447"/>
                </a:lnTo>
                <a:lnTo>
                  <a:pt x="89107" y="60747"/>
                </a:lnTo>
                <a:cubicBezTo>
                  <a:pt x="89107" y="60896"/>
                  <a:pt x="89106" y="61045"/>
                  <a:pt x="89094" y="61193"/>
                </a:cubicBezTo>
                <a:cubicBezTo>
                  <a:pt x="89094" y="62015"/>
                  <a:pt x="89070" y="62826"/>
                  <a:pt x="89020" y="63620"/>
                </a:cubicBezTo>
                <a:lnTo>
                  <a:pt x="89015" y="63795"/>
                </a:lnTo>
                <a:cubicBezTo>
                  <a:pt x="89013" y="63795"/>
                  <a:pt x="89011" y="63796"/>
                  <a:pt x="89010" y="63797"/>
                </a:cubicBezTo>
                <a:cubicBezTo>
                  <a:pt x="88515" y="73059"/>
                  <a:pt x="85749" y="80428"/>
                  <a:pt x="82217" y="81987"/>
                </a:cubicBezTo>
                <a:lnTo>
                  <a:pt x="82216" y="82017"/>
                </a:lnTo>
                <a:cubicBezTo>
                  <a:pt x="82163" y="82044"/>
                  <a:pt x="82111" y="82069"/>
                  <a:pt x="82056" y="82058"/>
                </a:cubicBezTo>
                <a:cubicBezTo>
                  <a:pt x="81749" y="82203"/>
                  <a:pt x="81435" y="82282"/>
                  <a:pt x="81117" y="82295"/>
                </a:cubicBezTo>
                <a:lnTo>
                  <a:pt x="80948" y="82338"/>
                </a:lnTo>
                <a:lnTo>
                  <a:pt x="80948" y="82325"/>
                </a:lnTo>
                <a:lnTo>
                  <a:pt x="80943" y="82326"/>
                </a:lnTo>
                <a:cubicBezTo>
                  <a:pt x="80938" y="82226"/>
                  <a:pt x="80937" y="82126"/>
                  <a:pt x="80937" y="82026"/>
                </a:cubicBezTo>
                <a:cubicBezTo>
                  <a:pt x="80937" y="81877"/>
                  <a:pt x="80938" y="81728"/>
                  <a:pt x="80951" y="81580"/>
                </a:cubicBezTo>
                <a:cubicBezTo>
                  <a:pt x="80950" y="80758"/>
                  <a:pt x="80975" y="79947"/>
                  <a:pt x="81024" y="79153"/>
                </a:cubicBezTo>
                <a:lnTo>
                  <a:pt x="81030" y="78978"/>
                </a:lnTo>
                <a:cubicBezTo>
                  <a:pt x="81031" y="78978"/>
                  <a:pt x="81033" y="78978"/>
                  <a:pt x="81035" y="78976"/>
                </a:cubicBezTo>
                <a:cubicBezTo>
                  <a:pt x="81529" y="69715"/>
                  <a:pt x="84296" y="62345"/>
                  <a:pt x="87828" y="60786"/>
                </a:cubicBezTo>
                <a:lnTo>
                  <a:pt x="87829" y="60756"/>
                </a:lnTo>
                <a:cubicBezTo>
                  <a:pt x="87881" y="60729"/>
                  <a:pt x="87933" y="60705"/>
                  <a:pt x="87988" y="60716"/>
                </a:cubicBezTo>
                <a:cubicBezTo>
                  <a:pt x="88295" y="60570"/>
                  <a:pt x="88609" y="60491"/>
                  <a:pt x="88928" y="60478"/>
                </a:cubicBezTo>
                <a:close/>
                <a:moveTo>
                  <a:pt x="72665" y="60435"/>
                </a:moveTo>
                <a:lnTo>
                  <a:pt x="72833" y="60478"/>
                </a:lnTo>
                <a:cubicBezTo>
                  <a:pt x="73152" y="60491"/>
                  <a:pt x="73466" y="60570"/>
                  <a:pt x="73773" y="60716"/>
                </a:cubicBezTo>
                <a:cubicBezTo>
                  <a:pt x="73828" y="60705"/>
                  <a:pt x="73880" y="60729"/>
                  <a:pt x="73932" y="60756"/>
                </a:cubicBezTo>
                <a:lnTo>
                  <a:pt x="73933" y="60786"/>
                </a:lnTo>
                <a:cubicBezTo>
                  <a:pt x="77465" y="62345"/>
                  <a:pt x="80232" y="69715"/>
                  <a:pt x="80726" y="78976"/>
                </a:cubicBezTo>
                <a:cubicBezTo>
                  <a:pt x="80728" y="78978"/>
                  <a:pt x="80730" y="78978"/>
                  <a:pt x="80731" y="78978"/>
                </a:cubicBezTo>
                <a:lnTo>
                  <a:pt x="80737" y="79153"/>
                </a:lnTo>
                <a:cubicBezTo>
                  <a:pt x="80786" y="79947"/>
                  <a:pt x="80811" y="80758"/>
                  <a:pt x="80810" y="81580"/>
                </a:cubicBezTo>
                <a:cubicBezTo>
                  <a:pt x="80823" y="81728"/>
                  <a:pt x="80824" y="81877"/>
                  <a:pt x="80824" y="82026"/>
                </a:cubicBezTo>
                <a:cubicBezTo>
                  <a:pt x="80824" y="82126"/>
                  <a:pt x="80823" y="82226"/>
                  <a:pt x="80818" y="82326"/>
                </a:cubicBezTo>
                <a:lnTo>
                  <a:pt x="80813" y="82325"/>
                </a:lnTo>
                <a:lnTo>
                  <a:pt x="80813" y="82338"/>
                </a:lnTo>
                <a:lnTo>
                  <a:pt x="80644" y="82295"/>
                </a:lnTo>
                <a:cubicBezTo>
                  <a:pt x="80326" y="82282"/>
                  <a:pt x="80012" y="82203"/>
                  <a:pt x="79705" y="82058"/>
                </a:cubicBezTo>
                <a:cubicBezTo>
                  <a:pt x="79650" y="82069"/>
                  <a:pt x="79598" y="82044"/>
                  <a:pt x="79545" y="82017"/>
                </a:cubicBezTo>
                <a:lnTo>
                  <a:pt x="79544" y="81987"/>
                </a:lnTo>
                <a:cubicBezTo>
                  <a:pt x="76012" y="80428"/>
                  <a:pt x="73246" y="73059"/>
                  <a:pt x="72751" y="63797"/>
                </a:cubicBezTo>
                <a:cubicBezTo>
                  <a:pt x="72750" y="63796"/>
                  <a:pt x="72748" y="63795"/>
                  <a:pt x="72746" y="63795"/>
                </a:cubicBezTo>
                <a:lnTo>
                  <a:pt x="72741" y="63620"/>
                </a:lnTo>
                <a:cubicBezTo>
                  <a:pt x="72691" y="62826"/>
                  <a:pt x="72667" y="62015"/>
                  <a:pt x="72667" y="61193"/>
                </a:cubicBezTo>
                <a:cubicBezTo>
                  <a:pt x="72655" y="61045"/>
                  <a:pt x="72654" y="60896"/>
                  <a:pt x="72654" y="60747"/>
                </a:cubicBezTo>
                <a:lnTo>
                  <a:pt x="72660" y="60447"/>
                </a:lnTo>
                <a:lnTo>
                  <a:pt x="72665" y="60448"/>
                </a:lnTo>
                <a:close/>
                <a:moveTo>
                  <a:pt x="72441" y="60435"/>
                </a:moveTo>
                <a:lnTo>
                  <a:pt x="72441" y="60448"/>
                </a:lnTo>
                <a:lnTo>
                  <a:pt x="72446" y="60447"/>
                </a:lnTo>
                <a:lnTo>
                  <a:pt x="72452" y="60747"/>
                </a:lnTo>
                <a:cubicBezTo>
                  <a:pt x="72452" y="60896"/>
                  <a:pt x="72451" y="61045"/>
                  <a:pt x="72439" y="61193"/>
                </a:cubicBezTo>
                <a:cubicBezTo>
                  <a:pt x="72439" y="62015"/>
                  <a:pt x="72415" y="62826"/>
                  <a:pt x="72365" y="63620"/>
                </a:cubicBezTo>
                <a:lnTo>
                  <a:pt x="72360" y="63795"/>
                </a:lnTo>
                <a:cubicBezTo>
                  <a:pt x="72358" y="63795"/>
                  <a:pt x="72356" y="63796"/>
                  <a:pt x="72355" y="63797"/>
                </a:cubicBezTo>
                <a:cubicBezTo>
                  <a:pt x="71860" y="73059"/>
                  <a:pt x="69094" y="80428"/>
                  <a:pt x="65562" y="81987"/>
                </a:cubicBezTo>
                <a:lnTo>
                  <a:pt x="65561" y="82017"/>
                </a:lnTo>
                <a:cubicBezTo>
                  <a:pt x="65508" y="82044"/>
                  <a:pt x="65456" y="82069"/>
                  <a:pt x="65401" y="82058"/>
                </a:cubicBezTo>
                <a:cubicBezTo>
                  <a:pt x="65094" y="82203"/>
                  <a:pt x="64780" y="82282"/>
                  <a:pt x="64462" y="82295"/>
                </a:cubicBezTo>
                <a:lnTo>
                  <a:pt x="64293" y="82338"/>
                </a:lnTo>
                <a:lnTo>
                  <a:pt x="64293" y="82325"/>
                </a:lnTo>
                <a:lnTo>
                  <a:pt x="64288" y="82326"/>
                </a:lnTo>
                <a:cubicBezTo>
                  <a:pt x="64283" y="82226"/>
                  <a:pt x="64282" y="82126"/>
                  <a:pt x="64282" y="82026"/>
                </a:cubicBezTo>
                <a:cubicBezTo>
                  <a:pt x="64282" y="81877"/>
                  <a:pt x="64283" y="81728"/>
                  <a:pt x="64296" y="81580"/>
                </a:cubicBezTo>
                <a:cubicBezTo>
                  <a:pt x="64295" y="80758"/>
                  <a:pt x="64319" y="79947"/>
                  <a:pt x="64369" y="79153"/>
                </a:cubicBezTo>
                <a:lnTo>
                  <a:pt x="64375" y="78978"/>
                </a:lnTo>
                <a:cubicBezTo>
                  <a:pt x="64376" y="78978"/>
                  <a:pt x="64378" y="78978"/>
                  <a:pt x="64380" y="78976"/>
                </a:cubicBezTo>
                <a:cubicBezTo>
                  <a:pt x="64874" y="69715"/>
                  <a:pt x="67641" y="62345"/>
                  <a:pt x="71173" y="60786"/>
                </a:cubicBezTo>
                <a:lnTo>
                  <a:pt x="71174" y="60756"/>
                </a:lnTo>
                <a:cubicBezTo>
                  <a:pt x="71226" y="60729"/>
                  <a:pt x="71278" y="60705"/>
                  <a:pt x="71333" y="60716"/>
                </a:cubicBezTo>
                <a:cubicBezTo>
                  <a:pt x="71640" y="60570"/>
                  <a:pt x="71954" y="60491"/>
                  <a:pt x="72273" y="60478"/>
                </a:cubicBezTo>
                <a:close/>
                <a:moveTo>
                  <a:pt x="56010" y="60435"/>
                </a:moveTo>
                <a:lnTo>
                  <a:pt x="56178" y="60478"/>
                </a:lnTo>
                <a:cubicBezTo>
                  <a:pt x="56497" y="60491"/>
                  <a:pt x="56811" y="60570"/>
                  <a:pt x="57118" y="60716"/>
                </a:cubicBezTo>
                <a:cubicBezTo>
                  <a:pt x="57173" y="60705"/>
                  <a:pt x="57225" y="60729"/>
                  <a:pt x="57277" y="60756"/>
                </a:cubicBezTo>
                <a:lnTo>
                  <a:pt x="57278" y="60786"/>
                </a:lnTo>
                <a:cubicBezTo>
                  <a:pt x="60810" y="62345"/>
                  <a:pt x="63577" y="69715"/>
                  <a:pt x="64071" y="78976"/>
                </a:cubicBezTo>
                <a:cubicBezTo>
                  <a:pt x="64073" y="78978"/>
                  <a:pt x="64075" y="78978"/>
                  <a:pt x="64076" y="78978"/>
                </a:cubicBezTo>
                <a:lnTo>
                  <a:pt x="64082" y="79153"/>
                </a:lnTo>
                <a:cubicBezTo>
                  <a:pt x="64131" y="79947"/>
                  <a:pt x="64156" y="80758"/>
                  <a:pt x="64155" y="81580"/>
                </a:cubicBezTo>
                <a:cubicBezTo>
                  <a:pt x="64168" y="81728"/>
                  <a:pt x="64169" y="81877"/>
                  <a:pt x="64169" y="82026"/>
                </a:cubicBezTo>
                <a:cubicBezTo>
                  <a:pt x="64169" y="82126"/>
                  <a:pt x="64168" y="82226"/>
                  <a:pt x="64163" y="82326"/>
                </a:cubicBezTo>
                <a:lnTo>
                  <a:pt x="64158" y="82325"/>
                </a:lnTo>
                <a:lnTo>
                  <a:pt x="64158" y="82338"/>
                </a:lnTo>
                <a:lnTo>
                  <a:pt x="63989" y="82295"/>
                </a:lnTo>
                <a:cubicBezTo>
                  <a:pt x="63670" y="82282"/>
                  <a:pt x="63357" y="82203"/>
                  <a:pt x="63050" y="82058"/>
                </a:cubicBezTo>
                <a:cubicBezTo>
                  <a:pt x="62995" y="82069"/>
                  <a:pt x="62943" y="82044"/>
                  <a:pt x="62890" y="82017"/>
                </a:cubicBezTo>
                <a:lnTo>
                  <a:pt x="62889" y="81987"/>
                </a:lnTo>
                <a:cubicBezTo>
                  <a:pt x="59357" y="80428"/>
                  <a:pt x="56591" y="73059"/>
                  <a:pt x="56096" y="63797"/>
                </a:cubicBezTo>
                <a:cubicBezTo>
                  <a:pt x="56095" y="63796"/>
                  <a:pt x="56093" y="63795"/>
                  <a:pt x="56091" y="63795"/>
                </a:cubicBezTo>
                <a:lnTo>
                  <a:pt x="56086" y="63620"/>
                </a:lnTo>
                <a:cubicBezTo>
                  <a:pt x="56036" y="62826"/>
                  <a:pt x="56012" y="62015"/>
                  <a:pt x="56012" y="61193"/>
                </a:cubicBezTo>
                <a:cubicBezTo>
                  <a:pt x="55999" y="61045"/>
                  <a:pt x="55999" y="60896"/>
                  <a:pt x="55999" y="60747"/>
                </a:cubicBezTo>
                <a:lnTo>
                  <a:pt x="56005" y="60447"/>
                </a:lnTo>
                <a:lnTo>
                  <a:pt x="56010" y="60448"/>
                </a:lnTo>
                <a:close/>
                <a:moveTo>
                  <a:pt x="55786" y="60435"/>
                </a:moveTo>
                <a:lnTo>
                  <a:pt x="55786" y="60448"/>
                </a:lnTo>
                <a:lnTo>
                  <a:pt x="55791" y="60447"/>
                </a:lnTo>
                <a:lnTo>
                  <a:pt x="55797" y="60747"/>
                </a:lnTo>
                <a:cubicBezTo>
                  <a:pt x="55797" y="60896"/>
                  <a:pt x="55796" y="61045"/>
                  <a:pt x="55783" y="61193"/>
                </a:cubicBezTo>
                <a:cubicBezTo>
                  <a:pt x="55784" y="62015"/>
                  <a:pt x="55760" y="62826"/>
                  <a:pt x="55710" y="63620"/>
                </a:cubicBezTo>
                <a:lnTo>
                  <a:pt x="55705" y="63795"/>
                </a:lnTo>
                <a:cubicBezTo>
                  <a:pt x="55703" y="63795"/>
                  <a:pt x="55701" y="63796"/>
                  <a:pt x="55700" y="63797"/>
                </a:cubicBezTo>
                <a:cubicBezTo>
                  <a:pt x="55205" y="73059"/>
                  <a:pt x="52439" y="80428"/>
                  <a:pt x="48907" y="81987"/>
                </a:cubicBezTo>
                <a:lnTo>
                  <a:pt x="48906" y="82017"/>
                </a:lnTo>
                <a:cubicBezTo>
                  <a:pt x="48853" y="82044"/>
                  <a:pt x="48801" y="82069"/>
                  <a:pt x="48746" y="82058"/>
                </a:cubicBezTo>
                <a:cubicBezTo>
                  <a:pt x="48439" y="82203"/>
                  <a:pt x="48125" y="82282"/>
                  <a:pt x="47807" y="82295"/>
                </a:cubicBezTo>
                <a:lnTo>
                  <a:pt x="47638" y="82338"/>
                </a:lnTo>
                <a:lnTo>
                  <a:pt x="47638" y="82325"/>
                </a:lnTo>
                <a:lnTo>
                  <a:pt x="47633" y="82326"/>
                </a:lnTo>
                <a:cubicBezTo>
                  <a:pt x="47628" y="82226"/>
                  <a:pt x="47627" y="82126"/>
                  <a:pt x="47627" y="82026"/>
                </a:cubicBezTo>
                <a:cubicBezTo>
                  <a:pt x="47627" y="81877"/>
                  <a:pt x="47628" y="81728"/>
                  <a:pt x="47641" y="81580"/>
                </a:cubicBezTo>
                <a:cubicBezTo>
                  <a:pt x="47640" y="80758"/>
                  <a:pt x="47664" y="79947"/>
                  <a:pt x="47714" y="79153"/>
                </a:cubicBezTo>
                <a:lnTo>
                  <a:pt x="47720" y="78978"/>
                </a:lnTo>
                <a:cubicBezTo>
                  <a:pt x="47721" y="78978"/>
                  <a:pt x="47723" y="78978"/>
                  <a:pt x="47725" y="78976"/>
                </a:cubicBezTo>
                <a:cubicBezTo>
                  <a:pt x="48219" y="69715"/>
                  <a:pt x="50985" y="62345"/>
                  <a:pt x="54517" y="60786"/>
                </a:cubicBezTo>
                <a:lnTo>
                  <a:pt x="54519" y="60756"/>
                </a:lnTo>
                <a:cubicBezTo>
                  <a:pt x="54571" y="60729"/>
                  <a:pt x="54623" y="60705"/>
                  <a:pt x="54678" y="60716"/>
                </a:cubicBezTo>
                <a:cubicBezTo>
                  <a:pt x="54985" y="60570"/>
                  <a:pt x="55299" y="60491"/>
                  <a:pt x="55618" y="60478"/>
                </a:cubicBezTo>
                <a:close/>
                <a:moveTo>
                  <a:pt x="39355" y="60435"/>
                </a:moveTo>
                <a:lnTo>
                  <a:pt x="39523" y="60478"/>
                </a:lnTo>
                <a:cubicBezTo>
                  <a:pt x="39842" y="60491"/>
                  <a:pt x="40156" y="60570"/>
                  <a:pt x="40463" y="60716"/>
                </a:cubicBezTo>
                <a:cubicBezTo>
                  <a:pt x="40518" y="60705"/>
                  <a:pt x="40570" y="60729"/>
                  <a:pt x="40622" y="60756"/>
                </a:cubicBezTo>
                <a:lnTo>
                  <a:pt x="40623" y="60786"/>
                </a:lnTo>
                <a:cubicBezTo>
                  <a:pt x="44155" y="62345"/>
                  <a:pt x="46921" y="69715"/>
                  <a:pt x="47416" y="78976"/>
                </a:cubicBezTo>
                <a:cubicBezTo>
                  <a:pt x="47418" y="78978"/>
                  <a:pt x="47420" y="78978"/>
                  <a:pt x="47421" y="78978"/>
                </a:cubicBezTo>
                <a:lnTo>
                  <a:pt x="47427" y="79153"/>
                </a:lnTo>
                <a:cubicBezTo>
                  <a:pt x="47476" y="79947"/>
                  <a:pt x="47500" y="80758"/>
                  <a:pt x="47500" y="81580"/>
                </a:cubicBezTo>
                <a:cubicBezTo>
                  <a:pt x="47513" y="81728"/>
                  <a:pt x="47514" y="81877"/>
                  <a:pt x="47514" y="82026"/>
                </a:cubicBezTo>
                <a:cubicBezTo>
                  <a:pt x="47514" y="82126"/>
                  <a:pt x="47513" y="82226"/>
                  <a:pt x="47508" y="82326"/>
                </a:cubicBezTo>
                <a:lnTo>
                  <a:pt x="47503" y="82325"/>
                </a:lnTo>
                <a:lnTo>
                  <a:pt x="47503" y="82338"/>
                </a:lnTo>
                <a:lnTo>
                  <a:pt x="47334" y="82295"/>
                </a:lnTo>
                <a:cubicBezTo>
                  <a:pt x="47015" y="82282"/>
                  <a:pt x="46702" y="82203"/>
                  <a:pt x="46395" y="82058"/>
                </a:cubicBezTo>
                <a:cubicBezTo>
                  <a:pt x="46340" y="82069"/>
                  <a:pt x="46288" y="82044"/>
                  <a:pt x="46235" y="82017"/>
                </a:cubicBezTo>
                <a:lnTo>
                  <a:pt x="46234" y="81987"/>
                </a:lnTo>
                <a:cubicBezTo>
                  <a:pt x="42702" y="80428"/>
                  <a:pt x="39936" y="73059"/>
                  <a:pt x="39441" y="63797"/>
                </a:cubicBezTo>
                <a:cubicBezTo>
                  <a:pt x="39439" y="63796"/>
                  <a:pt x="39438" y="63795"/>
                  <a:pt x="39436" y="63795"/>
                </a:cubicBezTo>
                <a:lnTo>
                  <a:pt x="39431" y="63620"/>
                </a:lnTo>
                <a:cubicBezTo>
                  <a:pt x="39381" y="62826"/>
                  <a:pt x="39357" y="62015"/>
                  <a:pt x="39357" y="61193"/>
                </a:cubicBezTo>
                <a:cubicBezTo>
                  <a:pt x="39344" y="61045"/>
                  <a:pt x="39344" y="60896"/>
                  <a:pt x="39344" y="60747"/>
                </a:cubicBezTo>
                <a:lnTo>
                  <a:pt x="39350" y="60447"/>
                </a:lnTo>
                <a:lnTo>
                  <a:pt x="39355" y="60448"/>
                </a:lnTo>
                <a:close/>
                <a:moveTo>
                  <a:pt x="39131" y="60435"/>
                </a:moveTo>
                <a:lnTo>
                  <a:pt x="39131" y="60448"/>
                </a:lnTo>
                <a:lnTo>
                  <a:pt x="39136" y="60447"/>
                </a:lnTo>
                <a:lnTo>
                  <a:pt x="39142" y="60747"/>
                </a:lnTo>
                <a:cubicBezTo>
                  <a:pt x="39142" y="60896"/>
                  <a:pt x="39141" y="61045"/>
                  <a:pt x="39128" y="61193"/>
                </a:cubicBezTo>
                <a:cubicBezTo>
                  <a:pt x="39129" y="62015"/>
                  <a:pt x="39105" y="62826"/>
                  <a:pt x="39055" y="63620"/>
                </a:cubicBezTo>
                <a:lnTo>
                  <a:pt x="39050" y="63795"/>
                </a:lnTo>
                <a:cubicBezTo>
                  <a:pt x="39048" y="63795"/>
                  <a:pt x="39046" y="63796"/>
                  <a:pt x="39045" y="63797"/>
                </a:cubicBezTo>
                <a:cubicBezTo>
                  <a:pt x="38550" y="73059"/>
                  <a:pt x="35784" y="80428"/>
                  <a:pt x="32252" y="81987"/>
                </a:cubicBezTo>
                <a:lnTo>
                  <a:pt x="32251" y="82017"/>
                </a:lnTo>
                <a:cubicBezTo>
                  <a:pt x="32198" y="82044"/>
                  <a:pt x="32146" y="82069"/>
                  <a:pt x="32091" y="82058"/>
                </a:cubicBezTo>
                <a:cubicBezTo>
                  <a:pt x="31784" y="82203"/>
                  <a:pt x="31470" y="82282"/>
                  <a:pt x="31152" y="82295"/>
                </a:cubicBezTo>
                <a:lnTo>
                  <a:pt x="30983" y="82338"/>
                </a:lnTo>
                <a:lnTo>
                  <a:pt x="30983" y="82325"/>
                </a:lnTo>
                <a:lnTo>
                  <a:pt x="30978" y="82326"/>
                </a:lnTo>
                <a:cubicBezTo>
                  <a:pt x="30972" y="82226"/>
                  <a:pt x="30972" y="82126"/>
                  <a:pt x="30972" y="82026"/>
                </a:cubicBezTo>
                <a:cubicBezTo>
                  <a:pt x="30972" y="81877"/>
                  <a:pt x="30973" y="81728"/>
                  <a:pt x="30986" y="81580"/>
                </a:cubicBezTo>
                <a:cubicBezTo>
                  <a:pt x="30985" y="80758"/>
                  <a:pt x="31009" y="79947"/>
                  <a:pt x="31059" y="79153"/>
                </a:cubicBezTo>
                <a:lnTo>
                  <a:pt x="31065" y="78978"/>
                </a:lnTo>
                <a:cubicBezTo>
                  <a:pt x="31066" y="78978"/>
                  <a:pt x="31068" y="78978"/>
                  <a:pt x="31069" y="78976"/>
                </a:cubicBezTo>
                <a:cubicBezTo>
                  <a:pt x="31564" y="69715"/>
                  <a:pt x="34330" y="62345"/>
                  <a:pt x="37862" y="60786"/>
                </a:cubicBezTo>
                <a:lnTo>
                  <a:pt x="37864" y="60756"/>
                </a:lnTo>
                <a:cubicBezTo>
                  <a:pt x="37916" y="60729"/>
                  <a:pt x="37968" y="60705"/>
                  <a:pt x="38023" y="60716"/>
                </a:cubicBezTo>
                <a:cubicBezTo>
                  <a:pt x="38330" y="60570"/>
                  <a:pt x="38644" y="60491"/>
                  <a:pt x="38963" y="60478"/>
                </a:cubicBezTo>
                <a:close/>
                <a:moveTo>
                  <a:pt x="22700" y="60435"/>
                </a:moveTo>
                <a:lnTo>
                  <a:pt x="22868" y="60478"/>
                </a:lnTo>
                <a:cubicBezTo>
                  <a:pt x="23187" y="60491"/>
                  <a:pt x="23501" y="60570"/>
                  <a:pt x="23808" y="60716"/>
                </a:cubicBezTo>
                <a:cubicBezTo>
                  <a:pt x="23862" y="60705"/>
                  <a:pt x="23915" y="60729"/>
                  <a:pt x="23967" y="60756"/>
                </a:cubicBezTo>
                <a:lnTo>
                  <a:pt x="23968" y="60786"/>
                </a:lnTo>
                <a:cubicBezTo>
                  <a:pt x="27500" y="62345"/>
                  <a:pt x="30266" y="69715"/>
                  <a:pt x="30761" y="78976"/>
                </a:cubicBezTo>
                <a:cubicBezTo>
                  <a:pt x="30763" y="78978"/>
                  <a:pt x="30765" y="78978"/>
                  <a:pt x="30766" y="78978"/>
                </a:cubicBezTo>
                <a:lnTo>
                  <a:pt x="30772" y="79153"/>
                </a:lnTo>
                <a:cubicBezTo>
                  <a:pt x="30821" y="79947"/>
                  <a:pt x="30845" y="80758"/>
                  <a:pt x="30845" y="81580"/>
                </a:cubicBezTo>
                <a:cubicBezTo>
                  <a:pt x="30858" y="81728"/>
                  <a:pt x="30859" y="81877"/>
                  <a:pt x="30859" y="82026"/>
                </a:cubicBezTo>
                <a:cubicBezTo>
                  <a:pt x="30859" y="82126"/>
                  <a:pt x="30858" y="82226"/>
                  <a:pt x="30853" y="82326"/>
                </a:cubicBezTo>
                <a:lnTo>
                  <a:pt x="30848" y="82325"/>
                </a:lnTo>
                <a:lnTo>
                  <a:pt x="30848" y="82338"/>
                </a:lnTo>
                <a:lnTo>
                  <a:pt x="30679" y="82295"/>
                </a:lnTo>
                <a:cubicBezTo>
                  <a:pt x="30360" y="82282"/>
                  <a:pt x="30047" y="82203"/>
                  <a:pt x="29740" y="82058"/>
                </a:cubicBezTo>
                <a:cubicBezTo>
                  <a:pt x="29685" y="82069"/>
                  <a:pt x="29632" y="82044"/>
                  <a:pt x="29580" y="82017"/>
                </a:cubicBezTo>
                <a:lnTo>
                  <a:pt x="29579" y="81987"/>
                </a:lnTo>
                <a:cubicBezTo>
                  <a:pt x="26047" y="80428"/>
                  <a:pt x="23281" y="73059"/>
                  <a:pt x="22786" y="63797"/>
                </a:cubicBezTo>
                <a:cubicBezTo>
                  <a:pt x="22784" y="63796"/>
                  <a:pt x="22783" y="63795"/>
                  <a:pt x="22781" y="63795"/>
                </a:cubicBezTo>
                <a:lnTo>
                  <a:pt x="22776" y="63620"/>
                </a:lnTo>
                <a:cubicBezTo>
                  <a:pt x="22726" y="62826"/>
                  <a:pt x="22702" y="62015"/>
                  <a:pt x="22702" y="61193"/>
                </a:cubicBezTo>
                <a:cubicBezTo>
                  <a:pt x="22689" y="61045"/>
                  <a:pt x="22689" y="60896"/>
                  <a:pt x="22689" y="60747"/>
                </a:cubicBezTo>
                <a:lnTo>
                  <a:pt x="22695" y="60447"/>
                </a:lnTo>
                <a:lnTo>
                  <a:pt x="22700" y="60448"/>
                </a:lnTo>
                <a:close/>
                <a:moveTo>
                  <a:pt x="22476" y="60435"/>
                </a:moveTo>
                <a:lnTo>
                  <a:pt x="22476" y="60448"/>
                </a:lnTo>
                <a:lnTo>
                  <a:pt x="22481" y="60447"/>
                </a:lnTo>
                <a:lnTo>
                  <a:pt x="22487" y="60747"/>
                </a:lnTo>
                <a:cubicBezTo>
                  <a:pt x="22487" y="60896"/>
                  <a:pt x="22486" y="61045"/>
                  <a:pt x="22473" y="61193"/>
                </a:cubicBezTo>
                <a:cubicBezTo>
                  <a:pt x="22474" y="62015"/>
                  <a:pt x="22450" y="62826"/>
                  <a:pt x="22400" y="63620"/>
                </a:cubicBezTo>
                <a:lnTo>
                  <a:pt x="22395" y="63795"/>
                </a:lnTo>
                <a:cubicBezTo>
                  <a:pt x="22393" y="63795"/>
                  <a:pt x="22391" y="63796"/>
                  <a:pt x="22390" y="63797"/>
                </a:cubicBezTo>
                <a:cubicBezTo>
                  <a:pt x="21895" y="73059"/>
                  <a:pt x="19129" y="80428"/>
                  <a:pt x="15597" y="81987"/>
                </a:cubicBezTo>
                <a:lnTo>
                  <a:pt x="15596" y="82017"/>
                </a:lnTo>
                <a:cubicBezTo>
                  <a:pt x="15543" y="82044"/>
                  <a:pt x="15491" y="82069"/>
                  <a:pt x="15436" y="82058"/>
                </a:cubicBezTo>
                <a:cubicBezTo>
                  <a:pt x="15129" y="82203"/>
                  <a:pt x="14815" y="82282"/>
                  <a:pt x="14497" y="82295"/>
                </a:cubicBezTo>
                <a:lnTo>
                  <a:pt x="14328" y="82338"/>
                </a:lnTo>
                <a:lnTo>
                  <a:pt x="14328" y="82325"/>
                </a:lnTo>
                <a:lnTo>
                  <a:pt x="14323" y="82326"/>
                </a:lnTo>
                <a:cubicBezTo>
                  <a:pt x="14317" y="82226"/>
                  <a:pt x="14317" y="82126"/>
                  <a:pt x="14317" y="82026"/>
                </a:cubicBezTo>
                <a:cubicBezTo>
                  <a:pt x="14317" y="81877"/>
                  <a:pt x="14318" y="81728"/>
                  <a:pt x="14331" y="81580"/>
                </a:cubicBezTo>
                <a:cubicBezTo>
                  <a:pt x="14330" y="80758"/>
                  <a:pt x="14354" y="79947"/>
                  <a:pt x="14404" y="79153"/>
                </a:cubicBezTo>
                <a:lnTo>
                  <a:pt x="14409" y="78978"/>
                </a:lnTo>
                <a:cubicBezTo>
                  <a:pt x="14411" y="78978"/>
                  <a:pt x="14413" y="78978"/>
                  <a:pt x="14414" y="78976"/>
                </a:cubicBezTo>
                <a:cubicBezTo>
                  <a:pt x="14909" y="69715"/>
                  <a:pt x="17675" y="62345"/>
                  <a:pt x="21207" y="60786"/>
                </a:cubicBezTo>
                <a:lnTo>
                  <a:pt x="21209" y="60756"/>
                </a:lnTo>
                <a:cubicBezTo>
                  <a:pt x="21261" y="60729"/>
                  <a:pt x="21313" y="60705"/>
                  <a:pt x="21368" y="60716"/>
                </a:cubicBezTo>
                <a:cubicBezTo>
                  <a:pt x="21675" y="60570"/>
                  <a:pt x="21989" y="60491"/>
                  <a:pt x="22308" y="60478"/>
                </a:cubicBezTo>
                <a:close/>
                <a:moveTo>
                  <a:pt x="6045" y="60435"/>
                </a:moveTo>
                <a:lnTo>
                  <a:pt x="6213" y="60478"/>
                </a:lnTo>
                <a:cubicBezTo>
                  <a:pt x="6532" y="60491"/>
                  <a:pt x="6846" y="60570"/>
                  <a:pt x="7153" y="60716"/>
                </a:cubicBezTo>
                <a:cubicBezTo>
                  <a:pt x="7207" y="60705"/>
                  <a:pt x="7260" y="60729"/>
                  <a:pt x="7312" y="60756"/>
                </a:cubicBezTo>
                <a:lnTo>
                  <a:pt x="7313" y="60786"/>
                </a:lnTo>
                <a:cubicBezTo>
                  <a:pt x="10845" y="62345"/>
                  <a:pt x="13611" y="69715"/>
                  <a:pt x="14106" y="78976"/>
                </a:cubicBezTo>
                <a:cubicBezTo>
                  <a:pt x="14108" y="78978"/>
                  <a:pt x="14110" y="78978"/>
                  <a:pt x="14111" y="78978"/>
                </a:cubicBezTo>
                <a:lnTo>
                  <a:pt x="14117" y="79153"/>
                </a:lnTo>
                <a:cubicBezTo>
                  <a:pt x="14166" y="79947"/>
                  <a:pt x="14190" y="80758"/>
                  <a:pt x="14190" y="81580"/>
                </a:cubicBezTo>
                <a:cubicBezTo>
                  <a:pt x="14203" y="81728"/>
                  <a:pt x="14204" y="81877"/>
                  <a:pt x="14204" y="82026"/>
                </a:cubicBezTo>
                <a:cubicBezTo>
                  <a:pt x="14204" y="82126"/>
                  <a:pt x="14203" y="82226"/>
                  <a:pt x="14198" y="82326"/>
                </a:cubicBezTo>
                <a:lnTo>
                  <a:pt x="14193" y="82325"/>
                </a:lnTo>
                <a:lnTo>
                  <a:pt x="14193" y="82338"/>
                </a:lnTo>
                <a:lnTo>
                  <a:pt x="14024" y="82295"/>
                </a:lnTo>
                <a:cubicBezTo>
                  <a:pt x="13705" y="82282"/>
                  <a:pt x="13392" y="82203"/>
                  <a:pt x="13085" y="82058"/>
                </a:cubicBezTo>
                <a:cubicBezTo>
                  <a:pt x="13030" y="82069"/>
                  <a:pt x="12977" y="82044"/>
                  <a:pt x="12925" y="82017"/>
                </a:cubicBezTo>
                <a:lnTo>
                  <a:pt x="12924" y="81987"/>
                </a:lnTo>
                <a:cubicBezTo>
                  <a:pt x="9392" y="80428"/>
                  <a:pt x="6626" y="73059"/>
                  <a:pt x="6131" y="63797"/>
                </a:cubicBezTo>
                <a:cubicBezTo>
                  <a:pt x="6129" y="63796"/>
                  <a:pt x="6128" y="63795"/>
                  <a:pt x="6126" y="63795"/>
                </a:cubicBezTo>
                <a:lnTo>
                  <a:pt x="6121" y="63620"/>
                </a:lnTo>
                <a:cubicBezTo>
                  <a:pt x="6071" y="62826"/>
                  <a:pt x="6047" y="62015"/>
                  <a:pt x="6047" y="61193"/>
                </a:cubicBezTo>
                <a:cubicBezTo>
                  <a:pt x="6034" y="61045"/>
                  <a:pt x="6034" y="60896"/>
                  <a:pt x="6034" y="60747"/>
                </a:cubicBezTo>
                <a:lnTo>
                  <a:pt x="6040" y="60447"/>
                </a:lnTo>
                <a:lnTo>
                  <a:pt x="6045" y="60448"/>
                </a:lnTo>
                <a:close/>
                <a:moveTo>
                  <a:pt x="5821" y="60435"/>
                </a:moveTo>
                <a:lnTo>
                  <a:pt x="5821" y="60448"/>
                </a:lnTo>
                <a:lnTo>
                  <a:pt x="5826" y="60447"/>
                </a:lnTo>
                <a:lnTo>
                  <a:pt x="5832" y="60747"/>
                </a:lnTo>
                <a:cubicBezTo>
                  <a:pt x="5832" y="60896"/>
                  <a:pt x="5831" y="61045"/>
                  <a:pt x="5818" y="61193"/>
                </a:cubicBezTo>
                <a:cubicBezTo>
                  <a:pt x="5819" y="62015"/>
                  <a:pt x="5795" y="62826"/>
                  <a:pt x="5745" y="63620"/>
                </a:cubicBezTo>
                <a:lnTo>
                  <a:pt x="5740" y="63795"/>
                </a:lnTo>
                <a:cubicBezTo>
                  <a:pt x="5738" y="63795"/>
                  <a:pt x="5736" y="63796"/>
                  <a:pt x="5735" y="63797"/>
                </a:cubicBezTo>
                <a:cubicBezTo>
                  <a:pt x="5291" y="72107"/>
                  <a:pt x="3018" y="78895"/>
                  <a:pt x="0" y="81288"/>
                </a:cubicBezTo>
                <a:lnTo>
                  <a:pt x="0" y="77815"/>
                </a:lnTo>
                <a:cubicBezTo>
                  <a:pt x="2256" y="75641"/>
                  <a:pt x="3958" y="70512"/>
                  <a:pt x="4421" y="64236"/>
                </a:cubicBezTo>
                <a:cubicBezTo>
                  <a:pt x="2548" y="65309"/>
                  <a:pt x="960" y="68335"/>
                  <a:pt x="0" y="72475"/>
                </a:cubicBezTo>
                <a:lnTo>
                  <a:pt x="0" y="67047"/>
                </a:lnTo>
                <a:cubicBezTo>
                  <a:pt x="1195" y="63821"/>
                  <a:pt x="2777" y="61570"/>
                  <a:pt x="4552" y="60786"/>
                </a:cubicBezTo>
                <a:lnTo>
                  <a:pt x="4554" y="60756"/>
                </a:lnTo>
                <a:cubicBezTo>
                  <a:pt x="4606" y="60729"/>
                  <a:pt x="4658" y="60705"/>
                  <a:pt x="4713" y="60716"/>
                </a:cubicBezTo>
                <a:cubicBezTo>
                  <a:pt x="5020" y="60570"/>
                  <a:pt x="5334" y="60491"/>
                  <a:pt x="5653" y="60478"/>
                </a:cubicBezTo>
                <a:close/>
                <a:moveTo>
                  <a:pt x="112723" y="42206"/>
                </a:moveTo>
                <a:cubicBezTo>
                  <a:pt x="110014" y="43747"/>
                  <a:pt x="107899" y="49340"/>
                  <a:pt x="107375" y="56395"/>
                </a:cubicBezTo>
                <a:cubicBezTo>
                  <a:pt x="110084" y="54855"/>
                  <a:pt x="112198" y="49261"/>
                  <a:pt x="112723" y="42206"/>
                </a:cubicBezTo>
                <a:close/>
                <a:moveTo>
                  <a:pt x="99003" y="42206"/>
                </a:moveTo>
                <a:cubicBezTo>
                  <a:pt x="99528" y="49261"/>
                  <a:pt x="101642" y="54855"/>
                  <a:pt x="104351" y="56395"/>
                </a:cubicBezTo>
                <a:cubicBezTo>
                  <a:pt x="103827" y="49340"/>
                  <a:pt x="101712" y="43747"/>
                  <a:pt x="99003" y="42206"/>
                </a:cubicBezTo>
                <a:close/>
                <a:moveTo>
                  <a:pt x="96068" y="42206"/>
                </a:moveTo>
                <a:cubicBezTo>
                  <a:pt x="93359" y="43747"/>
                  <a:pt x="91244" y="49340"/>
                  <a:pt x="90720" y="56395"/>
                </a:cubicBezTo>
                <a:cubicBezTo>
                  <a:pt x="93429" y="54855"/>
                  <a:pt x="95543" y="49261"/>
                  <a:pt x="96068" y="42206"/>
                </a:cubicBezTo>
                <a:close/>
                <a:moveTo>
                  <a:pt x="82348" y="42206"/>
                </a:moveTo>
                <a:cubicBezTo>
                  <a:pt x="82873" y="49261"/>
                  <a:pt x="84987" y="54855"/>
                  <a:pt x="87696" y="56395"/>
                </a:cubicBezTo>
                <a:cubicBezTo>
                  <a:pt x="87172" y="49340"/>
                  <a:pt x="85057" y="43747"/>
                  <a:pt x="82348" y="42206"/>
                </a:cubicBezTo>
                <a:close/>
                <a:moveTo>
                  <a:pt x="79413" y="42206"/>
                </a:moveTo>
                <a:cubicBezTo>
                  <a:pt x="76704" y="43747"/>
                  <a:pt x="74589" y="49340"/>
                  <a:pt x="74065" y="56395"/>
                </a:cubicBezTo>
                <a:cubicBezTo>
                  <a:pt x="76774" y="54855"/>
                  <a:pt x="78888" y="49261"/>
                  <a:pt x="79413" y="42206"/>
                </a:cubicBezTo>
                <a:close/>
                <a:moveTo>
                  <a:pt x="65693" y="42206"/>
                </a:moveTo>
                <a:cubicBezTo>
                  <a:pt x="66218" y="49261"/>
                  <a:pt x="68332" y="54855"/>
                  <a:pt x="71041" y="56395"/>
                </a:cubicBezTo>
                <a:cubicBezTo>
                  <a:pt x="70517" y="49340"/>
                  <a:pt x="68402" y="43747"/>
                  <a:pt x="65693" y="42206"/>
                </a:cubicBezTo>
                <a:close/>
                <a:moveTo>
                  <a:pt x="62757" y="42206"/>
                </a:moveTo>
                <a:cubicBezTo>
                  <a:pt x="60049" y="43747"/>
                  <a:pt x="57934" y="49340"/>
                  <a:pt x="57410" y="56395"/>
                </a:cubicBezTo>
                <a:cubicBezTo>
                  <a:pt x="60119" y="54855"/>
                  <a:pt x="62233" y="49261"/>
                  <a:pt x="62757" y="42206"/>
                </a:cubicBezTo>
                <a:close/>
                <a:moveTo>
                  <a:pt x="49038" y="42206"/>
                </a:moveTo>
                <a:cubicBezTo>
                  <a:pt x="49563" y="49261"/>
                  <a:pt x="51677" y="54855"/>
                  <a:pt x="54386" y="56395"/>
                </a:cubicBezTo>
                <a:cubicBezTo>
                  <a:pt x="53862" y="49340"/>
                  <a:pt x="51747" y="43747"/>
                  <a:pt x="49038" y="42206"/>
                </a:cubicBezTo>
                <a:close/>
                <a:moveTo>
                  <a:pt x="46102" y="42206"/>
                </a:moveTo>
                <a:cubicBezTo>
                  <a:pt x="43394" y="43747"/>
                  <a:pt x="41279" y="49340"/>
                  <a:pt x="40755" y="56395"/>
                </a:cubicBezTo>
                <a:cubicBezTo>
                  <a:pt x="43463" y="54855"/>
                  <a:pt x="45578" y="49261"/>
                  <a:pt x="46102" y="42206"/>
                </a:cubicBezTo>
                <a:close/>
                <a:moveTo>
                  <a:pt x="32383" y="42206"/>
                </a:moveTo>
                <a:cubicBezTo>
                  <a:pt x="32908" y="49261"/>
                  <a:pt x="35022" y="54855"/>
                  <a:pt x="37731" y="56395"/>
                </a:cubicBezTo>
                <a:cubicBezTo>
                  <a:pt x="37206" y="49340"/>
                  <a:pt x="35092" y="43747"/>
                  <a:pt x="32383" y="42206"/>
                </a:cubicBezTo>
                <a:close/>
                <a:moveTo>
                  <a:pt x="29447" y="42206"/>
                </a:moveTo>
                <a:cubicBezTo>
                  <a:pt x="26739" y="43747"/>
                  <a:pt x="24624" y="49340"/>
                  <a:pt x="24100" y="56395"/>
                </a:cubicBezTo>
                <a:cubicBezTo>
                  <a:pt x="26808" y="54855"/>
                  <a:pt x="28923" y="49261"/>
                  <a:pt x="29447" y="42206"/>
                </a:cubicBezTo>
                <a:close/>
                <a:moveTo>
                  <a:pt x="15728" y="42206"/>
                </a:moveTo>
                <a:cubicBezTo>
                  <a:pt x="16253" y="49261"/>
                  <a:pt x="18367" y="54855"/>
                  <a:pt x="21076" y="56395"/>
                </a:cubicBezTo>
                <a:cubicBezTo>
                  <a:pt x="20551" y="49340"/>
                  <a:pt x="18437" y="43747"/>
                  <a:pt x="15728" y="42206"/>
                </a:cubicBezTo>
                <a:close/>
                <a:moveTo>
                  <a:pt x="12792" y="42206"/>
                </a:moveTo>
                <a:cubicBezTo>
                  <a:pt x="10084" y="43747"/>
                  <a:pt x="7969" y="49340"/>
                  <a:pt x="7445" y="56395"/>
                </a:cubicBezTo>
                <a:cubicBezTo>
                  <a:pt x="10153" y="54855"/>
                  <a:pt x="12268" y="49261"/>
                  <a:pt x="12792" y="42206"/>
                </a:cubicBezTo>
                <a:close/>
                <a:moveTo>
                  <a:pt x="0" y="39477"/>
                </a:moveTo>
                <a:cubicBezTo>
                  <a:pt x="3018" y="41851"/>
                  <a:pt x="5291" y="48585"/>
                  <a:pt x="5735" y="56831"/>
                </a:cubicBezTo>
                <a:cubicBezTo>
                  <a:pt x="5736" y="56832"/>
                  <a:pt x="5738" y="56832"/>
                  <a:pt x="5740" y="56832"/>
                </a:cubicBezTo>
                <a:lnTo>
                  <a:pt x="5745" y="57006"/>
                </a:lnTo>
                <a:cubicBezTo>
                  <a:pt x="5795" y="57794"/>
                  <a:pt x="5819" y="58598"/>
                  <a:pt x="5818" y="59414"/>
                </a:cubicBezTo>
                <a:cubicBezTo>
                  <a:pt x="5831" y="59561"/>
                  <a:pt x="5832" y="59708"/>
                  <a:pt x="5832" y="59856"/>
                </a:cubicBezTo>
                <a:cubicBezTo>
                  <a:pt x="5832" y="59956"/>
                  <a:pt x="5832" y="60055"/>
                  <a:pt x="5826" y="60154"/>
                </a:cubicBezTo>
                <a:lnTo>
                  <a:pt x="5821" y="60153"/>
                </a:lnTo>
                <a:lnTo>
                  <a:pt x="5821" y="60166"/>
                </a:lnTo>
                <a:lnTo>
                  <a:pt x="5652" y="60124"/>
                </a:lnTo>
                <a:cubicBezTo>
                  <a:pt x="5334" y="60110"/>
                  <a:pt x="5020" y="60032"/>
                  <a:pt x="4713" y="59888"/>
                </a:cubicBezTo>
                <a:cubicBezTo>
                  <a:pt x="4658" y="59899"/>
                  <a:pt x="4606" y="59874"/>
                  <a:pt x="4554" y="59848"/>
                </a:cubicBezTo>
                <a:lnTo>
                  <a:pt x="4552" y="59818"/>
                </a:lnTo>
                <a:cubicBezTo>
                  <a:pt x="2777" y="59040"/>
                  <a:pt x="1195" y="56806"/>
                  <a:pt x="0" y="53606"/>
                </a:cubicBezTo>
                <a:lnTo>
                  <a:pt x="0" y="48221"/>
                </a:lnTo>
                <a:cubicBezTo>
                  <a:pt x="960" y="52329"/>
                  <a:pt x="2548" y="55330"/>
                  <a:pt x="4421" y="56395"/>
                </a:cubicBezTo>
                <a:cubicBezTo>
                  <a:pt x="3958" y="50168"/>
                  <a:pt x="2256" y="45080"/>
                  <a:pt x="0" y="42923"/>
                </a:cubicBezTo>
                <a:close/>
                <a:moveTo>
                  <a:pt x="114258" y="38435"/>
                </a:moveTo>
                <a:lnTo>
                  <a:pt x="114427" y="38477"/>
                </a:lnTo>
                <a:cubicBezTo>
                  <a:pt x="114745" y="38491"/>
                  <a:pt x="115059" y="38569"/>
                  <a:pt x="115366" y="38713"/>
                </a:cubicBezTo>
                <a:cubicBezTo>
                  <a:pt x="115421" y="38702"/>
                  <a:pt x="115473" y="38727"/>
                  <a:pt x="115526" y="38753"/>
                </a:cubicBezTo>
                <a:lnTo>
                  <a:pt x="115527" y="38783"/>
                </a:lnTo>
                <a:cubicBezTo>
                  <a:pt x="117264" y="39544"/>
                  <a:pt x="118816" y="41700"/>
                  <a:pt x="120000" y="44798"/>
                </a:cubicBezTo>
                <a:lnTo>
                  <a:pt x="120000" y="50048"/>
                </a:lnTo>
                <a:cubicBezTo>
                  <a:pt x="119032" y="46110"/>
                  <a:pt x="117480" y="43242"/>
                  <a:pt x="115658" y="42207"/>
                </a:cubicBezTo>
                <a:cubicBezTo>
                  <a:pt x="116116" y="48360"/>
                  <a:pt x="117783" y="53401"/>
                  <a:pt x="120000" y="55607"/>
                </a:cubicBezTo>
                <a:lnTo>
                  <a:pt x="120000" y="59072"/>
                </a:lnTo>
                <a:cubicBezTo>
                  <a:pt x="117022" y="56632"/>
                  <a:pt x="114785" y="49944"/>
                  <a:pt x="114345" y="41771"/>
                </a:cubicBezTo>
                <a:cubicBezTo>
                  <a:pt x="114343" y="41769"/>
                  <a:pt x="114341" y="41769"/>
                  <a:pt x="114340" y="41769"/>
                </a:cubicBezTo>
                <a:lnTo>
                  <a:pt x="114334" y="41595"/>
                </a:lnTo>
                <a:cubicBezTo>
                  <a:pt x="114285" y="40807"/>
                  <a:pt x="114260" y="40003"/>
                  <a:pt x="114261" y="39187"/>
                </a:cubicBezTo>
                <a:cubicBezTo>
                  <a:pt x="114248" y="39040"/>
                  <a:pt x="114247" y="38893"/>
                  <a:pt x="114247" y="38745"/>
                </a:cubicBezTo>
                <a:lnTo>
                  <a:pt x="114253" y="38447"/>
                </a:lnTo>
                <a:lnTo>
                  <a:pt x="114258" y="38448"/>
                </a:lnTo>
                <a:close/>
                <a:moveTo>
                  <a:pt x="114123" y="38435"/>
                </a:moveTo>
                <a:lnTo>
                  <a:pt x="114123" y="38448"/>
                </a:lnTo>
                <a:lnTo>
                  <a:pt x="114128" y="38447"/>
                </a:lnTo>
                <a:lnTo>
                  <a:pt x="114134" y="38745"/>
                </a:lnTo>
                <a:cubicBezTo>
                  <a:pt x="114134" y="38893"/>
                  <a:pt x="114133" y="39040"/>
                  <a:pt x="114120" y="39187"/>
                </a:cubicBezTo>
                <a:cubicBezTo>
                  <a:pt x="114121" y="40003"/>
                  <a:pt x="114096" y="40807"/>
                  <a:pt x="114047" y="41595"/>
                </a:cubicBezTo>
                <a:lnTo>
                  <a:pt x="114041" y="41769"/>
                </a:lnTo>
                <a:cubicBezTo>
                  <a:pt x="114040" y="41769"/>
                  <a:pt x="114038" y="41769"/>
                  <a:pt x="114036" y="41771"/>
                </a:cubicBezTo>
                <a:cubicBezTo>
                  <a:pt x="113542" y="50959"/>
                  <a:pt x="110775" y="58271"/>
                  <a:pt x="107243" y="59818"/>
                </a:cubicBezTo>
                <a:lnTo>
                  <a:pt x="107242" y="59848"/>
                </a:lnTo>
                <a:cubicBezTo>
                  <a:pt x="107190" y="59874"/>
                  <a:pt x="107138" y="59899"/>
                  <a:pt x="107083" y="59888"/>
                </a:cubicBezTo>
                <a:cubicBezTo>
                  <a:pt x="106776" y="60032"/>
                  <a:pt x="106462" y="60110"/>
                  <a:pt x="106143" y="60124"/>
                </a:cubicBezTo>
                <a:lnTo>
                  <a:pt x="105975" y="60166"/>
                </a:lnTo>
                <a:lnTo>
                  <a:pt x="105975" y="60153"/>
                </a:lnTo>
                <a:lnTo>
                  <a:pt x="105970" y="60154"/>
                </a:lnTo>
                <a:cubicBezTo>
                  <a:pt x="105964" y="60055"/>
                  <a:pt x="105964" y="59956"/>
                  <a:pt x="105964" y="59856"/>
                </a:cubicBezTo>
                <a:cubicBezTo>
                  <a:pt x="105964" y="59708"/>
                  <a:pt x="105965" y="59561"/>
                  <a:pt x="105977" y="59414"/>
                </a:cubicBezTo>
                <a:cubicBezTo>
                  <a:pt x="105977" y="58598"/>
                  <a:pt x="106001" y="57794"/>
                  <a:pt x="106051" y="57006"/>
                </a:cubicBezTo>
                <a:lnTo>
                  <a:pt x="106056" y="56832"/>
                </a:lnTo>
                <a:cubicBezTo>
                  <a:pt x="106058" y="56832"/>
                  <a:pt x="106060" y="56832"/>
                  <a:pt x="106061" y="56831"/>
                </a:cubicBezTo>
                <a:cubicBezTo>
                  <a:pt x="106556" y="47642"/>
                  <a:pt x="109322" y="40330"/>
                  <a:pt x="112854" y="38783"/>
                </a:cubicBezTo>
                <a:lnTo>
                  <a:pt x="112855" y="38753"/>
                </a:lnTo>
                <a:cubicBezTo>
                  <a:pt x="112908" y="38727"/>
                  <a:pt x="112960" y="38702"/>
                  <a:pt x="113015" y="38713"/>
                </a:cubicBezTo>
                <a:cubicBezTo>
                  <a:pt x="113322" y="38569"/>
                  <a:pt x="113636" y="38491"/>
                  <a:pt x="113955" y="38477"/>
                </a:cubicBezTo>
                <a:close/>
                <a:moveTo>
                  <a:pt x="97603" y="38435"/>
                </a:moveTo>
                <a:lnTo>
                  <a:pt x="97772" y="38477"/>
                </a:lnTo>
                <a:cubicBezTo>
                  <a:pt x="98090" y="38491"/>
                  <a:pt x="98404" y="38569"/>
                  <a:pt x="98711" y="38713"/>
                </a:cubicBezTo>
                <a:cubicBezTo>
                  <a:pt x="98766" y="38702"/>
                  <a:pt x="98818" y="38727"/>
                  <a:pt x="98871" y="38753"/>
                </a:cubicBezTo>
                <a:lnTo>
                  <a:pt x="98872" y="38783"/>
                </a:lnTo>
                <a:cubicBezTo>
                  <a:pt x="102404" y="40330"/>
                  <a:pt x="105170" y="47642"/>
                  <a:pt x="105665" y="56831"/>
                </a:cubicBezTo>
                <a:cubicBezTo>
                  <a:pt x="105666" y="56832"/>
                  <a:pt x="105668" y="56832"/>
                  <a:pt x="105670" y="56832"/>
                </a:cubicBezTo>
                <a:lnTo>
                  <a:pt x="105675" y="57006"/>
                </a:lnTo>
                <a:cubicBezTo>
                  <a:pt x="105725" y="57794"/>
                  <a:pt x="105749" y="58598"/>
                  <a:pt x="105749" y="59414"/>
                </a:cubicBezTo>
                <a:cubicBezTo>
                  <a:pt x="105761" y="59561"/>
                  <a:pt x="105762" y="59708"/>
                  <a:pt x="105762" y="59856"/>
                </a:cubicBezTo>
                <a:cubicBezTo>
                  <a:pt x="105762" y="59956"/>
                  <a:pt x="105762" y="60055"/>
                  <a:pt x="105756" y="60154"/>
                </a:cubicBezTo>
                <a:lnTo>
                  <a:pt x="105751" y="60153"/>
                </a:lnTo>
                <a:lnTo>
                  <a:pt x="105751" y="60166"/>
                </a:lnTo>
                <a:lnTo>
                  <a:pt x="105583" y="60124"/>
                </a:lnTo>
                <a:cubicBezTo>
                  <a:pt x="105264" y="60110"/>
                  <a:pt x="104950" y="60032"/>
                  <a:pt x="104643" y="59888"/>
                </a:cubicBezTo>
                <a:cubicBezTo>
                  <a:pt x="104588" y="59899"/>
                  <a:pt x="104536" y="59874"/>
                  <a:pt x="104484" y="59848"/>
                </a:cubicBezTo>
                <a:lnTo>
                  <a:pt x="104483" y="59818"/>
                </a:lnTo>
                <a:cubicBezTo>
                  <a:pt x="100951" y="58271"/>
                  <a:pt x="98184" y="50959"/>
                  <a:pt x="97690" y="41771"/>
                </a:cubicBezTo>
                <a:cubicBezTo>
                  <a:pt x="97688" y="41769"/>
                  <a:pt x="97686" y="41769"/>
                  <a:pt x="97685" y="41769"/>
                </a:cubicBezTo>
                <a:lnTo>
                  <a:pt x="97679" y="41595"/>
                </a:lnTo>
                <a:cubicBezTo>
                  <a:pt x="97630" y="40807"/>
                  <a:pt x="97605" y="40003"/>
                  <a:pt x="97606" y="39187"/>
                </a:cubicBezTo>
                <a:cubicBezTo>
                  <a:pt x="97593" y="39040"/>
                  <a:pt x="97592" y="38893"/>
                  <a:pt x="97592" y="38745"/>
                </a:cubicBezTo>
                <a:lnTo>
                  <a:pt x="97598" y="38447"/>
                </a:lnTo>
                <a:lnTo>
                  <a:pt x="97603" y="38448"/>
                </a:lnTo>
                <a:close/>
                <a:moveTo>
                  <a:pt x="97468" y="38435"/>
                </a:moveTo>
                <a:lnTo>
                  <a:pt x="97468" y="38448"/>
                </a:lnTo>
                <a:lnTo>
                  <a:pt x="97473" y="38447"/>
                </a:lnTo>
                <a:lnTo>
                  <a:pt x="97479" y="38745"/>
                </a:lnTo>
                <a:cubicBezTo>
                  <a:pt x="97479" y="38893"/>
                  <a:pt x="97478" y="39040"/>
                  <a:pt x="97465" y="39187"/>
                </a:cubicBezTo>
                <a:cubicBezTo>
                  <a:pt x="97466" y="40003"/>
                  <a:pt x="97441" y="40807"/>
                  <a:pt x="97392" y="41595"/>
                </a:cubicBezTo>
                <a:lnTo>
                  <a:pt x="97386" y="41769"/>
                </a:lnTo>
                <a:cubicBezTo>
                  <a:pt x="97385" y="41769"/>
                  <a:pt x="97383" y="41769"/>
                  <a:pt x="97381" y="41771"/>
                </a:cubicBezTo>
                <a:cubicBezTo>
                  <a:pt x="96887" y="50959"/>
                  <a:pt x="94120" y="58271"/>
                  <a:pt x="90588" y="59818"/>
                </a:cubicBezTo>
                <a:lnTo>
                  <a:pt x="90587" y="59848"/>
                </a:lnTo>
                <a:cubicBezTo>
                  <a:pt x="90535" y="59874"/>
                  <a:pt x="90483" y="59899"/>
                  <a:pt x="90428" y="59888"/>
                </a:cubicBezTo>
                <a:cubicBezTo>
                  <a:pt x="90121" y="60032"/>
                  <a:pt x="89807" y="60110"/>
                  <a:pt x="89488" y="60124"/>
                </a:cubicBezTo>
                <a:lnTo>
                  <a:pt x="89320" y="60166"/>
                </a:lnTo>
                <a:lnTo>
                  <a:pt x="89320" y="60153"/>
                </a:lnTo>
                <a:lnTo>
                  <a:pt x="89315" y="60154"/>
                </a:lnTo>
                <a:cubicBezTo>
                  <a:pt x="89309" y="60055"/>
                  <a:pt x="89309" y="59956"/>
                  <a:pt x="89309" y="59856"/>
                </a:cubicBezTo>
                <a:cubicBezTo>
                  <a:pt x="89309" y="59708"/>
                  <a:pt x="89310" y="59561"/>
                  <a:pt x="89322" y="59414"/>
                </a:cubicBezTo>
                <a:cubicBezTo>
                  <a:pt x="89322" y="58598"/>
                  <a:pt x="89346" y="57794"/>
                  <a:pt x="89396" y="57006"/>
                </a:cubicBezTo>
                <a:lnTo>
                  <a:pt x="89401" y="56832"/>
                </a:lnTo>
                <a:cubicBezTo>
                  <a:pt x="89403" y="56832"/>
                  <a:pt x="89405" y="56832"/>
                  <a:pt x="89406" y="56831"/>
                </a:cubicBezTo>
                <a:cubicBezTo>
                  <a:pt x="89901" y="47642"/>
                  <a:pt x="92667" y="40330"/>
                  <a:pt x="96199" y="38783"/>
                </a:cubicBezTo>
                <a:lnTo>
                  <a:pt x="96200" y="38753"/>
                </a:lnTo>
                <a:cubicBezTo>
                  <a:pt x="96253" y="38727"/>
                  <a:pt x="96305" y="38702"/>
                  <a:pt x="96360" y="38713"/>
                </a:cubicBezTo>
                <a:cubicBezTo>
                  <a:pt x="96667" y="38569"/>
                  <a:pt x="96981" y="38491"/>
                  <a:pt x="97299" y="38477"/>
                </a:cubicBezTo>
                <a:close/>
                <a:moveTo>
                  <a:pt x="80948" y="38435"/>
                </a:moveTo>
                <a:lnTo>
                  <a:pt x="81117" y="38477"/>
                </a:lnTo>
                <a:cubicBezTo>
                  <a:pt x="81435" y="38491"/>
                  <a:pt x="81749" y="38569"/>
                  <a:pt x="82056" y="38713"/>
                </a:cubicBezTo>
                <a:cubicBezTo>
                  <a:pt x="82111" y="38702"/>
                  <a:pt x="82163" y="38727"/>
                  <a:pt x="82216" y="38753"/>
                </a:cubicBezTo>
                <a:lnTo>
                  <a:pt x="82217" y="38783"/>
                </a:lnTo>
                <a:cubicBezTo>
                  <a:pt x="85749" y="40330"/>
                  <a:pt x="88515" y="47642"/>
                  <a:pt x="89010" y="56831"/>
                </a:cubicBezTo>
                <a:cubicBezTo>
                  <a:pt x="89011" y="56832"/>
                  <a:pt x="89013" y="56832"/>
                  <a:pt x="89015" y="56832"/>
                </a:cubicBezTo>
                <a:lnTo>
                  <a:pt x="89020" y="57006"/>
                </a:lnTo>
                <a:cubicBezTo>
                  <a:pt x="89070" y="57794"/>
                  <a:pt x="89094" y="58598"/>
                  <a:pt x="89094" y="59414"/>
                </a:cubicBezTo>
                <a:cubicBezTo>
                  <a:pt x="89106" y="59561"/>
                  <a:pt x="89107" y="59708"/>
                  <a:pt x="89107" y="59856"/>
                </a:cubicBezTo>
                <a:cubicBezTo>
                  <a:pt x="89107" y="59956"/>
                  <a:pt x="89107" y="60055"/>
                  <a:pt x="89101" y="60154"/>
                </a:cubicBezTo>
                <a:lnTo>
                  <a:pt x="89096" y="60153"/>
                </a:lnTo>
                <a:lnTo>
                  <a:pt x="89096" y="60166"/>
                </a:lnTo>
                <a:lnTo>
                  <a:pt x="88928" y="60124"/>
                </a:lnTo>
                <a:cubicBezTo>
                  <a:pt x="88609" y="60110"/>
                  <a:pt x="88295" y="60032"/>
                  <a:pt x="87988" y="59888"/>
                </a:cubicBezTo>
                <a:cubicBezTo>
                  <a:pt x="87933" y="59899"/>
                  <a:pt x="87881" y="59874"/>
                  <a:pt x="87829" y="59848"/>
                </a:cubicBezTo>
                <a:lnTo>
                  <a:pt x="87828" y="59818"/>
                </a:lnTo>
                <a:cubicBezTo>
                  <a:pt x="84296" y="58271"/>
                  <a:pt x="81529" y="50959"/>
                  <a:pt x="81035" y="41771"/>
                </a:cubicBezTo>
                <a:cubicBezTo>
                  <a:pt x="81033" y="41769"/>
                  <a:pt x="81031" y="41769"/>
                  <a:pt x="81030" y="41769"/>
                </a:cubicBezTo>
                <a:lnTo>
                  <a:pt x="81024" y="41595"/>
                </a:lnTo>
                <a:cubicBezTo>
                  <a:pt x="80975" y="40807"/>
                  <a:pt x="80950" y="40003"/>
                  <a:pt x="80951" y="39187"/>
                </a:cubicBezTo>
                <a:cubicBezTo>
                  <a:pt x="80938" y="39040"/>
                  <a:pt x="80937" y="38893"/>
                  <a:pt x="80937" y="38745"/>
                </a:cubicBezTo>
                <a:lnTo>
                  <a:pt x="80943" y="38447"/>
                </a:lnTo>
                <a:lnTo>
                  <a:pt x="80948" y="38448"/>
                </a:lnTo>
                <a:close/>
                <a:moveTo>
                  <a:pt x="80813" y="38435"/>
                </a:moveTo>
                <a:lnTo>
                  <a:pt x="80813" y="38448"/>
                </a:lnTo>
                <a:lnTo>
                  <a:pt x="80818" y="38447"/>
                </a:lnTo>
                <a:lnTo>
                  <a:pt x="80824" y="38745"/>
                </a:lnTo>
                <a:cubicBezTo>
                  <a:pt x="80824" y="38893"/>
                  <a:pt x="80823" y="39040"/>
                  <a:pt x="80810" y="39187"/>
                </a:cubicBezTo>
                <a:cubicBezTo>
                  <a:pt x="80811" y="40003"/>
                  <a:pt x="80786" y="40807"/>
                  <a:pt x="80737" y="41595"/>
                </a:cubicBezTo>
                <a:lnTo>
                  <a:pt x="80731" y="41769"/>
                </a:lnTo>
                <a:cubicBezTo>
                  <a:pt x="80730" y="41769"/>
                  <a:pt x="80728" y="41769"/>
                  <a:pt x="80726" y="41771"/>
                </a:cubicBezTo>
                <a:cubicBezTo>
                  <a:pt x="80232" y="50959"/>
                  <a:pt x="77465" y="58271"/>
                  <a:pt x="73933" y="59818"/>
                </a:cubicBezTo>
                <a:lnTo>
                  <a:pt x="73932" y="59848"/>
                </a:lnTo>
                <a:cubicBezTo>
                  <a:pt x="73880" y="59874"/>
                  <a:pt x="73828" y="59899"/>
                  <a:pt x="73773" y="59888"/>
                </a:cubicBezTo>
                <a:cubicBezTo>
                  <a:pt x="73466" y="60032"/>
                  <a:pt x="73152" y="60110"/>
                  <a:pt x="72833" y="60124"/>
                </a:cubicBezTo>
                <a:lnTo>
                  <a:pt x="72665" y="60166"/>
                </a:lnTo>
                <a:lnTo>
                  <a:pt x="72665" y="60153"/>
                </a:lnTo>
                <a:lnTo>
                  <a:pt x="72660" y="60154"/>
                </a:lnTo>
                <a:cubicBezTo>
                  <a:pt x="72654" y="60055"/>
                  <a:pt x="72654" y="59956"/>
                  <a:pt x="72654" y="59856"/>
                </a:cubicBezTo>
                <a:cubicBezTo>
                  <a:pt x="72654" y="59708"/>
                  <a:pt x="72654" y="59561"/>
                  <a:pt x="72667" y="59414"/>
                </a:cubicBezTo>
                <a:cubicBezTo>
                  <a:pt x="72667" y="58598"/>
                  <a:pt x="72691" y="57794"/>
                  <a:pt x="72741" y="57006"/>
                </a:cubicBezTo>
                <a:lnTo>
                  <a:pt x="72746" y="56832"/>
                </a:lnTo>
                <a:cubicBezTo>
                  <a:pt x="72748" y="56832"/>
                  <a:pt x="72750" y="56832"/>
                  <a:pt x="72751" y="56831"/>
                </a:cubicBezTo>
                <a:cubicBezTo>
                  <a:pt x="73246" y="47642"/>
                  <a:pt x="76012" y="40330"/>
                  <a:pt x="79544" y="38783"/>
                </a:cubicBezTo>
                <a:lnTo>
                  <a:pt x="79545" y="38753"/>
                </a:lnTo>
                <a:cubicBezTo>
                  <a:pt x="79598" y="38727"/>
                  <a:pt x="79650" y="38702"/>
                  <a:pt x="79705" y="38713"/>
                </a:cubicBezTo>
                <a:cubicBezTo>
                  <a:pt x="80012" y="38569"/>
                  <a:pt x="80326" y="38491"/>
                  <a:pt x="80644" y="38477"/>
                </a:cubicBezTo>
                <a:close/>
                <a:moveTo>
                  <a:pt x="64293" y="38435"/>
                </a:moveTo>
                <a:lnTo>
                  <a:pt x="64461" y="38477"/>
                </a:lnTo>
                <a:cubicBezTo>
                  <a:pt x="64780" y="38491"/>
                  <a:pt x="65094" y="38569"/>
                  <a:pt x="65401" y="38713"/>
                </a:cubicBezTo>
                <a:cubicBezTo>
                  <a:pt x="65456" y="38702"/>
                  <a:pt x="65508" y="38727"/>
                  <a:pt x="65561" y="38753"/>
                </a:cubicBezTo>
                <a:lnTo>
                  <a:pt x="65562" y="38783"/>
                </a:lnTo>
                <a:cubicBezTo>
                  <a:pt x="69094" y="40330"/>
                  <a:pt x="71860" y="47642"/>
                  <a:pt x="72355" y="56831"/>
                </a:cubicBezTo>
                <a:cubicBezTo>
                  <a:pt x="72356" y="56832"/>
                  <a:pt x="72358" y="56832"/>
                  <a:pt x="72360" y="56832"/>
                </a:cubicBezTo>
                <a:lnTo>
                  <a:pt x="72365" y="57006"/>
                </a:lnTo>
                <a:cubicBezTo>
                  <a:pt x="72415" y="57794"/>
                  <a:pt x="72439" y="58598"/>
                  <a:pt x="72439" y="59414"/>
                </a:cubicBezTo>
                <a:cubicBezTo>
                  <a:pt x="72451" y="59561"/>
                  <a:pt x="72452" y="59708"/>
                  <a:pt x="72452" y="59856"/>
                </a:cubicBezTo>
                <a:cubicBezTo>
                  <a:pt x="72452" y="59956"/>
                  <a:pt x="72452" y="60055"/>
                  <a:pt x="72446" y="60154"/>
                </a:cubicBezTo>
                <a:lnTo>
                  <a:pt x="72441" y="60153"/>
                </a:lnTo>
                <a:lnTo>
                  <a:pt x="72441" y="60166"/>
                </a:lnTo>
                <a:lnTo>
                  <a:pt x="72273" y="60124"/>
                </a:lnTo>
                <a:cubicBezTo>
                  <a:pt x="71954" y="60110"/>
                  <a:pt x="71640" y="60032"/>
                  <a:pt x="71333" y="59888"/>
                </a:cubicBezTo>
                <a:cubicBezTo>
                  <a:pt x="71278" y="59899"/>
                  <a:pt x="71226" y="59874"/>
                  <a:pt x="71174" y="59848"/>
                </a:cubicBezTo>
                <a:lnTo>
                  <a:pt x="71173" y="59818"/>
                </a:lnTo>
                <a:cubicBezTo>
                  <a:pt x="67641" y="58271"/>
                  <a:pt x="64874" y="50959"/>
                  <a:pt x="64380" y="41771"/>
                </a:cubicBezTo>
                <a:cubicBezTo>
                  <a:pt x="64378" y="41769"/>
                  <a:pt x="64376" y="41769"/>
                  <a:pt x="64375" y="41769"/>
                </a:cubicBezTo>
                <a:lnTo>
                  <a:pt x="64369" y="41595"/>
                </a:lnTo>
                <a:cubicBezTo>
                  <a:pt x="64319" y="40807"/>
                  <a:pt x="64295" y="40003"/>
                  <a:pt x="64296" y="39187"/>
                </a:cubicBezTo>
                <a:cubicBezTo>
                  <a:pt x="64283" y="39040"/>
                  <a:pt x="64282" y="38893"/>
                  <a:pt x="64282" y="38745"/>
                </a:cubicBezTo>
                <a:lnTo>
                  <a:pt x="64288" y="38447"/>
                </a:lnTo>
                <a:lnTo>
                  <a:pt x="64293" y="38448"/>
                </a:lnTo>
                <a:close/>
                <a:moveTo>
                  <a:pt x="64158" y="38435"/>
                </a:moveTo>
                <a:lnTo>
                  <a:pt x="64158" y="38448"/>
                </a:lnTo>
                <a:lnTo>
                  <a:pt x="64163" y="38447"/>
                </a:lnTo>
                <a:lnTo>
                  <a:pt x="64169" y="38745"/>
                </a:lnTo>
                <a:cubicBezTo>
                  <a:pt x="64169" y="38893"/>
                  <a:pt x="64168" y="39040"/>
                  <a:pt x="64155" y="39187"/>
                </a:cubicBezTo>
                <a:cubicBezTo>
                  <a:pt x="64156" y="40003"/>
                  <a:pt x="64131" y="40807"/>
                  <a:pt x="64082" y="41595"/>
                </a:cubicBezTo>
                <a:lnTo>
                  <a:pt x="64076" y="41769"/>
                </a:lnTo>
                <a:cubicBezTo>
                  <a:pt x="64075" y="41769"/>
                  <a:pt x="64073" y="41769"/>
                  <a:pt x="64071" y="41771"/>
                </a:cubicBezTo>
                <a:cubicBezTo>
                  <a:pt x="63576" y="50959"/>
                  <a:pt x="60810" y="58271"/>
                  <a:pt x="57278" y="59818"/>
                </a:cubicBezTo>
                <a:lnTo>
                  <a:pt x="57277" y="59848"/>
                </a:lnTo>
                <a:cubicBezTo>
                  <a:pt x="57225" y="59874"/>
                  <a:pt x="57172" y="59899"/>
                  <a:pt x="57118" y="59888"/>
                </a:cubicBezTo>
                <a:cubicBezTo>
                  <a:pt x="56811" y="60032"/>
                  <a:pt x="56497" y="60110"/>
                  <a:pt x="56178" y="60124"/>
                </a:cubicBezTo>
                <a:lnTo>
                  <a:pt x="56010" y="60166"/>
                </a:lnTo>
                <a:lnTo>
                  <a:pt x="56010" y="60153"/>
                </a:lnTo>
                <a:lnTo>
                  <a:pt x="56005" y="60154"/>
                </a:lnTo>
                <a:cubicBezTo>
                  <a:pt x="55999" y="60055"/>
                  <a:pt x="55999" y="59956"/>
                  <a:pt x="55999" y="59856"/>
                </a:cubicBezTo>
                <a:cubicBezTo>
                  <a:pt x="55999" y="59708"/>
                  <a:pt x="55999" y="59561"/>
                  <a:pt x="56012" y="59414"/>
                </a:cubicBezTo>
                <a:cubicBezTo>
                  <a:pt x="56012" y="58598"/>
                  <a:pt x="56036" y="57794"/>
                  <a:pt x="56086" y="57006"/>
                </a:cubicBezTo>
                <a:lnTo>
                  <a:pt x="56091" y="56832"/>
                </a:lnTo>
                <a:cubicBezTo>
                  <a:pt x="56093" y="56832"/>
                  <a:pt x="56094" y="56832"/>
                  <a:pt x="56096" y="56831"/>
                </a:cubicBezTo>
                <a:cubicBezTo>
                  <a:pt x="56591" y="47642"/>
                  <a:pt x="59357" y="40330"/>
                  <a:pt x="62889" y="38783"/>
                </a:cubicBezTo>
                <a:lnTo>
                  <a:pt x="62890" y="38753"/>
                </a:lnTo>
                <a:cubicBezTo>
                  <a:pt x="62942" y="38727"/>
                  <a:pt x="62995" y="38702"/>
                  <a:pt x="63050" y="38713"/>
                </a:cubicBezTo>
                <a:cubicBezTo>
                  <a:pt x="63357" y="38569"/>
                  <a:pt x="63671" y="38491"/>
                  <a:pt x="63989" y="38477"/>
                </a:cubicBezTo>
                <a:close/>
                <a:moveTo>
                  <a:pt x="47638" y="38435"/>
                </a:moveTo>
                <a:lnTo>
                  <a:pt x="47806" y="38477"/>
                </a:lnTo>
                <a:cubicBezTo>
                  <a:pt x="48125" y="38491"/>
                  <a:pt x="48439" y="38569"/>
                  <a:pt x="48746" y="38713"/>
                </a:cubicBezTo>
                <a:cubicBezTo>
                  <a:pt x="48801" y="38702"/>
                  <a:pt x="48853" y="38727"/>
                  <a:pt x="48906" y="38753"/>
                </a:cubicBezTo>
                <a:lnTo>
                  <a:pt x="48907" y="38783"/>
                </a:lnTo>
                <a:cubicBezTo>
                  <a:pt x="52439" y="40330"/>
                  <a:pt x="55205" y="47642"/>
                  <a:pt x="55700" y="56831"/>
                </a:cubicBezTo>
                <a:cubicBezTo>
                  <a:pt x="55701" y="56832"/>
                  <a:pt x="55703" y="56832"/>
                  <a:pt x="55705" y="56832"/>
                </a:cubicBezTo>
                <a:lnTo>
                  <a:pt x="55710" y="57006"/>
                </a:lnTo>
                <a:cubicBezTo>
                  <a:pt x="55760" y="57794"/>
                  <a:pt x="55784" y="58598"/>
                  <a:pt x="55783" y="59414"/>
                </a:cubicBezTo>
                <a:cubicBezTo>
                  <a:pt x="55796" y="59561"/>
                  <a:pt x="55797" y="59708"/>
                  <a:pt x="55797" y="59856"/>
                </a:cubicBezTo>
                <a:cubicBezTo>
                  <a:pt x="55797" y="59956"/>
                  <a:pt x="55797" y="60055"/>
                  <a:pt x="55791" y="60154"/>
                </a:cubicBezTo>
                <a:lnTo>
                  <a:pt x="55786" y="60153"/>
                </a:lnTo>
                <a:lnTo>
                  <a:pt x="55786" y="60166"/>
                </a:lnTo>
                <a:lnTo>
                  <a:pt x="55617" y="60124"/>
                </a:lnTo>
                <a:cubicBezTo>
                  <a:pt x="55299" y="60110"/>
                  <a:pt x="54985" y="60032"/>
                  <a:pt x="54678" y="59888"/>
                </a:cubicBezTo>
                <a:cubicBezTo>
                  <a:pt x="54623" y="59899"/>
                  <a:pt x="54571" y="59874"/>
                  <a:pt x="54519" y="59848"/>
                </a:cubicBezTo>
                <a:lnTo>
                  <a:pt x="54517" y="59818"/>
                </a:lnTo>
                <a:cubicBezTo>
                  <a:pt x="50985" y="58271"/>
                  <a:pt x="48219" y="50959"/>
                  <a:pt x="47725" y="41771"/>
                </a:cubicBezTo>
                <a:cubicBezTo>
                  <a:pt x="47723" y="41769"/>
                  <a:pt x="47721" y="41769"/>
                  <a:pt x="47720" y="41769"/>
                </a:cubicBezTo>
                <a:lnTo>
                  <a:pt x="47714" y="41595"/>
                </a:lnTo>
                <a:cubicBezTo>
                  <a:pt x="47664" y="40807"/>
                  <a:pt x="47640" y="40003"/>
                  <a:pt x="47641" y="39187"/>
                </a:cubicBezTo>
                <a:cubicBezTo>
                  <a:pt x="47628" y="39040"/>
                  <a:pt x="47627" y="38893"/>
                  <a:pt x="47627" y="38745"/>
                </a:cubicBezTo>
                <a:lnTo>
                  <a:pt x="47633" y="38447"/>
                </a:lnTo>
                <a:lnTo>
                  <a:pt x="47638" y="38448"/>
                </a:lnTo>
                <a:close/>
                <a:moveTo>
                  <a:pt x="47503" y="38435"/>
                </a:moveTo>
                <a:lnTo>
                  <a:pt x="47503" y="38448"/>
                </a:lnTo>
                <a:lnTo>
                  <a:pt x="47508" y="38447"/>
                </a:lnTo>
                <a:lnTo>
                  <a:pt x="47514" y="38745"/>
                </a:lnTo>
                <a:cubicBezTo>
                  <a:pt x="47514" y="38893"/>
                  <a:pt x="47513" y="39040"/>
                  <a:pt x="47500" y="39187"/>
                </a:cubicBezTo>
                <a:cubicBezTo>
                  <a:pt x="47500" y="40003"/>
                  <a:pt x="47476" y="40807"/>
                  <a:pt x="47427" y="41595"/>
                </a:cubicBezTo>
                <a:lnTo>
                  <a:pt x="47421" y="41769"/>
                </a:lnTo>
                <a:cubicBezTo>
                  <a:pt x="47420" y="41769"/>
                  <a:pt x="47418" y="41769"/>
                  <a:pt x="47416" y="41771"/>
                </a:cubicBezTo>
                <a:cubicBezTo>
                  <a:pt x="46921" y="50959"/>
                  <a:pt x="44155" y="58271"/>
                  <a:pt x="40623" y="59818"/>
                </a:cubicBezTo>
                <a:lnTo>
                  <a:pt x="40622" y="59848"/>
                </a:lnTo>
                <a:cubicBezTo>
                  <a:pt x="40570" y="59874"/>
                  <a:pt x="40517" y="59899"/>
                  <a:pt x="40463" y="59888"/>
                </a:cubicBezTo>
                <a:cubicBezTo>
                  <a:pt x="40156" y="60032"/>
                  <a:pt x="39842" y="60110"/>
                  <a:pt x="39523" y="60124"/>
                </a:cubicBezTo>
                <a:lnTo>
                  <a:pt x="39355" y="60166"/>
                </a:lnTo>
                <a:lnTo>
                  <a:pt x="39355" y="60153"/>
                </a:lnTo>
                <a:lnTo>
                  <a:pt x="39350" y="60154"/>
                </a:lnTo>
                <a:cubicBezTo>
                  <a:pt x="39344" y="60055"/>
                  <a:pt x="39344" y="59956"/>
                  <a:pt x="39344" y="59856"/>
                </a:cubicBezTo>
                <a:cubicBezTo>
                  <a:pt x="39344" y="59708"/>
                  <a:pt x="39344" y="59561"/>
                  <a:pt x="39357" y="59414"/>
                </a:cubicBezTo>
                <a:cubicBezTo>
                  <a:pt x="39357" y="58598"/>
                  <a:pt x="39381" y="57794"/>
                  <a:pt x="39431" y="57006"/>
                </a:cubicBezTo>
                <a:lnTo>
                  <a:pt x="39436" y="56832"/>
                </a:lnTo>
                <a:cubicBezTo>
                  <a:pt x="39438" y="56832"/>
                  <a:pt x="39439" y="56832"/>
                  <a:pt x="39441" y="56831"/>
                </a:cubicBezTo>
                <a:cubicBezTo>
                  <a:pt x="39936" y="47642"/>
                  <a:pt x="42702" y="40330"/>
                  <a:pt x="46234" y="38783"/>
                </a:cubicBezTo>
                <a:lnTo>
                  <a:pt x="46235" y="38753"/>
                </a:lnTo>
                <a:cubicBezTo>
                  <a:pt x="46287" y="38727"/>
                  <a:pt x="46340" y="38702"/>
                  <a:pt x="46395" y="38713"/>
                </a:cubicBezTo>
                <a:cubicBezTo>
                  <a:pt x="46702" y="38569"/>
                  <a:pt x="47016" y="38491"/>
                  <a:pt x="47334" y="38477"/>
                </a:cubicBezTo>
                <a:close/>
                <a:moveTo>
                  <a:pt x="30983" y="38435"/>
                </a:moveTo>
                <a:lnTo>
                  <a:pt x="31151" y="38477"/>
                </a:lnTo>
                <a:cubicBezTo>
                  <a:pt x="31470" y="38491"/>
                  <a:pt x="31784" y="38569"/>
                  <a:pt x="32091" y="38713"/>
                </a:cubicBezTo>
                <a:cubicBezTo>
                  <a:pt x="32146" y="38702"/>
                  <a:pt x="32198" y="38727"/>
                  <a:pt x="32251" y="38753"/>
                </a:cubicBezTo>
                <a:lnTo>
                  <a:pt x="32252" y="38783"/>
                </a:lnTo>
                <a:cubicBezTo>
                  <a:pt x="35784" y="40330"/>
                  <a:pt x="38550" y="47642"/>
                  <a:pt x="39045" y="56831"/>
                </a:cubicBezTo>
                <a:cubicBezTo>
                  <a:pt x="39046" y="56832"/>
                  <a:pt x="39048" y="56832"/>
                  <a:pt x="39050" y="56832"/>
                </a:cubicBezTo>
                <a:lnTo>
                  <a:pt x="39055" y="57006"/>
                </a:lnTo>
                <a:cubicBezTo>
                  <a:pt x="39105" y="57794"/>
                  <a:pt x="39129" y="58598"/>
                  <a:pt x="39128" y="59414"/>
                </a:cubicBezTo>
                <a:cubicBezTo>
                  <a:pt x="39141" y="59561"/>
                  <a:pt x="39142" y="59708"/>
                  <a:pt x="39142" y="59856"/>
                </a:cubicBezTo>
                <a:cubicBezTo>
                  <a:pt x="39142" y="59956"/>
                  <a:pt x="39142" y="60055"/>
                  <a:pt x="39136" y="60154"/>
                </a:cubicBezTo>
                <a:lnTo>
                  <a:pt x="39131" y="60153"/>
                </a:lnTo>
                <a:lnTo>
                  <a:pt x="39131" y="60166"/>
                </a:lnTo>
                <a:lnTo>
                  <a:pt x="38962" y="60124"/>
                </a:lnTo>
                <a:cubicBezTo>
                  <a:pt x="38644" y="60110"/>
                  <a:pt x="38330" y="60032"/>
                  <a:pt x="38023" y="59888"/>
                </a:cubicBezTo>
                <a:cubicBezTo>
                  <a:pt x="37968" y="59899"/>
                  <a:pt x="37916" y="59874"/>
                  <a:pt x="37864" y="59848"/>
                </a:cubicBezTo>
                <a:lnTo>
                  <a:pt x="37862" y="59818"/>
                </a:lnTo>
                <a:cubicBezTo>
                  <a:pt x="34330" y="58271"/>
                  <a:pt x="31564" y="50959"/>
                  <a:pt x="31069" y="41771"/>
                </a:cubicBezTo>
                <a:cubicBezTo>
                  <a:pt x="31068" y="41769"/>
                  <a:pt x="31066" y="41769"/>
                  <a:pt x="31065" y="41769"/>
                </a:cubicBezTo>
                <a:lnTo>
                  <a:pt x="31059" y="41595"/>
                </a:lnTo>
                <a:cubicBezTo>
                  <a:pt x="31009" y="40807"/>
                  <a:pt x="30985" y="40003"/>
                  <a:pt x="30986" y="39187"/>
                </a:cubicBezTo>
                <a:cubicBezTo>
                  <a:pt x="30973" y="39040"/>
                  <a:pt x="30972" y="38893"/>
                  <a:pt x="30972" y="38745"/>
                </a:cubicBezTo>
                <a:lnTo>
                  <a:pt x="30978" y="38447"/>
                </a:lnTo>
                <a:lnTo>
                  <a:pt x="30983" y="38448"/>
                </a:lnTo>
                <a:close/>
                <a:moveTo>
                  <a:pt x="30848" y="38435"/>
                </a:moveTo>
                <a:lnTo>
                  <a:pt x="30848" y="38448"/>
                </a:lnTo>
                <a:lnTo>
                  <a:pt x="30853" y="38447"/>
                </a:lnTo>
                <a:lnTo>
                  <a:pt x="30859" y="38745"/>
                </a:lnTo>
                <a:cubicBezTo>
                  <a:pt x="30859" y="38893"/>
                  <a:pt x="30858" y="39040"/>
                  <a:pt x="30845" y="39187"/>
                </a:cubicBezTo>
                <a:cubicBezTo>
                  <a:pt x="30845" y="40003"/>
                  <a:pt x="30821" y="40807"/>
                  <a:pt x="30772" y="41595"/>
                </a:cubicBezTo>
                <a:lnTo>
                  <a:pt x="30766" y="41769"/>
                </a:lnTo>
                <a:cubicBezTo>
                  <a:pt x="30765" y="41769"/>
                  <a:pt x="30763" y="41769"/>
                  <a:pt x="30761" y="41771"/>
                </a:cubicBezTo>
                <a:cubicBezTo>
                  <a:pt x="30266" y="50959"/>
                  <a:pt x="27500" y="58271"/>
                  <a:pt x="23968" y="59818"/>
                </a:cubicBezTo>
                <a:lnTo>
                  <a:pt x="23967" y="59848"/>
                </a:lnTo>
                <a:cubicBezTo>
                  <a:pt x="23915" y="59874"/>
                  <a:pt x="23862" y="59899"/>
                  <a:pt x="23808" y="59888"/>
                </a:cubicBezTo>
                <a:cubicBezTo>
                  <a:pt x="23501" y="60032"/>
                  <a:pt x="23187" y="60110"/>
                  <a:pt x="22868" y="60124"/>
                </a:cubicBezTo>
                <a:lnTo>
                  <a:pt x="22700" y="60166"/>
                </a:lnTo>
                <a:lnTo>
                  <a:pt x="22700" y="60153"/>
                </a:lnTo>
                <a:lnTo>
                  <a:pt x="22695" y="60154"/>
                </a:lnTo>
                <a:cubicBezTo>
                  <a:pt x="22689" y="60055"/>
                  <a:pt x="22689" y="59956"/>
                  <a:pt x="22689" y="59856"/>
                </a:cubicBezTo>
                <a:cubicBezTo>
                  <a:pt x="22689" y="59708"/>
                  <a:pt x="22689" y="59561"/>
                  <a:pt x="22702" y="59414"/>
                </a:cubicBezTo>
                <a:cubicBezTo>
                  <a:pt x="22702" y="58598"/>
                  <a:pt x="22726" y="57794"/>
                  <a:pt x="22776" y="57006"/>
                </a:cubicBezTo>
                <a:lnTo>
                  <a:pt x="22781" y="56832"/>
                </a:lnTo>
                <a:cubicBezTo>
                  <a:pt x="22783" y="56832"/>
                  <a:pt x="22784" y="56832"/>
                  <a:pt x="22786" y="56831"/>
                </a:cubicBezTo>
                <a:cubicBezTo>
                  <a:pt x="23281" y="47642"/>
                  <a:pt x="26047" y="40330"/>
                  <a:pt x="29579" y="38783"/>
                </a:cubicBezTo>
                <a:lnTo>
                  <a:pt x="29580" y="38753"/>
                </a:lnTo>
                <a:cubicBezTo>
                  <a:pt x="29632" y="38727"/>
                  <a:pt x="29685" y="38702"/>
                  <a:pt x="29740" y="38713"/>
                </a:cubicBezTo>
                <a:cubicBezTo>
                  <a:pt x="30047" y="38569"/>
                  <a:pt x="30361" y="38491"/>
                  <a:pt x="30679" y="38477"/>
                </a:cubicBezTo>
                <a:close/>
                <a:moveTo>
                  <a:pt x="14328" y="38435"/>
                </a:moveTo>
                <a:lnTo>
                  <a:pt x="14496" y="38477"/>
                </a:lnTo>
                <a:cubicBezTo>
                  <a:pt x="14815" y="38491"/>
                  <a:pt x="15129" y="38569"/>
                  <a:pt x="15436" y="38713"/>
                </a:cubicBezTo>
                <a:cubicBezTo>
                  <a:pt x="15491" y="38702"/>
                  <a:pt x="15543" y="38727"/>
                  <a:pt x="15596" y="38753"/>
                </a:cubicBezTo>
                <a:lnTo>
                  <a:pt x="15597" y="38783"/>
                </a:lnTo>
                <a:cubicBezTo>
                  <a:pt x="19129" y="40330"/>
                  <a:pt x="21895" y="47642"/>
                  <a:pt x="22390" y="56831"/>
                </a:cubicBezTo>
                <a:cubicBezTo>
                  <a:pt x="22391" y="56832"/>
                  <a:pt x="22393" y="56832"/>
                  <a:pt x="22395" y="56832"/>
                </a:cubicBezTo>
                <a:lnTo>
                  <a:pt x="22400" y="57006"/>
                </a:lnTo>
                <a:cubicBezTo>
                  <a:pt x="22450" y="57794"/>
                  <a:pt x="22474" y="58598"/>
                  <a:pt x="22473" y="59414"/>
                </a:cubicBezTo>
                <a:cubicBezTo>
                  <a:pt x="22486" y="59561"/>
                  <a:pt x="22487" y="59708"/>
                  <a:pt x="22487" y="59856"/>
                </a:cubicBezTo>
                <a:cubicBezTo>
                  <a:pt x="22487" y="59956"/>
                  <a:pt x="22487" y="60055"/>
                  <a:pt x="22481" y="60154"/>
                </a:cubicBezTo>
                <a:lnTo>
                  <a:pt x="22476" y="60153"/>
                </a:lnTo>
                <a:lnTo>
                  <a:pt x="22476" y="60166"/>
                </a:lnTo>
                <a:lnTo>
                  <a:pt x="22307" y="60124"/>
                </a:lnTo>
                <a:cubicBezTo>
                  <a:pt x="21989" y="60110"/>
                  <a:pt x="21675" y="60032"/>
                  <a:pt x="21368" y="59888"/>
                </a:cubicBezTo>
                <a:cubicBezTo>
                  <a:pt x="21313" y="59899"/>
                  <a:pt x="21261" y="59874"/>
                  <a:pt x="21209" y="59848"/>
                </a:cubicBezTo>
                <a:lnTo>
                  <a:pt x="21207" y="59818"/>
                </a:lnTo>
                <a:cubicBezTo>
                  <a:pt x="17675" y="58271"/>
                  <a:pt x="14909" y="50959"/>
                  <a:pt x="14414" y="41771"/>
                </a:cubicBezTo>
                <a:cubicBezTo>
                  <a:pt x="14413" y="41769"/>
                  <a:pt x="14411" y="41769"/>
                  <a:pt x="14409" y="41769"/>
                </a:cubicBezTo>
                <a:lnTo>
                  <a:pt x="14404" y="41595"/>
                </a:lnTo>
                <a:cubicBezTo>
                  <a:pt x="14354" y="40807"/>
                  <a:pt x="14330" y="40003"/>
                  <a:pt x="14331" y="39187"/>
                </a:cubicBezTo>
                <a:cubicBezTo>
                  <a:pt x="14318" y="39040"/>
                  <a:pt x="14317" y="38893"/>
                  <a:pt x="14317" y="38745"/>
                </a:cubicBezTo>
                <a:lnTo>
                  <a:pt x="14323" y="38447"/>
                </a:lnTo>
                <a:lnTo>
                  <a:pt x="14328" y="38448"/>
                </a:lnTo>
                <a:close/>
                <a:moveTo>
                  <a:pt x="14192" y="38435"/>
                </a:moveTo>
                <a:lnTo>
                  <a:pt x="14193" y="38448"/>
                </a:lnTo>
                <a:lnTo>
                  <a:pt x="14198" y="38447"/>
                </a:lnTo>
                <a:lnTo>
                  <a:pt x="14203" y="38745"/>
                </a:lnTo>
                <a:cubicBezTo>
                  <a:pt x="14203" y="38893"/>
                  <a:pt x="14203" y="39040"/>
                  <a:pt x="14190" y="39187"/>
                </a:cubicBezTo>
                <a:cubicBezTo>
                  <a:pt x="14190" y="40003"/>
                  <a:pt x="14166" y="40807"/>
                  <a:pt x="14117" y="41595"/>
                </a:cubicBezTo>
                <a:lnTo>
                  <a:pt x="14111" y="41769"/>
                </a:lnTo>
                <a:cubicBezTo>
                  <a:pt x="14110" y="41769"/>
                  <a:pt x="14108" y="41769"/>
                  <a:pt x="14106" y="41771"/>
                </a:cubicBezTo>
                <a:cubicBezTo>
                  <a:pt x="13611" y="50959"/>
                  <a:pt x="10845" y="58271"/>
                  <a:pt x="7313" y="59818"/>
                </a:cubicBezTo>
                <a:lnTo>
                  <a:pt x="7312" y="59848"/>
                </a:lnTo>
                <a:cubicBezTo>
                  <a:pt x="7260" y="59874"/>
                  <a:pt x="7207" y="59899"/>
                  <a:pt x="7153" y="59888"/>
                </a:cubicBezTo>
                <a:cubicBezTo>
                  <a:pt x="6846" y="60032"/>
                  <a:pt x="6532" y="60110"/>
                  <a:pt x="6213" y="60124"/>
                </a:cubicBezTo>
                <a:lnTo>
                  <a:pt x="6045" y="60166"/>
                </a:lnTo>
                <a:lnTo>
                  <a:pt x="6045" y="60153"/>
                </a:lnTo>
                <a:lnTo>
                  <a:pt x="6040" y="60154"/>
                </a:lnTo>
                <a:cubicBezTo>
                  <a:pt x="6034" y="60055"/>
                  <a:pt x="6034" y="59956"/>
                  <a:pt x="6034" y="59856"/>
                </a:cubicBezTo>
                <a:cubicBezTo>
                  <a:pt x="6034" y="59708"/>
                  <a:pt x="6034" y="59561"/>
                  <a:pt x="6047" y="59414"/>
                </a:cubicBezTo>
                <a:cubicBezTo>
                  <a:pt x="6047" y="58598"/>
                  <a:pt x="6071" y="57794"/>
                  <a:pt x="6121" y="57006"/>
                </a:cubicBezTo>
                <a:lnTo>
                  <a:pt x="6126" y="56832"/>
                </a:lnTo>
                <a:cubicBezTo>
                  <a:pt x="6128" y="56832"/>
                  <a:pt x="6129" y="56832"/>
                  <a:pt x="6131" y="56831"/>
                </a:cubicBezTo>
                <a:cubicBezTo>
                  <a:pt x="6626" y="47642"/>
                  <a:pt x="9392" y="40330"/>
                  <a:pt x="12924" y="38783"/>
                </a:cubicBezTo>
                <a:lnTo>
                  <a:pt x="12925" y="38753"/>
                </a:lnTo>
                <a:cubicBezTo>
                  <a:pt x="12977" y="38727"/>
                  <a:pt x="13030" y="38702"/>
                  <a:pt x="13085" y="38713"/>
                </a:cubicBezTo>
                <a:cubicBezTo>
                  <a:pt x="13392" y="38569"/>
                  <a:pt x="13706" y="38491"/>
                  <a:pt x="14024" y="38477"/>
                </a:cubicBezTo>
                <a:close/>
                <a:moveTo>
                  <a:pt x="107375" y="19700"/>
                </a:moveTo>
                <a:cubicBezTo>
                  <a:pt x="107899" y="26811"/>
                  <a:pt x="110014" y="32448"/>
                  <a:pt x="112723" y="34001"/>
                </a:cubicBezTo>
                <a:cubicBezTo>
                  <a:pt x="112198" y="26890"/>
                  <a:pt x="110084" y="21253"/>
                  <a:pt x="107375" y="19700"/>
                </a:cubicBezTo>
                <a:close/>
                <a:moveTo>
                  <a:pt x="104351" y="19700"/>
                </a:moveTo>
                <a:cubicBezTo>
                  <a:pt x="101642" y="21253"/>
                  <a:pt x="99528" y="26890"/>
                  <a:pt x="99003" y="34001"/>
                </a:cubicBezTo>
                <a:cubicBezTo>
                  <a:pt x="101712" y="32448"/>
                  <a:pt x="103827" y="26811"/>
                  <a:pt x="104351" y="19700"/>
                </a:cubicBezTo>
                <a:close/>
                <a:moveTo>
                  <a:pt x="90720" y="19700"/>
                </a:moveTo>
                <a:cubicBezTo>
                  <a:pt x="91244" y="26811"/>
                  <a:pt x="93359" y="32448"/>
                  <a:pt x="96068" y="34001"/>
                </a:cubicBezTo>
                <a:cubicBezTo>
                  <a:pt x="95543" y="26890"/>
                  <a:pt x="93429" y="21253"/>
                  <a:pt x="90720" y="19700"/>
                </a:cubicBezTo>
                <a:close/>
                <a:moveTo>
                  <a:pt x="87696" y="19700"/>
                </a:moveTo>
                <a:cubicBezTo>
                  <a:pt x="84987" y="21253"/>
                  <a:pt x="82873" y="26890"/>
                  <a:pt x="82348" y="34001"/>
                </a:cubicBezTo>
                <a:cubicBezTo>
                  <a:pt x="85057" y="32448"/>
                  <a:pt x="87172" y="26811"/>
                  <a:pt x="87696" y="19700"/>
                </a:cubicBezTo>
                <a:close/>
                <a:moveTo>
                  <a:pt x="74065" y="19700"/>
                </a:moveTo>
                <a:cubicBezTo>
                  <a:pt x="74589" y="26811"/>
                  <a:pt x="76704" y="32448"/>
                  <a:pt x="79413" y="34001"/>
                </a:cubicBezTo>
                <a:cubicBezTo>
                  <a:pt x="78888" y="26890"/>
                  <a:pt x="76774" y="21253"/>
                  <a:pt x="74065" y="19700"/>
                </a:cubicBezTo>
                <a:close/>
                <a:moveTo>
                  <a:pt x="71041" y="19700"/>
                </a:moveTo>
                <a:cubicBezTo>
                  <a:pt x="68332" y="21253"/>
                  <a:pt x="66218" y="26890"/>
                  <a:pt x="65693" y="34001"/>
                </a:cubicBezTo>
                <a:cubicBezTo>
                  <a:pt x="68402" y="32448"/>
                  <a:pt x="70517" y="26811"/>
                  <a:pt x="71041" y="19700"/>
                </a:cubicBezTo>
                <a:close/>
                <a:moveTo>
                  <a:pt x="57410" y="19700"/>
                </a:moveTo>
                <a:cubicBezTo>
                  <a:pt x="57934" y="26811"/>
                  <a:pt x="60049" y="32448"/>
                  <a:pt x="62758" y="34001"/>
                </a:cubicBezTo>
                <a:cubicBezTo>
                  <a:pt x="62233" y="26890"/>
                  <a:pt x="60119" y="21253"/>
                  <a:pt x="57410" y="19700"/>
                </a:cubicBezTo>
                <a:close/>
                <a:moveTo>
                  <a:pt x="54386" y="19700"/>
                </a:moveTo>
                <a:cubicBezTo>
                  <a:pt x="51677" y="21253"/>
                  <a:pt x="49563" y="26890"/>
                  <a:pt x="49038" y="34001"/>
                </a:cubicBezTo>
                <a:cubicBezTo>
                  <a:pt x="51747" y="32448"/>
                  <a:pt x="53862" y="26811"/>
                  <a:pt x="54386" y="19700"/>
                </a:cubicBezTo>
                <a:close/>
                <a:moveTo>
                  <a:pt x="40755" y="19700"/>
                </a:moveTo>
                <a:cubicBezTo>
                  <a:pt x="41279" y="26811"/>
                  <a:pt x="43394" y="32448"/>
                  <a:pt x="46102" y="34001"/>
                </a:cubicBezTo>
                <a:cubicBezTo>
                  <a:pt x="45578" y="26890"/>
                  <a:pt x="43464" y="21253"/>
                  <a:pt x="40755" y="19700"/>
                </a:cubicBezTo>
                <a:close/>
                <a:moveTo>
                  <a:pt x="37731" y="19700"/>
                </a:moveTo>
                <a:cubicBezTo>
                  <a:pt x="35022" y="21253"/>
                  <a:pt x="32908" y="26890"/>
                  <a:pt x="32383" y="34001"/>
                </a:cubicBezTo>
                <a:cubicBezTo>
                  <a:pt x="35092" y="32448"/>
                  <a:pt x="37206" y="26811"/>
                  <a:pt x="37731" y="19700"/>
                </a:cubicBezTo>
                <a:close/>
                <a:moveTo>
                  <a:pt x="24100" y="19700"/>
                </a:moveTo>
                <a:cubicBezTo>
                  <a:pt x="24624" y="26811"/>
                  <a:pt x="26739" y="32448"/>
                  <a:pt x="29447" y="34001"/>
                </a:cubicBezTo>
                <a:cubicBezTo>
                  <a:pt x="28923" y="26890"/>
                  <a:pt x="26808" y="21253"/>
                  <a:pt x="24100" y="19700"/>
                </a:cubicBezTo>
                <a:close/>
                <a:moveTo>
                  <a:pt x="21076" y="19700"/>
                </a:moveTo>
                <a:cubicBezTo>
                  <a:pt x="18367" y="21253"/>
                  <a:pt x="16253" y="26890"/>
                  <a:pt x="15728" y="34001"/>
                </a:cubicBezTo>
                <a:cubicBezTo>
                  <a:pt x="18437" y="32448"/>
                  <a:pt x="20551" y="26811"/>
                  <a:pt x="21076" y="19700"/>
                </a:cubicBezTo>
                <a:close/>
                <a:moveTo>
                  <a:pt x="7445" y="19700"/>
                </a:moveTo>
                <a:cubicBezTo>
                  <a:pt x="7969" y="26811"/>
                  <a:pt x="10084" y="32448"/>
                  <a:pt x="12792" y="34001"/>
                </a:cubicBezTo>
                <a:cubicBezTo>
                  <a:pt x="12268" y="26890"/>
                  <a:pt x="10153" y="21253"/>
                  <a:pt x="7445" y="19700"/>
                </a:cubicBezTo>
                <a:close/>
                <a:moveTo>
                  <a:pt x="120000" y="17002"/>
                </a:moveTo>
                <a:lnTo>
                  <a:pt x="120000" y="20494"/>
                </a:lnTo>
                <a:cubicBezTo>
                  <a:pt x="117783" y="22717"/>
                  <a:pt x="116116" y="27799"/>
                  <a:pt x="115658" y="34001"/>
                </a:cubicBezTo>
                <a:cubicBezTo>
                  <a:pt x="117480" y="32957"/>
                  <a:pt x="119032" y="30066"/>
                  <a:pt x="120000" y="26098"/>
                </a:cubicBezTo>
                <a:lnTo>
                  <a:pt x="120000" y="31388"/>
                </a:lnTo>
                <a:cubicBezTo>
                  <a:pt x="118816" y="34512"/>
                  <a:pt x="117264" y="36684"/>
                  <a:pt x="115527" y="37451"/>
                </a:cubicBezTo>
                <a:lnTo>
                  <a:pt x="115526" y="37481"/>
                </a:lnTo>
                <a:cubicBezTo>
                  <a:pt x="115473" y="37508"/>
                  <a:pt x="115421" y="37533"/>
                  <a:pt x="115366" y="37522"/>
                </a:cubicBezTo>
                <a:cubicBezTo>
                  <a:pt x="115059" y="37667"/>
                  <a:pt x="114746" y="37746"/>
                  <a:pt x="114427" y="37759"/>
                </a:cubicBezTo>
                <a:lnTo>
                  <a:pt x="114258" y="37802"/>
                </a:lnTo>
                <a:lnTo>
                  <a:pt x="114258" y="37789"/>
                </a:lnTo>
                <a:lnTo>
                  <a:pt x="114253" y="37790"/>
                </a:lnTo>
                <a:cubicBezTo>
                  <a:pt x="114248" y="37690"/>
                  <a:pt x="114247" y="37590"/>
                  <a:pt x="114247" y="37490"/>
                </a:cubicBezTo>
                <a:cubicBezTo>
                  <a:pt x="114247" y="37341"/>
                  <a:pt x="114248" y="37192"/>
                  <a:pt x="114261" y="37044"/>
                </a:cubicBezTo>
                <a:cubicBezTo>
                  <a:pt x="114260" y="36222"/>
                  <a:pt x="114285" y="35411"/>
                  <a:pt x="114334" y="34617"/>
                </a:cubicBezTo>
                <a:lnTo>
                  <a:pt x="114340" y="34442"/>
                </a:lnTo>
                <a:cubicBezTo>
                  <a:pt x="114341" y="34442"/>
                  <a:pt x="114343" y="34441"/>
                  <a:pt x="114345" y="34440"/>
                </a:cubicBezTo>
                <a:cubicBezTo>
                  <a:pt x="114785" y="26202"/>
                  <a:pt x="117022" y="19462"/>
                  <a:pt x="120000" y="17002"/>
                </a:cubicBezTo>
                <a:close/>
                <a:moveTo>
                  <a:pt x="105975" y="15899"/>
                </a:moveTo>
                <a:lnTo>
                  <a:pt x="106143" y="15942"/>
                </a:lnTo>
                <a:cubicBezTo>
                  <a:pt x="106462" y="15955"/>
                  <a:pt x="106776" y="16034"/>
                  <a:pt x="107083" y="16179"/>
                </a:cubicBezTo>
                <a:cubicBezTo>
                  <a:pt x="107138" y="16168"/>
                  <a:pt x="107190" y="16193"/>
                  <a:pt x="107242" y="16220"/>
                </a:cubicBezTo>
                <a:lnTo>
                  <a:pt x="107243" y="16250"/>
                </a:lnTo>
                <a:cubicBezTo>
                  <a:pt x="110775" y="17809"/>
                  <a:pt x="113542" y="25178"/>
                  <a:pt x="114036" y="34440"/>
                </a:cubicBezTo>
                <a:cubicBezTo>
                  <a:pt x="114038" y="34441"/>
                  <a:pt x="114040" y="34442"/>
                  <a:pt x="114041" y="34442"/>
                </a:cubicBezTo>
                <a:lnTo>
                  <a:pt x="114047" y="34617"/>
                </a:lnTo>
                <a:cubicBezTo>
                  <a:pt x="114097" y="35411"/>
                  <a:pt x="114121" y="36222"/>
                  <a:pt x="114120" y="37044"/>
                </a:cubicBezTo>
                <a:cubicBezTo>
                  <a:pt x="114133" y="37192"/>
                  <a:pt x="114134" y="37341"/>
                  <a:pt x="114134" y="37490"/>
                </a:cubicBezTo>
                <a:cubicBezTo>
                  <a:pt x="114134" y="37590"/>
                  <a:pt x="114133" y="37690"/>
                  <a:pt x="114128" y="37790"/>
                </a:cubicBezTo>
                <a:lnTo>
                  <a:pt x="114123" y="37789"/>
                </a:lnTo>
                <a:lnTo>
                  <a:pt x="114123" y="37802"/>
                </a:lnTo>
                <a:lnTo>
                  <a:pt x="113954" y="37759"/>
                </a:lnTo>
                <a:cubicBezTo>
                  <a:pt x="113636" y="37746"/>
                  <a:pt x="113322" y="37667"/>
                  <a:pt x="113015" y="37522"/>
                </a:cubicBezTo>
                <a:cubicBezTo>
                  <a:pt x="112960" y="37533"/>
                  <a:pt x="112908" y="37508"/>
                  <a:pt x="112855" y="37481"/>
                </a:cubicBezTo>
                <a:lnTo>
                  <a:pt x="112854" y="37451"/>
                </a:lnTo>
                <a:cubicBezTo>
                  <a:pt x="109322" y="35892"/>
                  <a:pt x="106556" y="28522"/>
                  <a:pt x="106061" y="19261"/>
                </a:cubicBezTo>
                <a:cubicBezTo>
                  <a:pt x="106060" y="19260"/>
                  <a:pt x="106058" y="19259"/>
                  <a:pt x="106056" y="19259"/>
                </a:cubicBezTo>
                <a:lnTo>
                  <a:pt x="106051" y="19084"/>
                </a:lnTo>
                <a:cubicBezTo>
                  <a:pt x="106001" y="18290"/>
                  <a:pt x="105977" y="17479"/>
                  <a:pt x="105977" y="16657"/>
                </a:cubicBezTo>
                <a:cubicBezTo>
                  <a:pt x="105965" y="16509"/>
                  <a:pt x="105964" y="16360"/>
                  <a:pt x="105964" y="16211"/>
                </a:cubicBezTo>
                <a:lnTo>
                  <a:pt x="105970" y="15911"/>
                </a:lnTo>
                <a:lnTo>
                  <a:pt x="105975" y="15912"/>
                </a:lnTo>
                <a:close/>
                <a:moveTo>
                  <a:pt x="105751" y="15899"/>
                </a:moveTo>
                <a:lnTo>
                  <a:pt x="105751" y="15912"/>
                </a:lnTo>
                <a:lnTo>
                  <a:pt x="105756" y="15911"/>
                </a:lnTo>
                <a:lnTo>
                  <a:pt x="105762" y="16211"/>
                </a:lnTo>
                <a:cubicBezTo>
                  <a:pt x="105762" y="16360"/>
                  <a:pt x="105761" y="16509"/>
                  <a:pt x="105749" y="16657"/>
                </a:cubicBezTo>
                <a:cubicBezTo>
                  <a:pt x="105749" y="17479"/>
                  <a:pt x="105725" y="18290"/>
                  <a:pt x="105675" y="19084"/>
                </a:cubicBezTo>
                <a:lnTo>
                  <a:pt x="105670" y="19259"/>
                </a:lnTo>
                <a:cubicBezTo>
                  <a:pt x="105668" y="19259"/>
                  <a:pt x="105666" y="19260"/>
                  <a:pt x="105665" y="19261"/>
                </a:cubicBezTo>
                <a:cubicBezTo>
                  <a:pt x="105170" y="28522"/>
                  <a:pt x="102404" y="35892"/>
                  <a:pt x="98872" y="37451"/>
                </a:cubicBezTo>
                <a:lnTo>
                  <a:pt x="98871" y="37481"/>
                </a:lnTo>
                <a:cubicBezTo>
                  <a:pt x="98818" y="37508"/>
                  <a:pt x="98766" y="37533"/>
                  <a:pt x="98711" y="37522"/>
                </a:cubicBezTo>
                <a:cubicBezTo>
                  <a:pt x="98404" y="37667"/>
                  <a:pt x="98090" y="37746"/>
                  <a:pt x="97772" y="37759"/>
                </a:cubicBezTo>
                <a:lnTo>
                  <a:pt x="97603" y="37802"/>
                </a:lnTo>
                <a:lnTo>
                  <a:pt x="97603" y="37789"/>
                </a:lnTo>
                <a:lnTo>
                  <a:pt x="97598" y="37790"/>
                </a:lnTo>
                <a:cubicBezTo>
                  <a:pt x="97593" y="37690"/>
                  <a:pt x="97592" y="37590"/>
                  <a:pt x="97592" y="37490"/>
                </a:cubicBezTo>
                <a:cubicBezTo>
                  <a:pt x="97592" y="37341"/>
                  <a:pt x="97593" y="37192"/>
                  <a:pt x="97606" y="37044"/>
                </a:cubicBezTo>
                <a:cubicBezTo>
                  <a:pt x="97605" y="36222"/>
                  <a:pt x="97630" y="35411"/>
                  <a:pt x="97679" y="34617"/>
                </a:cubicBezTo>
                <a:lnTo>
                  <a:pt x="97685" y="34442"/>
                </a:lnTo>
                <a:cubicBezTo>
                  <a:pt x="97686" y="34442"/>
                  <a:pt x="97688" y="34441"/>
                  <a:pt x="97690" y="34440"/>
                </a:cubicBezTo>
                <a:cubicBezTo>
                  <a:pt x="98184" y="25178"/>
                  <a:pt x="100951" y="17809"/>
                  <a:pt x="104483" y="16250"/>
                </a:cubicBezTo>
                <a:lnTo>
                  <a:pt x="104484" y="16220"/>
                </a:lnTo>
                <a:cubicBezTo>
                  <a:pt x="104536" y="16193"/>
                  <a:pt x="104588" y="16168"/>
                  <a:pt x="104643" y="16179"/>
                </a:cubicBezTo>
                <a:cubicBezTo>
                  <a:pt x="104950" y="16034"/>
                  <a:pt x="105264" y="15955"/>
                  <a:pt x="105583" y="15942"/>
                </a:cubicBezTo>
                <a:close/>
                <a:moveTo>
                  <a:pt x="89320" y="15899"/>
                </a:moveTo>
                <a:lnTo>
                  <a:pt x="89488" y="15942"/>
                </a:lnTo>
                <a:cubicBezTo>
                  <a:pt x="89807" y="15955"/>
                  <a:pt x="90121" y="16034"/>
                  <a:pt x="90428" y="16179"/>
                </a:cubicBezTo>
                <a:cubicBezTo>
                  <a:pt x="90483" y="16168"/>
                  <a:pt x="90535" y="16193"/>
                  <a:pt x="90587" y="16220"/>
                </a:cubicBezTo>
                <a:lnTo>
                  <a:pt x="90588" y="16250"/>
                </a:lnTo>
                <a:cubicBezTo>
                  <a:pt x="94120" y="17809"/>
                  <a:pt x="96887" y="25178"/>
                  <a:pt x="97381" y="34440"/>
                </a:cubicBezTo>
                <a:cubicBezTo>
                  <a:pt x="97383" y="34441"/>
                  <a:pt x="97385" y="34442"/>
                  <a:pt x="97386" y="34442"/>
                </a:cubicBezTo>
                <a:lnTo>
                  <a:pt x="97392" y="34617"/>
                </a:lnTo>
                <a:cubicBezTo>
                  <a:pt x="97441" y="35411"/>
                  <a:pt x="97466" y="36222"/>
                  <a:pt x="97465" y="37044"/>
                </a:cubicBezTo>
                <a:cubicBezTo>
                  <a:pt x="97478" y="37192"/>
                  <a:pt x="97479" y="37341"/>
                  <a:pt x="97479" y="37490"/>
                </a:cubicBezTo>
                <a:cubicBezTo>
                  <a:pt x="97479" y="37590"/>
                  <a:pt x="97478" y="37690"/>
                  <a:pt x="97473" y="37790"/>
                </a:cubicBezTo>
                <a:lnTo>
                  <a:pt x="97468" y="37789"/>
                </a:lnTo>
                <a:lnTo>
                  <a:pt x="97468" y="37802"/>
                </a:lnTo>
                <a:lnTo>
                  <a:pt x="97299" y="37759"/>
                </a:lnTo>
                <a:cubicBezTo>
                  <a:pt x="96981" y="37746"/>
                  <a:pt x="96667" y="37667"/>
                  <a:pt x="96360" y="37522"/>
                </a:cubicBezTo>
                <a:cubicBezTo>
                  <a:pt x="96305" y="37533"/>
                  <a:pt x="96253" y="37508"/>
                  <a:pt x="96200" y="37481"/>
                </a:cubicBezTo>
                <a:lnTo>
                  <a:pt x="96199" y="37451"/>
                </a:lnTo>
                <a:cubicBezTo>
                  <a:pt x="92667" y="35892"/>
                  <a:pt x="89901" y="28522"/>
                  <a:pt x="89406" y="19261"/>
                </a:cubicBezTo>
                <a:cubicBezTo>
                  <a:pt x="89405" y="19260"/>
                  <a:pt x="89403" y="19259"/>
                  <a:pt x="89401" y="19259"/>
                </a:cubicBezTo>
                <a:lnTo>
                  <a:pt x="89396" y="19084"/>
                </a:lnTo>
                <a:cubicBezTo>
                  <a:pt x="89346" y="18290"/>
                  <a:pt x="89322" y="17479"/>
                  <a:pt x="89322" y="16657"/>
                </a:cubicBezTo>
                <a:cubicBezTo>
                  <a:pt x="89310" y="16509"/>
                  <a:pt x="89309" y="16360"/>
                  <a:pt x="89309" y="16211"/>
                </a:cubicBezTo>
                <a:lnTo>
                  <a:pt x="89315" y="15911"/>
                </a:lnTo>
                <a:lnTo>
                  <a:pt x="89320" y="15912"/>
                </a:lnTo>
                <a:close/>
                <a:moveTo>
                  <a:pt x="89096" y="15899"/>
                </a:moveTo>
                <a:lnTo>
                  <a:pt x="89096" y="15912"/>
                </a:lnTo>
                <a:lnTo>
                  <a:pt x="89101" y="15911"/>
                </a:lnTo>
                <a:lnTo>
                  <a:pt x="89107" y="16211"/>
                </a:lnTo>
                <a:cubicBezTo>
                  <a:pt x="89107" y="16360"/>
                  <a:pt x="89106" y="16509"/>
                  <a:pt x="89094" y="16657"/>
                </a:cubicBezTo>
                <a:cubicBezTo>
                  <a:pt x="89094" y="17479"/>
                  <a:pt x="89070" y="18290"/>
                  <a:pt x="89020" y="19084"/>
                </a:cubicBezTo>
                <a:lnTo>
                  <a:pt x="89015" y="19259"/>
                </a:lnTo>
                <a:cubicBezTo>
                  <a:pt x="89013" y="19259"/>
                  <a:pt x="89011" y="19260"/>
                  <a:pt x="89010" y="19261"/>
                </a:cubicBezTo>
                <a:cubicBezTo>
                  <a:pt x="88515" y="28522"/>
                  <a:pt x="85749" y="35892"/>
                  <a:pt x="82217" y="37451"/>
                </a:cubicBezTo>
                <a:lnTo>
                  <a:pt x="82216" y="37481"/>
                </a:lnTo>
                <a:cubicBezTo>
                  <a:pt x="82163" y="37508"/>
                  <a:pt x="82111" y="37533"/>
                  <a:pt x="82056" y="37522"/>
                </a:cubicBezTo>
                <a:cubicBezTo>
                  <a:pt x="81749" y="37667"/>
                  <a:pt x="81435" y="37746"/>
                  <a:pt x="81117" y="37759"/>
                </a:cubicBezTo>
                <a:lnTo>
                  <a:pt x="80948" y="37802"/>
                </a:lnTo>
                <a:lnTo>
                  <a:pt x="80948" y="37789"/>
                </a:lnTo>
                <a:lnTo>
                  <a:pt x="80943" y="37790"/>
                </a:lnTo>
                <a:cubicBezTo>
                  <a:pt x="80938" y="37690"/>
                  <a:pt x="80937" y="37590"/>
                  <a:pt x="80937" y="37490"/>
                </a:cubicBezTo>
                <a:cubicBezTo>
                  <a:pt x="80937" y="37341"/>
                  <a:pt x="80938" y="37192"/>
                  <a:pt x="80951" y="37044"/>
                </a:cubicBezTo>
                <a:cubicBezTo>
                  <a:pt x="80950" y="36222"/>
                  <a:pt x="80975" y="35411"/>
                  <a:pt x="81024" y="34617"/>
                </a:cubicBezTo>
                <a:lnTo>
                  <a:pt x="81030" y="34442"/>
                </a:lnTo>
                <a:cubicBezTo>
                  <a:pt x="81031" y="34442"/>
                  <a:pt x="81033" y="34441"/>
                  <a:pt x="81035" y="34440"/>
                </a:cubicBezTo>
                <a:cubicBezTo>
                  <a:pt x="81529" y="25178"/>
                  <a:pt x="84296" y="17809"/>
                  <a:pt x="87828" y="16250"/>
                </a:cubicBezTo>
                <a:lnTo>
                  <a:pt x="87829" y="16220"/>
                </a:lnTo>
                <a:cubicBezTo>
                  <a:pt x="87881" y="16193"/>
                  <a:pt x="87933" y="16168"/>
                  <a:pt x="87988" y="16179"/>
                </a:cubicBezTo>
                <a:cubicBezTo>
                  <a:pt x="88295" y="16034"/>
                  <a:pt x="88609" y="15955"/>
                  <a:pt x="88928" y="15942"/>
                </a:cubicBezTo>
                <a:close/>
                <a:moveTo>
                  <a:pt x="72665" y="15899"/>
                </a:moveTo>
                <a:lnTo>
                  <a:pt x="72833" y="15942"/>
                </a:lnTo>
                <a:cubicBezTo>
                  <a:pt x="73152" y="15955"/>
                  <a:pt x="73466" y="16034"/>
                  <a:pt x="73773" y="16179"/>
                </a:cubicBezTo>
                <a:cubicBezTo>
                  <a:pt x="73828" y="16168"/>
                  <a:pt x="73880" y="16193"/>
                  <a:pt x="73932" y="16220"/>
                </a:cubicBezTo>
                <a:lnTo>
                  <a:pt x="73933" y="16250"/>
                </a:lnTo>
                <a:cubicBezTo>
                  <a:pt x="77465" y="17809"/>
                  <a:pt x="80232" y="25178"/>
                  <a:pt x="80726" y="34440"/>
                </a:cubicBezTo>
                <a:cubicBezTo>
                  <a:pt x="80728" y="34441"/>
                  <a:pt x="80730" y="34442"/>
                  <a:pt x="80731" y="34442"/>
                </a:cubicBezTo>
                <a:lnTo>
                  <a:pt x="80737" y="34617"/>
                </a:lnTo>
                <a:cubicBezTo>
                  <a:pt x="80786" y="35411"/>
                  <a:pt x="80811" y="36222"/>
                  <a:pt x="80810" y="37044"/>
                </a:cubicBezTo>
                <a:cubicBezTo>
                  <a:pt x="80823" y="37192"/>
                  <a:pt x="80824" y="37341"/>
                  <a:pt x="80824" y="37490"/>
                </a:cubicBezTo>
                <a:cubicBezTo>
                  <a:pt x="80824" y="37590"/>
                  <a:pt x="80823" y="37690"/>
                  <a:pt x="80818" y="37790"/>
                </a:cubicBezTo>
                <a:lnTo>
                  <a:pt x="80813" y="37789"/>
                </a:lnTo>
                <a:lnTo>
                  <a:pt x="80813" y="37802"/>
                </a:lnTo>
                <a:lnTo>
                  <a:pt x="80644" y="37759"/>
                </a:lnTo>
                <a:cubicBezTo>
                  <a:pt x="80326" y="37746"/>
                  <a:pt x="80012" y="37667"/>
                  <a:pt x="79705" y="37522"/>
                </a:cubicBezTo>
                <a:cubicBezTo>
                  <a:pt x="79650" y="37533"/>
                  <a:pt x="79598" y="37508"/>
                  <a:pt x="79545" y="37481"/>
                </a:cubicBezTo>
                <a:lnTo>
                  <a:pt x="79544" y="37451"/>
                </a:lnTo>
                <a:cubicBezTo>
                  <a:pt x="76012" y="35892"/>
                  <a:pt x="73246" y="28522"/>
                  <a:pt x="72751" y="19261"/>
                </a:cubicBezTo>
                <a:cubicBezTo>
                  <a:pt x="72750" y="19260"/>
                  <a:pt x="72748" y="19259"/>
                  <a:pt x="72746" y="19259"/>
                </a:cubicBezTo>
                <a:lnTo>
                  <a:pt x="72741" y="19084"/>
                </a:lnTo>
                <a:cubicBezTo>
                  <a:pt x="72691" y="18290"/>
                  <a:pt x="72667" y="17479"/>
                  <a:pt x="72667" y="16657"/>
                </a:cubicBezTo>
                <a:cubicBezTo>
                  <a:pt x="72655" y="16509"/>
                  <a:pt x="72654" y="16360"/>
                  <a:pt x="72654" y="16211"/>
                </a:cubicBezTo>
                <a:lnTo>
                  <a:pt x="72660" y="15911"/>
                </a:lnTo>
                <a:lnTo>
                  <a:pt x="72665" y="15912"/>
                </a:lnTo>
                <a:close/>
                <a:moveTo>
                  <a:pt x="56010" y="15899"/>
                </a:moveTo>
                <a:lnTo>
                  <a:pt x="56178" y="15942"/>
                </a:lnTo>
                <a:cubicBezTo>
                  <a:pt x="56497" y="15955"/>
                  <a:pt x="56811" y="16034"/>
                  <a:pt x="57118" y="16179"/>
                </a:cubicBezTo>
                <a:cubicBezTo>
                  <a:pt x="57173" y="16168"/>
                  <a:pt x="57225" y="16193"/>
                  <a:pt x="57277" y="16220"/>
                </a:cubicBezTo>
                <a:lnTo>
                  <a:pt x="57278" y="16250"/>
                </a:lnTo>
                <a:cubicBezTo>
                  <a:pt x="60810" y="17809"/>
                  <a:pt x="63577" y="25178"/>
                  <a:pt x="64071" y="34440"/>
                </a:cubicBezTo>
                <a:cubicBezTo>
                  <a:pt x="64073" y="34441"/>
                  <a:pt x="64075" y="34442"/>
                  <a:pt x="64076" y="34442"/>
                </a:cubicBezTo>
                <a:lnTo>
                  <a:pt x="64082" y="34617"/>
                </a:lnTo>
                <a:cubicBezTo>
                  <a:pt x="64131" y="35411"/>
                  <a:pt x="64156" y="36222"/>
                  <a:pt x="64155" y="37044"/>
                </a:cubicBezTo>
                <a:cubicBezTo>
                  <a:pt x="64168" y="37192"/>
                  <a:pt x="64169" y="37341"/>
                  <a:pt x="64169" y="37490"/>
                </a:cubicBezTo>
                <a:cubicBezTo>
                  <a:pt x="64169" y="37590"/>
                  <a:pt x="64168" y="37690"/>
                  <a:pt x="64163" y="37790"/>
                </a:cubicBezTo>
                <a:lnTo>
                  <a:pt x="64158" y="37789"/>
                </a:lnTo>
                <a:lnTo>
                  <a:pt x="64158" y="37802"/>
                </a:lnTo>
                <a:lnTo>
                  <a:pt x="63989" y="37759"/>
                </a:lnTo>
                <a:cubicBezTo>
                  <a:pt x="63670" y="37746"/>
                  <a:pt x="63357" y="37667"/>
                  <a:pt x="63050" y="37522"/>
                </a:cubicBezTo>
                <a:cubicBezTo>
                  <a:pt x="62995" y="37533"/>
                  <a:pt x="62943" y="37508"/>
                  <a:pt x="62890" y="37481"/>
                </a:cubicBezTo>
                <a:lnTo>
                  <a:pt x="62889" y="37451"/>
                </a:lnTo>
                <a:cubicBezTo>
                  <a:pt x="59357" y="35892"/>
                  <a:pt x="56591" y="28522"/>
                  <a:pt x="56096" y="19261"/>
                </a:cubicBezTo>
                <a:cubicBezTo>
                  <a:pt x="56095" y="19260"/>
                  <a:pt x="56093" y="19259"/>
                  <a:pt x="56091" y="19259"/>
                </a:cubicBezTo>
                <a:lnTo>
                  <a:pt x="56086" y="19084"/>
                </a:lnTo>
                <a:cubicBezTo>
                  <a:pt x="56036" y="18290"/>
                  <a:pt x="56012" y="17479"/>
                  <a:pt x="56012" y="16657"/>
                </a:cubicBezTo>
                <a:cubicBezTo>
                  <a:pt x="55999" y="16509"/>
                  <a:pt x="55999" y="16360"/>
                  <a:pt x="55999" y="16211"/>
                </a:cubicBezTo>
                <a:lnTo>
                  <a:pt x="56005" y="15911"/>
                </a:lnTo>
                <a:lnTo>
                  <a:pt x="56010" y="15912"/>
                </a:lnTo>
                <a:close/>
                <a:moveTo>
                  <a:pt x="55786" y="15899"/>
                </a:moveTo>
                <a:lnTo>
                  <a:pt x="55786" y="15912"/>
                </a:lnTo>
                <a:lnTo>
                  <a:pt x="55791" y="15911"/>
                </a:lnTo>
                <a:lnTo>
                  <a:pt x="55797" y="16211"/>
                </a:lnTo>
                <a:cubicBezTo>
                  <a:pt x="55797" y="16360"/>
                  <a:pt x="55796" y="16509"/>
                  <a:pt x="55783" y="16657"/>
                </a:cubicBezTo>
                <a:cubicBezTo>
                  <a:pt x="55784" y="17479"/>
                  <a:pt x="55760" y="18290"/>
                  <a:pt x="55710" y="19084"/>
                </a:cubicBezTo>
                <a:lnTo>
                  <a:pt x="55705" y="19259"/>
                </a:lnTo>
                <a:cubicBezTo>
                  <a:pt x="55703" y="19259"/>
                  <a:pt x="55701" y="19260"/>
                  <a:pt x="55700" y="19261"/>
                </a:cubicBezTo>
                <a:cubicBezTo>
                  <a:pt x="55205" y="28522"/>
                  <a:pt x="52439" y="35892"/>
                  <a:pt x="48907" y="37451"/>
                </a:cubicBezTo>
                <a:lnTo>
                  <a:pt x="48906" y="37481"/>
                </a:lnTo>
                <a:cubicBezTo>
                  <a:pt x="48853" y="37508"/>
                  <a:pt x="48801" y="37533"/>
                  <a:pt x="48746" y="37522"/>
                </a:cubicBezTo>
                <a:cubicBezTo>
                  <a:pt x="48439" y="37667"/>
                  <a:pt x="48125" y="37746"/>
                  <a:pt x="47807" y="37759"/>
                </a:cubicBezTo>
                <a:lnTo>
                  <a:pt x="47638" y="37802"/>
                </a:lnTo>
                <a:lnTo>
                  <a:pt x="47638" y="37789"/>
                </a:lnTo>
                <a:lnTo>
                  <a:pt x="47633" y="37790"/>
                </a:lnTo>
                <a:cubicBezTo>
                  <a:pt x="47628" y="37690"/>
                  <a:pt x="47627" y="37590"/>
                  <a:pt x="47627" y="37490"/>
                </a:cubicBezTo>
                <a:cubicBezTo>
                  <a:pt x="47627" y="37341"/>
                  <a:pt x="47628" y="37192"/>
                  <a:pt x="47641" y="37044"/>
                </a:cubicBezTo>
                <a:cubicBezTo>
                  <a:pt x="47640" y="36222"/>
                  <a:pt x="47664" y="35411"/>
                  <a:pt x="47714" y="34617"/>
                </a:cubicBezTo>
                <a:lnTo>
                  <a:pt x="47720" y="34442"/>
                </a:lnTo>
                <a:cubicBezTo>
                  <a:pt x="47721" y="34442"/>
                  <a:pt x="47723" y="34441"/>
                  <a:pt x="47725" y="34440"/>
                </a:cubicBezTo>
                <a:cubicBezTo>
                  <a:pt x="48219" y="25178"/>
                  <a:pt x="50985" y="17809"/>
                  <a:pt x="54517" y="16250"/>
                </a:cubicBezTo>
                <a:lnTo>
                  <a:pt x="54519" y="16220"/>
                </a:lnTo>
                <a:cubicBezTo>
                  <a:pt x="54571" y="16193"/>
                  <a:pt x="54623" y="16168"/>
                  <a:pt x="54678" y="16179"/>
                </a:cubicBezTo>
                <a:cubicBezTo>
                  <a:pt x="54985" y="16034"/>
                  <a:pt x="55299" y="15955"/>
                  <a:pt x="55618" y="15942"/>
                </a:cubicBezTo>
                <a:close/>
                <a:moveTo>
                  <a:pt x="39355" y="15899"/>
                </a:moveTo>
                <a:lnTo>
                  <a:pt x="39523" y="15942"/>
                </a:lnTo>
                <a:cubicBezTo>
                  <a:pt x="39842" y="15955"/>
                  <a:pt x="40156" y="16034"/>
                  <a:pt x="40463" y="16179"/>
                </a:cubicBezTo>
                <a:cubicBezTo>
                  <a:pt x="40518" y="16168"/>
                  <a:pt x="40570" y="16193"/>
                  <a:pt x="40622" y="16220"/>
                </a:cubicBezTo>
                <a:lnTo>
                  <a:pt x="40623" y="16250"/>
                </a:lnTo>
                <a:cubicBezTo>
                  <a:pt x="44155" y="17809"/>
                  <a:pt x="46921" y="25178"/>
                  <a:pt x="47416" y="34440"/>
                </a:cubicBezTo>
                <a:cubicBezTo>
                  <a:pt x="47418" y="34441"/>
                  <a:pt x="47420" y="34442"/>
                  <a:pt x="47421" y="34442"/>
                </a:cubicBezTo>
                <a:lnTo>
                  <a:pt x="47427" y="34617"/>
                </a:lnTo>
                <a:cubicBezTo>
                  <a:pt x="47476" y="35411"/>
                  <a:pt x="47500" y="36222"/>
                  <a:pt x="47500" y="37044"/>
                </a:cubicBezTo>
                <a:cubicBezTo>
                  <a:pt x="47513" y="37192"/>
                  <a:pt x="47514" y="37341"/>
                  <a:pt x="47514" y="37490"/>
                </a:cubicBezTo>
                <a:cubicBezTo>
                  <a:pt x="47514" y="37590"/>
                  <a:pt x="47513" y="37690"/>
                  <a:pt x="47508" y="37790"/>
                </a:cubicBezTo>
                <a:lnTo>
                  <a:pt x="47503" y="37789"/>
                </a:lnTo>
                <a:lnTo>
                  <a:pt x="47503" y="37802"/>
                </a:lnTo>
                <a:lnTo>
                  <a:pt x="47334" y="37759"/>
                </a:lnTo>
                <a:cubicBezTo>
                  <a:pt x="47015" y="37746"/>
                  <a:pt x="46702" y="37667"/>
                  <a:pt x="46395" y="37522"/>
                </a:cubicBezTo>
                <a:cubicBezTo>
                  <a:pt x="46340" y="37533"/>
                  <a:pt x="46288" y="37508"/>
                  <a:pt x="46235" y="37481"/>
                </a:cubicBezTo>
                <a:lnTo>
                  <a:pt x="46234" y="37451"/>
                </a:lnTo>
                <a:cubicBezTo>
                  <a:pt x="42702" y="35892"/>
                  <a:pt x="39936" y="28522"/>
                  <a:pt x="39441" y="19261"/>
                </a:cubicBezTo>
                <a:cubicBezTo>
                  <a:pt x="39439" y="19260"/>
                  <a:pt x="39438" y="19259"/>
                  <a:pt x="39436" y="19259"/>
                </a:cubicBezTo>
                <a:lnTo>
                  <a:pt x="39431" y="19084"/>
                </a:lnTo>
                <a:cubicBezTo>
                  <a:pt x="39381" y="18290"/>
                  <a:pt x="39357" y="17479"/>
                  <a:pt x="39357" y="16657"/>
                </a:cubicBezTo>
                <a:cubicBezTo>
                  <a:pt x="39344" y="16509"/>
                  <a:pt x="39344" y="16360"/>
                  <a:pt x="39344" y="16211"/>
                </a:cubicBezTo>
                <a:lnTo>
                  <a:pt x="39350" y="15911"/>
                </a:lnTo>
                <a:lnTo>
                  <a:pt x="39355" y="15912"/>
                </a:lnTo>
                <a:close/>
                <a:moveTo>
                  <a:pt x="39131" y="15899"/>
                </a:moveTo>
                <a:lnTo>
                  <a:pt x="39131" y="15912"/>
                </a:lnTo>
                <a:lnTo>
                  <a:pt x="39136" y="15911"/>
                </a:lnTo>
                <a:lnTo>
                  <a:pt x="39142" y="16211"/>
                </a:lnTo>
                <a:cubicBezTo>
                  <a:pt x="39142" y="16360"/>
                  <a:pt x="39141" y="16509"/>
                  <a:pt x="39128" y="16657"/>
                </a:cubicBezTo>
                <a:cubicBezTo>
                  <a:pt x="39129" y="17479"/>
                  <a:pt x="39105" y="18290"/>
                  <a:pt x="39055" y="19084"/>
                </a:cubicBezTo>
                <a:lnTo>
                  <a:pt x="39050" y="19259"/>
                </a:lnTo>
                <a:cubicBezTo>
                  <a:pt x="39048" y="19259"/>
                  <a:pt x="39046" y="19260"/>
                  <a:pt x="39045" y="19261"/>
                </a:cubicBezTo>
                <a:cubicBezTo>
                  <a:pt x="38550" y="28522"/>
                  <a:pt x="35784" y="35892"/>
                  <a:pt x="32252" y="37451"/>
                </a:cubicBezTo>
                <a:lnTo>
                  <a:pt x="32251" y="37481"/>
                </a:lnTo>
                <a:cubicBezTo>
                  <a:pt x="32198" y="37508"/>
                  <a:pt x="32146" y="37533"/>
                  <a:pt x="32091" y="37522"/>
                </a:cubicBezTo>
                <a:cubicBezTo>
                  <a:pt x="31784" y="37667"/>
                  <a:pt x="31470" y="37746"/>
                  <a:pt x="31152" y="37759"/>
                </a:cubicBezTo>
                <a:lnTo>
                  <a:pt x="30983" y="37802"/>
                </a:lnTo>
                <a:lnTo>
                  <a:pt x="30983" y="37789"/>
                </a:lnTo>
                <a:lnTo>
                  <a:pt x="30978" y="37790"/>
                </a:lnTo>
                <a:cubicBezTo>
                  <a:pt x="30972" y="37690"/>
                  <a:pt x="30972" y="37590"/>
                  <a:pt x="30972" y="37490"/>
                </a:cubicBezTo>
                <a:cubicBezTo>
                  <a:pt x="30972" y="37341"/>
                  <a:pt x="30973" y="37192"/>
                  <a:pt x="30986" y="37044"/>
                </a:cubicBezTo>
                <a:cubicBezTo>
                  <a:pt x="30985" y="36222"/>
                  <a:pt x="31009" y="35411"/>
                  <a:pt x="31059" y="34617"/>
                </a:cubicBezTo>
                <a:lnTo>
                  <a:pt x="31065" y="34442"/>
                </a:lnTo>
                <a:cubicBezTo>
                  <a:pt x="31066" y="34442"/>
                  <a:pt x="31068" y="34441"/>
                  <a:pt x="31069" y="34440"/>
                </a:cubicBezTo>
                <a:cubicBezTo>
                  <a:pt x="31564" y="25178"/>
                  <a:pt x="34330" y="17809"/>
                  <a:pt x="37862" y="16250"/>
                </a:cubicBezTo>
                <a:lnTo>
                  <a:pt x="37864" y="16220"/>
                </a:lnTo>
                <a:cubicBezTo>
                  <a:pt x="37916" y="16193"/>
                  <a:pt x="37968" y="16168"/>
                  <a:pt x="38023" y="16179"/>
                </a:cubicBezTo>
                <a:cubicBezTo>
                  <a:pt x="38330" y="16034"/>
                  <a:pt x="38644" y="15955"/>
                  <a:pt x="38963" y="15942"/>
                </a:cubicBezTo>
                <a:close/>
                <a:moveTo>
                  <a:pt x="22700" y="15899"/>
                </a:moveTo>
                <a:lnTo>
                  <a:pt x="22868" y="15942"/>
                </a:lnTo>
                <a:cubicBezTo>
                  <a:pt x="23187" y="15955"/>
                  <a:pt x="23501" y="16034"/>
                  <a:pt x="23808" y="16179"/>
                </a:cubicBezTo>
                <a:cubicBezTo>
                  <a:pt x="23862" y="16168"/>
                  <a:pt x="23915" y="16193"/>
                  <a:pt x="23967" y="16220"/>
                </a:cubicBezTo>
                <a:lnTo>
                  <a:pt x="23968" y="16250"/>
                </a:lnTo>
                <a:cubicBezTo>
                  <a:pt x="27500" y="17809"/>
                  <a:pt x="30266" y="25178"/>
                  <a:pt x="30761" y="34440"/>
                </a:cubicBezTo>
                <a:cubicBezTo>
                  <a:pt x="30763" y="34441"/>
                  <a:pt x="30765" y="34442"/>
                  <a:pt x="30766" y="34442"/>
                </a:cubicBezTo>
                <a:lnTo>
                  <a:pt x="30772" y="34617"/>
                </a:lnTo>
                <a:cubicBezTo>
                  <a:pt x="30821" y="35411"/>
                  <a:pt x="30845" y="36222"/>
                  <a:pt x="30845" y="37044"/>
                </a:cubicBezTo>
                <a:cubicBezTo>
                  <a:pt x="30858" y="37192"/>
                  <a:pt x="30859" y="37341"/>
                  <a:pt x="30859" y="37490"/>
                </a:cubicBezTo>
                <a:cubicBezTo>
                  <a:pt x="30859" y="37590"/>
                  <a:pt x="30858" y="37690"/>
                  <a:pt x="30853" y="37790"/>
                </a:cubicBezTo>
                <a:lnTo>
                  <a:pt x="30848" y="37789"/>
                </a:lnTo>
                <a:lnTo>
                  <a:pt x="30848" y="37802"/>
                </a:lnTo>
                <a:lnTo>
                  <a:pt x="30679" y="37759"/>
                </a:lnTo>
                <a:cubicBezTo>
                  <a:pt x="30360" y="37746"/>
                  <a:pt x="30047" y="37667"/>
                  <a:pt x="29740" y="37522"/>
                </a:cubicBezTo>
                <a:cubicBezTo>
                  <a:pt x="29685" y="37533"/>
                  <a:pt x="29632" y="37508"/>
                  <a:pt x="29580" y="37481"/>
                </a:cubicBezTo>
                <a:lnTo>
                  <a:pt x="29579" y="37451"/>
                </a:lnTo>
                <a:cubicBezTo>
                  <a:pt x="26047" y="35892"/>
                  <a:pt x="23281" y="28522"/>
                  <a:pt x="22786" y="19261"/>
                </a:cubicBezTo>
                <a:cubicBezTo>
                  <a:pt x="22784" y="19260"/>
                  <a:pt x="22783" y="19259"/>
                  <a:pt x="22781" y="19259"/>
                </a:cubicBezTo>
                <a:lnTo>
                  <a:pt x="22776" y="19084"/>
                </a:lnTo>
                <a:cubicBezTo>
                  <a:pt x="22726" y="18290"/>
                  <a:pt x="22702" y="17479"/>
                  <a:pt x="22702" y="16657"/>
                </a:cubicBezTo>
                <a:cubicBezTo>
                  <a:pt x="22689" y="16509"/>
                  <a:pt x="22689" y="16360"/>
                  <a:pt x="22689" y="16211"/>
                </a:cubicBezTo>
                <a:lnTo>
                  <a:pt x="22695" y="15911"/>
                </a:lnTo>
                <a:lnTo>
                  <a:pt x="22700" y="15912"/>
                </a:lnTo>
                <a:close/>
                <a:moveTo>
                  <a:pt x="22476" y="15899"/>
                </a:moveTo>
                <a:lnTo>
                  <a:pt x="22476" y="15912"/>
                </a:lnTo>
                <a:lnTo>
                  <a:pt x="22481" y="15911"/>
                </a:lnTo>
                <a:lnTo>
                  <a:pt x="22487" y="16211"/>
                </a:lnTo>
                <a:cubicBezTo>
                  <a:pt x="22487" y="16360"/>
                  <a:pt x="22486" y="16509"/>
                  <a:pt x="22473" y="16657"/>
                </a:cubicBezTo>
                <a:cubicBezTo>
                  <a:pt x="22474" y="17479"/>
                  <a:pt x="22450" y="18290"/>
                  <a:pt x="22400" y="19084"/>
                </a:cubicBezTo>
                <a:lnTo>
                  <a:pt x="22395" y="19259"/>
                </a:lnTo>
                <a:cubicBezTo>
                  <a:pt x="22393" y="19259"/>
                  <a:pt x="22391" y="19260"/>
                  <a:pt x="22390" y="19261"/>
                </a:cubicBezTo>
                <a:cubicBezTo>
                  <a:pt x="21895" y="28522"/>
                  <a:pt x="19129" y="35892"/>
                  <a:pt x="15597" y="37451"/>
                </a:cubicBezTo>
                <a:lnTo>
                  <a:pt x="15596" y="37481"/>
                </a:lnTo>
                <a:cubicBezTo>
                  <a:pt x="15543" y="37508"/>
                  <a:pt x="15491" y="37533"/>
                  <a:pt x="15436" y="37522"/>
                </a:cubicBezTo>
                <a:cubicBezTo>
                  <a:pt x="15129" y="37667"/>
                  <a:pt x="14815" y="37746"/>
                  <a:pt x="14497" y="37759"/>
                </a:cubicBezTo>
                <a:lnTo>
                  <a:pt x="14328" y="37802"/>
                </a:lnTo>
                <a:lnTo>
                  <a:pt x="14328" y="37789"/>
                </a:lnTo>
                <a:lnTo>
                  <a:pt x="14323" y="37790"/>
                </a:lnTo>
                <a:cubicBezTo>
                  <a:pt x="14317" y="37690"/>
                  <a:pt x="14317" y="37590"/>
                  <a:pt x="14317" y="37490"/>
                </a:cubicBezTo>
                <a:cubicBezTo>
                  <a:pt x="14317" y="37341"/>
                  <a:pt x="14318" y="37192"/>
                  <a:pt x="14331" y="37044"/>
                </a:cubicBezTo>
                <a:cubicBezTo>
                  <a:pt x="14330" y="36222"/>
                  <a:pt x="14354" y="35411"/>
                  <a:pt x="14404" y="34617"/>
                </a:cubicBezTo>
                <a:lnTo>
                  <a:pt x="14409" y="34442"/>
                </a:lnTo>
                <a:cubicBezTo>
                  <a:pt x="14411" y="34442"/>
                  <a:pt x="14413" y="34441"/>
                  <a:pt x="14414" y="34440"/>
                </a:cubicBezTo>
                <a:cubicBezTo>
                  <a:pt x="14909" y="25178"/>
                  <a:pt x="17675" y="17809"/>
                  <a:pt x="21207" y="16250"/>
                </a:cubicBezTo>
                <a:lnTo>
                  <a:pt x="21209" y="16220"/>
                </a:lnTo>
                <a:cubicBezTo>
                  <a:pt x="21261" y="16193"/>
                  <a:pt x="21313" y="16168"/>
                  <a:pt x="21368" y="16179"/>
                </a:cubicBezTo>
                <a:cubicBezTo>
                  <a:pt x="21675" y="16034"/>
                  <a:pt x="21989" y="15955"/>
                  <a:pt x="22308" y="15942"/>
                </a:cubicBezTo>
                <a:close/>
                <a:moveTo>
                  <a:pt x="6045" y="15899"/>
                </a:moveTo>
                <a:lnTo>
                  <a:pt x="6213" y="15942"/>
                </a:lnTo>
                <a:cubicBezTo>
                  <a:pt x="6532" y="15955"/>
                  <a:pt x="6846" y="16034"/>
                  <a:pt x="7153" y="16179"/>
                </a:cubicBezTo>
                <a:cubicBezTo>
                  <a:pt x="7207" y="16168"/>
                  <a:pt x="7260" y="16193"/>
                  <a:pt x="7312" y="16220"/>
                </a:cubicBezTo>
                <a:lnTo>
                  <a:pt x="7313" y="16250"/>
                </a:lnTo>
                <a:cubicBezTo>
                  <a:pt x="10845" y="17809"/>
                  <a:pt x="13611" y="25178"/>
                  <a:pt x="14106" y="34440"/>
                </a:cubicBezTo>
                <a:cubicBezTo>
                  <a:pt x="14108" y="34441"/>
                  <a:pt x="14110" y="34442"/>
                  <a:pt x="14111" y="34442"/>
                </a:cubicBezTo>
                <a:lnTo>
                  <a:pt x="14117" y="34617"/>
                </a:lnTo>
                <a:cubicBezTo>
                  <a:pt x="14166" y="35411"/>
                  <a:pt x="14190" y="36222"/>
                  <a:pt x="14190" y="37044"/>
                </a:cubicBezTo>
                <a:cubicBezTo>
                  <a:pt x="14203" y="37192"/>
                  <a:pt x="14204" y="37341"/>
                  <a:pt x="14204" y="37490"/>
                </a:cubicBezTo>
                <a:cubicBezTo>
                  <a:pt x="14204" y="37590"/>
                  <a:pt x="14203" y="37690"/>
                  <a:pt x="14198" y="37790"/>
                </a:cubicBezTo>
                <a:lnTo>
                  <a:pt x="14193" y="37789"/>
                </a:lnTo>
                <a:lnTo>
                  <a:pt x="14193" y="37802"/>
                </a:lnTo>
                <a:lnTo>
                  <a:pt x="14024" y="37759"/>
                </a:lnTo>
                <a:cubicBezTo>
                  <a:pt x="13705" y="37746"/>
                  <a:pt x="13392" y="37667"/>
                  <a:pt x="13085" y="37522"/>
                </a:cubicBezTo>
                <a:cubicBezTo>
                  <a:pt x="13030" y="37533"/>
                  <a:pt x="12977" y="37508"/>
                  <a:pt x="12925" y="37481"/>
                </a:cubicBezTo>
                <a:lnTo>
                  <a:pt x="12924" y="37451"/>
                </a:lnTo>
                <a:cubicBezTo>
                  <a:pt x="9392" y="35892"/>
                  <a:pt x="6626" y="28522"/>
                  <a:pt x="6131" y="19261"/>
                </a:cubicBezTo>
                <a:cubicBezTo>
                  <a:pt x="6129" y="19260"/>
                  <a:pt x="6128" y="19259"/>
                  <a:pt x="6126" y="19259"/>
                </a:cubicBezTo>
                <a:lnTo>
                  <a:pt x="6121" y="19084"/>
                </a:lnTo>
                <a:cubicBezTo>
                  <a:pt x="6071" y="18290"/>
                  <a:pt x="6047" y="17479"/>
                  <a:pt x="6047" y="16657"/>
                </a:cubicBezTo>
                <a:cubicBezTo>
                  <a:pt x="6034" y="16509"/>
                  <a:pt x="6034" y="16360"/>
                  <a:pt x="6034" y="16211"/>
                </a:cubicBezTo>
                <a:lnTo>
                  <a:pt x="6040" y="15911"/>
                </a:lnTo>
                <a:lnTo>
                  <a:pt x="6045" y="15912"/>
                </a:lnTo>
                <a:close/>
                <a:moveTo>
                  <a:pt x="72441" y="15899"/>
                </a:moveTo>
                <a:lnTo>
                  <a:pt x="72441" y="15912"/>
                </a:lnTo>
                <a:lnTo>
                  <a:pt x="72446" y="15911"/>
                </a:lnTo>
                <a:lnTo>
                  <a:pt x="72452" y="16211"/>
                </a:lnTo>
                <a:cubicBezTo>
                  <a:pt x="72452" y="16360"/>
                  <a:pt x="72451" y="16509"/>
                  <a:pt x="72439" y="16657"/>
                </a:cubicBezTo>
                <a:cubicBezTo>
                  <a:pt x="72439" y="17479"/>
                  <a:pt x="72415" y="18290"/>
                  <a:pt x="72365" y="19084"/>
                </a:cubicBezTo>
                <a:lnTo>
                  <a:pt x="72360" y="19259"/>
                </a:lnTo>
                <a:cubicBezTo>
                  <a:pt x="72358" y="19259"/>
                  <a:pt x="72356" y="19260"/>
                  <a:pt x="72355" y="19261"/>
                </a:cubicBezTo>
                <a:cubicBezTo>
                  <a:pt x="71860" y="28522"/>
                  <a:pt x="69094" y="35892"/>
                  <a:pt x="65562" y="37451"/>
                </a:cubicBezTo>
                <a:lnTo>
                  <a:pt x="65561" y="37481"/>
                </a:lnTo>
                <a:cubicBezTo>
                  <a:pt x="65508" y="37508"/>
                  <a:pt x="65456" y="37533"/>
                  <a:pt x="65401" y="37522"/>
                </a:cubicBezTo>
                <a:cubicBezTo>
                  <a:pt x="65094" y="37667"/>
                  <a:pt x="64780" y="37746"/>
                  <a:pt x="64462" y="37759"/>
                </a:cubicBezTo>
                <a:lnTo>
                  <a:pt x="64293" y="37802"/>
                </a:lnTo>
                <a:lnTo>
                  <a:pt x="64293" y="37789"/>
                </a:lnTo>
                <a:lnTo>
                  <a:pt x="64288" y="37790"/>
                </a:lnTo>
                <a:cubicBezTo>
                  <a:pt x="64283" y="37690"/>
                  <a:pt x="64282" y="37590"/>
                  <a:pt x="64282" y="37490"/>
                </a:cubicBezTo>
                <a:cubicBezTo>
                  <a:pt x="64282" y="37341"/>
                  <a:pt x="64283" y="37192"/>
                  <a:pt x="64296" y="37044"/>
                </a:cubicBezTo>
                <a:cubicBezTo>
                  <a:pt x="64295" y="36222"/>
                  <a:pt x="64319" y="35411"/>
                  <a:pt x="64369" y="34617"/>
                </a:cubicBezTo>
                <a:lnTo>
                  <a:pt x="64375" y="34442"/>
                </a:lnTo>
                <a:cubicBezTo>
                  <a:pt x="64376" y="34442"/>
                  <a:pt x="64378" y="34441"/>
                  <a:pt x="64380" y="34440"/>
                </a:cubicBezTo>
                <a:cubicBezTo>
                  <a:pt x="64874" y="25178"/>
                  <a:pt x="67641" y="17809"/>
                  <a:pt x="71173" y="16250"/>
                </a:cubicBezTo>
                <a:lnTo>
                  <a:pt x="71174" y="16220"/>
                </a:lnTo>
                <a:cubicBezTo>
                  <a:pt x="71226" y="16193"/>
                  <a:pt x="71278" y="16168"/>
                  <a:pt x="71333" y="16179"/>
                </a:cubicBezTo>
                <a:cubicBezTo>
                  <a:pt x="71640" y="16034"/>
                  <a:pt x="71954" y="15955"/>
                  <a:pt x="72273" y="15942"/>
                </a:cubicBezTo>
                <a:close/>
                <a:moveTo>
                  <a:pt x="5821" y="15899"/>
                </a:moveTo>
                <a:lnTo>
                  <a:pt x="5821" y="15912"/>
                </a:lnTo>
                <a:lnTo>
                  <a:pt x="5826" y="15911"/>
                </a:lnTo>
                <a:lnTo>
                  <a:pt x="5832" y="16211"/>
                </a:lnTo>
                <a:cubicBezTo>
                  <a:pt x="5832" y="16360"/>
                  <a:pt x="5831" y="16509"/>
                  <a:pt x="5818" y="16657"/>
                </a:cubicBezTo>
                <a:cubicBezTo>
                  <a:pt x="5819" y="17479"/>
                  <a:pt x="5795" y="18290"/>
                  <a:pt x="5745" y="19084"/>
                </a:cubicBezTo>
                <a:lnTo>
                  <a:pt x="5740" y="19259"/>
                </a:lnTo>
                <a:cubicBezTo>
                  <a:pt x="5738" y="19259"/>
                  <a:pt x="5736" y="19260"/>
                  <a:pt x="5735" y="19261"/>
                </a:cubicBezTo>
                <a:cubicBezTo>
                  <a:pt x="5291" y="27571"/>
                  <a:pt x="3018" y="34358"/>
                  <a:pt x="0" y="36752"/>
                </a:cubicBezTo>
                <a:lnTo>
                  <a:pt x="0" y="33279"/>
                </a:lnTo>
                <a:cubicBezTo>
                  <a:pt x="2256" y="31105"/>
                  <a:pt x="3958" y="25976"/>
                  <a:pt x="4421" y="19700"/>
                </a:cubicBezTo>
                <a:cubicBezTo>
                  <a:pt x="2548" y="20773"/>
                  <a:pt x="960" y="23799"/>
                  <a:pt x="0" y="27939"/>
                </a:cubicBezTo>
                <a:lnTo>
                  <a:pt x="0" y="22511"/>
                </a:lnTo>
                <a:cubicBezTo>
                  <a:pt x="1195" y="19285"/>
                  <a:pt x="2777" y="17034"/>
                  <a:pt x="4552" y="16250"/>
                </a:cubicBezTo>
                <a:lnTo>
                  <a:pt x="4554" y="16220"/>
                </a:lnTo>
                <a:cubicBezTo>
                  <a:pt x="4606" y="16193"/>
                  <a:pt x="4658" y="16168"/>
                  <a:pt x="4713" y="16179"/>
                </a:cubicBezTo>
                <a:cubicBezTo>
                  <a:pt x="5020" y="16034"/>
                  <a:pt x="5334" y="15955"/>
                  <a:pt x="5653" y="15942"/>
                </a:cubicBezTo>
                <a:close/>
                <a:moveTo>
                  <a:pt x="117805" y="0"/>
                </a:moveTo>
                <a:lnTo>
                  <a:pt x="119882" y="0"/>
                </a:lnTo>
                <a:cubicBezTo>
                  <a:pt x="119926" y="73"/>
                  <a:pt x="119963" y="167"/>
                  <a:pt x="120000" y="262"/>
                </a:cubicBezTo>
                <a:lnTo>
                  <a:pt x="120000" y="5512"/>
                </a:lnTo>
                <a:cubicBezTo>
                  <a:pt x="119445" y="3254"/>
                  <a:pt x="118698" y="1348"/>
                  <a:pt x="117805" y="0"/>
                </a:cubicBezTo>
                <a:close/>
                <a:moveTo>
                  <a:pt x="114573" y="0"/>
                </a:moveTo>
                <a:lnTo>
                  <a:pt x="115897" y="0"/>
                </a:lnTo>
                <a:cubicBezTo>
                  <a:pt x="116557" y="5082"/>
                  <a:pt x="118070" y="9151"/>
                  <a:pt x="120000" y="11071"/>
                </a:cubicBezTo>
                <a:lnTo>
                  <a:pt x="120000" y="14536"/>
                </a:lnTo>
                <a:cubicBezTo>
                  <a:pt x="117366" y="12377"/>
                  <a:pt x="115312" y="6896"/>
                  <a:pt x="114573" y="0"/>
                </a:cubicBezTo>
                <a:close/>
                <a:moveTo>
                  <a:pt x="108497" y="0"/>
                </a:moveTo>
                <a:lnTo>
                  <a:pt x="110552" y="0"/>
                </a:lnTo>
                <a:cubicBezTo>
                  <a:pt x="108923" y="2572"/>
                  <a:pt x="107748" y="6846"/>
                  <a:pt x="107375" y="11859"/>
                </a:cubicBezTo>
                <a:cubicBezTo>
                  <a:pt x="109777" y="10493"/>
                  <a:pt x="111712" y="5939"/>
                  <a:pt x="112479" y="0"/>
                </a:cubicBezTo>
                <a:lnTo>
                  <a:pt x="113798" y="0"/>
                </a:lnTo>
                <a:cubicBezTo>
                  <a:pt x="112963" y="7869"/>
                  <a:pt x="110412" y="13894"/>
                  <a:pt x="107243" y="15282"/>
                </a:cubicBezTo>
                <a:lnTo>
                  <a:pt x="107242" y="15312"/>
                </a:lnTo>
                <a:cubicBezTo>
                  <a:pt x="107190" y="15338"/>
                  <a:pt x="107138" y="15363"/>
                  <a:pt x="107083" y="15352"/>
                </a:cubicBezTo>
                <a:cubicBezTo>
                  <a:pt x="106776" y="15496"/>
                  <a:pt x="106462" y="15574"/>
                  <a:pt x="106143" y="15588"/>
                </a:cubicBezTo>
                <a:lnTo>
                  <a:pt x="105975" y="15630"/>
                </a:lnTo>
                <a:lnTo>
                  <a:pt x="105975" y="15617"/>
                </a:lnTo>
                <a:lnTo>
                  <a:pt x="105970" y="15618"/>
                </a:lnTo>
                <a:cubicBezTo>
                  <a:pt x="105964" y="15519"/>
                  <a:pt x="105964" y="15420"/>
                  <a:pt x="105964" y="15320"/>
                </a:cubicBezTo>
                <a:cubicBezTo>
                  <a:pt x="105964" y="15172"/>
                  <a:pt x="105965" y="15025"/>
                  <a:pt x="105977" y="14878"/>
                </a:cubicBezTo>
                <a:cubicBezTo>
                  <a:pt x="105977" y="14062"/>
                  <a:pt x="106001" y="13258"/>
                  <a:pt x="106051" y="12470"/>
                </a:cubicBezTo>
                <a:lnTo>
                  <a:pt x="106056" y="12296"/>
                </a:lnTo>
                <a:cubicBezTo>
                  <a:pt x="106058" y="12296"/>
                  <a:pt x="106060" y="12296"/>
                  <a:pt x="106061" y="12294"/>
                </a:cubicBezTo>
                <a:cubicBezTo>
                  <a:pt x="106320" y="7487"/>
                  <a:pt x="107201" y="3194"/>
                  <a:pt x="108497" y="0"/>
                </a:cubicBezTo>
                <a:close/>
                <a:moveTo>
                  <a:pt x="97928" y="0"/>
                </a:moveTo>
                <a:lnTo>
                  <a:pt x="99247" y="0"/>
                </a:lnTo>
                <a:cubicBezTo>
                  <a:pt x="100014" y="5939"/>
                  <a:pt x="101949" y="10493"/>
                  <a:pt x="104351" y="11859"/>
                </a:cubicBezTo>
                <a:cubicBezTo>
                  <a:pt x="103978" y="6846"/>
                  <a:pt x="102803" y="2572"/>
                  <a:pt x="101174" y="0"/>
                </a:cubicBezTo>
                <a:lnTo>
                  <a:pt x="103229" y="0"/>
                </a:lnTo>
                <a:cubicBezTo>
                  <a:pt x="104525" y="3194"/>
                  <a:pt x="105406" y="7487"/>
                  <a:pt x="105665" y="12294"/>
                </a:cubicBezTo>
                <a:cubicBezTo>
                  <a:pt x="105666" y="12296"/>
                  <a:pt x="105668" y="12296"/>
                  <a:pt x="105670" y="12296"/>
                </a:cubicBezTo>
                <a:lnTo>
                  <a:pt x="105675" y="12470"/>
                </a:lnTo>
                <a:cubicBezTo>
                  <a:pt x="105725" y="13258"/>
                  <a:pt x="105749" y="14062"/>
                  <a:pt x="105749" y="14878"/>
                </a:cubicBezTo>
                <a:cubicBezTo>
                  <a:pt x="105761" y="15025"/>
                  <a:pt x="105762" y="15172"/>
                  <a:pt x="105762" y="15320"/>
                </a:cubicBezTo>
                <a:cubicBezTo>
                  <a:pt x="105762" y="15420"/>
                  <a:pt x="105762" y="15519"/>
                  <a:pt x="105756" y="15618"/>
                </a:cubicBezTo>
                <a:lnTo>
                  <a:pt x="105751" y="15617"/>
                </a:lnTo>
                <a:lnTo>
                  <a:pt x="105751" y="15630"/>
                </a:lnTo>
                <a:lnTo>
                  <a:pt x="105583" y="15588"/>
                </a:lnTo>
                <a:cubicBezTo>
                  <a:pt x="105264" y="15574"/>
                  <a:pt x="104950" y="15496"/>
                  <a:pt x="104643" y="15352"/>
                </a:cubicBezTo>
                <a:cubicBezTo>
                  <a:pt x="104588" y="15363"/>
                  <a:pt x="104536" y="15338"/>
                  <a:pt x="104484" y="15312"/>
                </a:cubicBezTo>
                <a:lnTo>
                  <a:pt x="104483" y="15282"/>
                </a:lnTo>
                <a:cubicBezTo>
                  <a:pt x="101315" y="13894"/>
                  <a:pt x="98763" y="7869"/>
                  <a:pt x="97928" y="0"/>
                </a:cubicBezTo>
                <a:close/>
                <a:moveTo>
                  <a:pt x="91842" y="0"/>
                </a:moveTo>
                <a:lnTo>
                  <a:pt x="93896" y="0"/>
                </a:lnTo>
                <a:cubicBezTo>
                  <a:pt x="92268" y="2572"/>
                  <a:pt x="91093" y="6846"/>
                  <a:pt x="90720" y="11859"/>
                </a:cubicBezTo>
                <a:cubicBezTo>
                  <a:pt x="93122" y="10493"/>
                  <a:pt x="95057" y="5939"/>
                  <a:pt x="95824" y="0"/>
                </a:cubicBezTo>
                <a:lnTo>
                  <a:pt x="97143" y="0"/>
                </a:lnTo>
                <a:cubicBezTo>
                  <a:pt x="96308" y="7869"/>
                  <a:pt x="93756" y="13894"/>
                  <a:pt x="90588" y="15282"/>
                </a:cubicBezTo>
                <a:lnTo>
                  <a:pt x="90587" y="15312"/>
                </a:lnTo>
                <a:cubicBezTo>
                  <a:pt x="90535" y="15338"/>
                  <a:pt x="90483" y="15363"/>
                  <a:pt x="90428" y="15352"/>
                </a:cubicBezTo>
                <a:cubicBezTo>
                  <a:pt x="90121" y="15496"/>
                  <a:pt x="89807" y="15574"/>
                  <a:pt x="89488" y="15588"/>
                </a:cubicBezTo>
                <a:lnTo>
                  <a:pt x="89320" y="15630"/>
                </a:lnTo>
                <a:lnTo>
                  <a:pt x="89320" y="15617"/>
                </a:lnTo>
                <a:lnTo>
                  <a:pt x="89315" y="15618"/>
                </a:lnTo>
                <a:cubicBezTo>
                  <a:pt x="89309" y="15519"/>
                  <a:pt x="89309" y="15420"/>
                  <a:pt x="89309" y="15320"/>
                </a:cubicBezTo>
                <a:cubicBezTo>
                  <a:pt x="89309" y="15172"/>
                  <a:pt x="89310" y="15025"/>
                  <a:pt x="89322" y="14878"/>
                </a:cubicBezTo>
                <a:cubicBezTo>
                  <a:pt x="89322" y="14062"/>
                  <a:pt x="89346" y="13258"/>
                  <a:pt x="89396" y="12470"/>
                </a:cubicBezTo>
                <a:lnTo>
                  <a:pt x="89401" y="12296"/>
                </a:lnTo>
                <a:cubicBezTo>
                  <a:pt x="89403" y="12296"/>
                  <a:pt x="89405" y="12296"/>
                  <a:pt x="89406" y="12294"/>
                </a:cubicBezTo>
                <a:cubicBezTo>
                  <a:pt x="89665" y="7487"/>
                  <a:pt x="90546" y="3194"/>
                  <a:pt x="91842" y="0"/>
                </a:cubicBezTo>
                <a:close/>
                <a:moveTo>
                  <a:pt x="81273" y="0"/>
                </a:moveTo>
                <a:lnTo>
                  <a:pt x="82592" y="0"/>
                </a:lnTo>
                <a:cubicBezTo>
                  <a:pt x="83359" y="5939"/>
                  <a:pt x="85294" y="10493"/>
                  <a:pt x="87696" y="11859"/>
                </a:cubicBezTo>
                <a:cubicBezTo>
                  <a:pt x="87323" y="6846"/>
                  <a:pt x="86148" y="2572"/>
                  <a:pt x="84519" y="0"/>
                </a:cubicBezTo>
                <a:lnTo>
                  <a:pt x="86574" y="0"/>
                </a:lnTo>
                <a:cubicBezTo>
                  <a:pt x="87870" y="3194"/>
                  <a:pt x="88751" y="7487"/>
                  <a:pt x="89010" y="12294"/>
                </a:cubicBezTo>
                <a:cubicBezTo>
                  <a:pt x="89011" y="12296"/>
                  <a:pt x="89013" y="12296"/>
                  <a:pt x="89015" y="12296"/>
                </a:cubicBezTo>
                <a:lnTo>
                  <a:pt x="89020" y="12470"/>
                </a:lnTo>
                <a:cubicBezTo>
                  <a:pt x="89070" y="13258"/>
                  <a:pt x="89094" y="14062"/>
                  <a:pt x="89094" y="14878"/>
                </a:cubicBezTo>
                <a:cubicBezTo>
                  <a:pt x="89106" y="15025"/>
                  <a:pt x="89107" y="15172"/>
                  <a:pt x="89107" y="15320"/>
                </a:cubicBezTo>
                <a:cubicBezTo>
                  <a:pt x="89107" y="15420"/>
                  <a:pt x="89107" y="15519"/>
                  <a:pt x="89101" y="15618"/>
                </a:cubicBezTo>
                <a:lnTo>
                  <a:pt x="89096" y="15617"/>
                </a:lnTo>
                <a:lnTo>
                  <a:pt x="89096" y="15630"/>
                </a:lnTo>
                <a:lnTo>
                  <a:pt x="88928" y="15588"/>
                </a:lnTo>
                <a:cubicBezTo>
                  <a:pt x="88609" y="15574"/>
                  <a:pt x="88295" y="15496"/>
                  <a:pt x="87988" y="15352"/>
                </a:cubicBezTo>
                <a:cubicBezTo>
                  <a:pt x="87933" y="15363"/>
                  <a:pt x="87881" y="15338"/>
                  <a:pt x="87829" y="15312"/>
                </a:cubicBezTo>
                <a:lnTo>
                  <a:pt x="87828" y="15282"/>
                </a:lnTo>
                <a:cubicBezTo>
                  <a:pt x="84659" y="13894"/>
                  <a:pt x="82108" y="7869"/>
                  <a:pt x="81273" y="0"/>
                </a:cubicBezTo>
                <a:close/>
                <a:moveTo>
                  <a:pt x="75187" y="0"/>
                </a:moveTo>
                <a:lnTo>
                  <a:pt x="77241" y="0"/>
                </a:lnTo>
                <a:cubicBezTo>
                  <a:pt x="75613" y="2572"/>
                  <a:pt x="74438" y="6846"/>
                  <a:pt x="74065" y="11859"/>
                </a:cubicBezTo>
                <a:cubicBezTo>
                  <a:pt x="76467" y="10493"/>
                  <a:pt x="78402" y="5939"/>
                  <a:pt x="79169" y="0"/>
                </a:cubicBezTo>
                <a:lnTo>
                  <a:pt x="80488" y="0"/>
                </a:lnTo>
                <a:cubicBezTo>
                  <a:pt x="79653" y="7869"/>
                  <a:pt x="77101" y="13894"/>
                  <a:pt x="73933" y="15282"/>
                </a:cubicBezTo>
                <a:lnTo>
                  <a:pt x="73932" y="15312"/>
                </a:lnTo>
                <a:cubicBezTo>
                  <a:pt x="73880" y="15338"/>
                  <a:pt x="73828" y="15363"/>
                  <a:pt x="73773" y="15352"/>
                </a:cubicBezTo>
                <a:cubicBezTo>
                  <a:pt x="73466" y="15496"/>
                  <a:pt x="73152" y="15574"/>
                  <a:pt x="72833" y="15588"/>
                </a:cubicBezTo>
                <a:lnTo>
                  <a:pt x="72665" y="15630"/>
                </a:lnTo>
                <a:lnTo>
                  <a:pt x="72665" y="15617"/>
                </a:lnTo>
                <a:lnTo>
                  <a:pt x="72660" y="15618"/>
                </a:lnTo>
                <a:cubicBezTo>
                  <a:pt x="72654" y="15519"/>
                  <a:pt x="72654" y="15420"/>
                  <a:pt x="72654" y="15320"/>
                </a:cubicBezTo>
                <a:cubicBezTo>
                  <a:pt x="72654" y="15172"/>
                  <a:pt x="72654" y="15025"/>
                  <a:pt x="72667" y="14878"/>
                </a:cubicBezTo>
                <a:cubicBezTo>
                  <a:pt x="72667" y="14062"/>
                  <a:pt x="72691" y="13258"/>
                  <a:pt x="72741" y="12470"/>
                </a:cubicBezTo>
                <a:lnTo>
                  <a:pt x="72746" y="12296"/>
                </a:lnTo>
                <a:cubicBezTo>
                  <a:pt x="72748" y="12296"/>
                  <a:pt x="72750" y="12296"/>
                  <a:pt x="72751" y="12294"/>
                </a:cubicBezTo>
                <a:cubicBezTo>
                  <a:pt x="73010" y="7487"/>
                  <a:pt x="73891" y="3194"/>
                  <a:pt x="75187" y="0"/>
                </a:cubicBezTo>
                <a:close/>
                <a:moveTo>
                  <a:pt x="64618" y="0"/>
                </a:moveTo>
                <a:lnTo>
                  <a:pt x="65937" y="0"/>
                </a:lnTo>
                <a:cubicBezTo>
                  <a:pt x="66704" y="5939"/>
                  <a:pt x="68639" y="10493"/>
                  <a:pt x="71041" y="11859"/>
                </a:cubicBezTo>
                <a:cubicBezTo>
                  <a:pt x="70668" y="6846"/>
                  <a:pt x="69493" y="2572"/>
                  <a:pt x="67864" y="0"/>
                </a:cubicBezTo>
                <a:lnTo>
                  <a:pt x="69919" y="0"/>
                </a:lnTo>
                <a:cubicBezTo>
                  <a:pt x="71215" y="3194"/>
                  <a:pt x="72096" y="7487"/>
                  <a:pt x="72355" y="12294"/>
                </a:cubicBezTo>
                <a:cubicBezTo>
                  <a:pt x="72356" y="12296"/>
                  <a:pt x="72358" y="12296"/>
                  <a:pt x="72360" y="12296"/>
                </a:cubicBezTo>
                <a:lnTo>
                  <a:pt x="72365" y="12470"/>
                </a:lnTo>
                <a:cubicBezTo>
                  <a:pt x="72415" y="13258"/>
                  <a:pt x="72439" y="14062"/>
                  <a:pt x="72439" y="14878"/>
                </a:cubicBezTo>
                <a:cubicBezTo>
                  <a:pt x="72451" y="15025"/>
                  <a:pt x="72452" y="15172"/>
                  <a:pt x="72452" y="15320"/>
                </a:cubicBezTo>
                <a:cubicBezTo>
                  <a:pt x="72452" y="15420"/>
                  <a:pt x="72452" y="15519"/>
                  <a:pt x="72446" y="15618"/>
                </a:cubicBezTo>
                <a:lnTo>
                  <a:pt x="72441" y="15617"/>
                </a:lnTo>
                <a:lnTo>
                  <a:pt x="72441" y="15630"/>
                </a:lnTo>
                <a:lnTo>
                  <a:pt x="72273" y="15588"/>
                </a:lnTo>
                <a:cubicBezTo>
                  <a:pt x="71954" y="15574"/>
                  <a:pt x="71640" y="15496"/>
                  <a:pt x="71333" y="15352"/>
                </a:cubicBezTo>
                <a:cubicBezTo>
                  <a:pt x="71278" y="15363"/>
                  <a:pt x="71226" y="15338"/>
                  <a:pt x="71174" y="15312"/>
                </a:cubicBezTo>
                <a:lnTo>
                  <a:pt x="71173" y="15282"/>
                </a:lnTo>
                <a:cubicBezTo>
                  <a:pt x="68004" y="13894"/>
                  <a:pt x="65453" y="7869"/>
                  <a:pt x="64618" y="0"/>
                </a:cubicBezTo>
                <a:close/>
                <a:moveTo>
                  <a:pt x="58532" y="0"/>
                </a:moveTo>
                <a:lnTo>
                  <a:pt x="60586" y="0"/>
                </a:lnTo>
                <a:cubicBezTo>
                  <a:pt x="58958" y="2572"/>
                  <a:pt x="57783" y="6846"/>
                  <a:pt x="57410" y="11859"/>
                </a:cubicBezTo>
                <a:cubicBezTo>
                  <a:pt x="59812" y="10493"/>
                  <a:pt x="61747" y="5939"/>
                  <a:pt x="62514" y="0"/>
                </a:cubicBezTo>
                <a:lnTo>
                  <a:pt x="63833" y="0"/>
                </a:lnTo>
                <a:cubicBezTo>
                  <a:pt x="62998" y="7869"/>
                  <a:pt x="60446" y="13894"/>
                  <a:pt x="57278" y="15282"/>
                </a:cubicBezTo>
                <a:lnTo>
                  <a:pt x="57277" y="15312"/>
                </a:lnTo>
                <a:cubicBezTo>
                  <a:pt x="57225" y="15338"/>
                  <a:pt x="57172" y="15363"/>
                  <a:pt x="57118" y="15352"/>
                </a:cubicBezTo>
                <a:cubicBezTo>
                  <a:pt x="56811" y="15496"/>
                  <a:pt x="56497" y="15574"/>
                  <a:pt x="56178" y="15588"/>
                </a:cubicBezTo>
                <a:lnTo>
                  <a:pt x="56010" y="15630"/>
                </a:lnTo>
                <a:lnTo>
                  <a:pt x="56010" y="15617"/>
                </a:lnTo>
                <a:lnTo>
                  <a:pt x="56005" y="15618"/>
                </a:lnTo>
                <a:cubicBezTo>
                  <a:pt x="55999" y="15519"/>
                  <a:pt x="55999" y="15420"/>
                  <a:pt x="55999" y="15320"/>
                </a:cubicBezTo>
                <a:cubicBezTo>
                  <a:pt x="55999" y="15172"/>
                  <a:pt x="55999" y="15025"/>
                  <a:pt x="56012" y="14878"/>
                </a:cubicBezTo>
                <a:cubicBezTo>
                  <a:pt x="56012" y="14062"/>
                  <a:pt x="56036" y="13258"/>
                  <a:pt x="56086" y="12470"/>
                </a:cubicBezTo>
                <a:lnTo>
                  <a:pt x="56091" y="12296"/>
                </a:lnTo>
                <a:cubicBezTo>
                  <a:pt x="56093" y="12296"/>
                  <a:pt x="56094" y="12296"/>
                  <a:pt x="56096" y="12294"/>
                </a:cubicBezTo>
                <a:cubicBezTo>
                  <a:pt x="56355" y="7487"/>
                  <a:pt x="57236" y="3194"/>
                  <a:pt x="58532" y="0"/>
                </a:cubicBezTo>
                <a:close/>
                <a:moveTo>
                  <a:pt x="47963" y="0"/>
                </a:moveTo>
                <a:lnTo>
                  <a:pt x="49282" y="0"/>
                </a:lnTo>
                <a:cubicBezTo>
                  <a:pt x="50049" y="5939"/>
                  <a:pt x="51984" y="10493"/>
                  <a:pt x="54386" y="11859"/>
                </a:cubicBezTo>
                <a:cubicBezTo>
                  <a:pt x="54013" y="6846"/>
                  <a:pt x="52838" y="2572"/>
                  <a:pt x="51209" y="0"/>
                </a:cubicBezTo>
                <a:lnTo>
                  <a:pt x="53264" y="0"/>
                </a:lnTo>
                <a:cubicBezTo>
                  <a:pt x="54560" y="3194"/>
                  <a:pt x="55441" y="7487"/>
                  <a:pt x="55700" y="12294"/>
                </a:cubicBezTo>
                <a:cubicBezTo>
                  <a:pt x="55701" y="12296"/>
                  <a:pt x="55703" y="12296"/>
                  <a:pt x="55705" y="12296"/>
                </a:cubicBezTo>
                <a:lnTo>
                  <a:pt x="55710" y="12470"/>
                </a:lnTo>
                <a:cubicBezTo>
                  <a:pt x="55760" y="13258"/>
                  <a:pt x="55784" y="14062"/>
                  <a:pt x="55783" y="14878"/>
                </a:cubicBezTo>
                <a:cubicBezTo>
                  <a:pt x="55796" y="15025"/>
                  <a:pt x="55797" y="15172"/>
                  <a:pt x="55797" y="15320"/>
                </a:cubicBezTo>
                <a:cubicBezTo>
                  <a:pt x="55797" y="15420"/>
                  <a:pt x="55797" y="15519"/>
                  <a:pt x="55791" y="15618"/>
                </a:cubicBezTo>
                <a:lnTo>
                  <a:pt x="55786" y="15617"/>
                </a:lnTo>
                <a:lnTo>
                  <a:pt x="55786" y="15630"/>
                </a:lnTo>
                <a:lnTo>
                  <a:pt x="55617" y="15588"/>
                </a:lnTo>
                <a:cubicBezTo>
                  <a:pt x="55299" y="15574"/>
                  <a:pt x="54985" y="15496"/>
                  <a:pt x="54678" y="15352"/>
                </a:cubicBezTo>
                <a:cubicBezTo>
                  <a:pt x="54623" y="15363"/>
                  <a:pt x="54571" y="15338"/>
                  <a:pt x="54519" y="15312"/>
                </a:cubicBezTo>
                <a:lnTo>
                  <a:pt x="54517" y="15282"/>
                </a:lnTo>
                <a:cubicBezTo>
                  <a:pt x="51349" y="13894"/>
                  <a:pt x="48798" y="7869"/>
                  <a:pt x="47963" y="0"/>
                </a:cubicBezTo>
                <a:close/>
                <a:moveTo>
                  <a:pt x="41877" y="0"/>
                </a:moveTo>
                <a:lnTo>
                  <a:pt x="43931" y="0"/>
                </a:lnTo>
                <a:cubicBezTo>
                  <a:pt x="42303" y="2572"/>
                  <a:pt x="41127" y="6846"/>
                  <a:pt x="40755" y="11859"/>
                </a:cubicBezTo>
                <a:cubicBezTo>
                  <a:pt x="43157" y="10493"/>
                  <a:pt x="45092" y="5939"/>
                  <a:pt x="45859" y="0"/>
                </a:cubicBezTo>
                <a:lnTo>
                  <a:pt x="47178" y="0"/>
                </a:lnTo>
                <a:cubicBezTo>
                  <a:pt x="46343" y="7869"/>
                  <a:pt x="43791" y="13894"/>
                  <a:pt x="40623" y="15282"/>
                </a:cubicBezTo>
                <a:lnTo>
                  <a:pt x="40622" y="15312"/>
                </a:lnTo>
                <a:cubicBezTo>
                  <a:pt x="40570" y="15338"/>
                  <a:pt x="40517" y="15363"/>
                  <a:pt x="40463" y="15352"/>
                </a:cubicBezTo>
                <a:cubicBezTo>
                  <a:pt x="40156" y="15496"/>
                  <a:pt x="39842" y="15574"/>
                  <a:pt x="39523" y="15588"/>
                </a:cubicBezTo>
                <a:lnTo>
                  <a:pt x="39355" y="15630"/>
                </a:lnTo>
                <a:lnTo>
                  <a:pt x="39355" y="15617"/>
                </a:lnTo>
                <a:lnTo>
                  <a:pt x="39350" y="15618"/>
                </a:lnTo>
                <a:cubicBezTo>
                  <a:pt x="39344" y="15519"/>
                  <a:pt x="39344" y="15420"/>
                  <a:pt x="39344" y="15320"/>
                </a:cubicBezTo>
                <a:cubicBezTo>
                  <a:pt x="39344" y="15172"/>
                  <a:pt x="39344" y="15025"/>
                  <a:pt x="39357" y="14878"/>
                </a:cubicBezTo>
                <a:cubicBezTo>
                  <a:pt x="39357" y="14062"/>
                  <a:pt x="39381" y="13258"/>
                  <a:pt x="39431" y="12470"/>
                </a:cubicBezTo>
                <a:lnTo>
                  <a:pt x="39436" y="12296"/>
                </a:lnTo>
                <a:cubicBezTo>
                  <a:pt x="39438" y="12296"/>
                  <a:pt x="39439" y="12296"/>
                  <a:pt x="39441" y="12294"/>
                </a:cubicBezTo>
                <a:cubicBezTo>
                  <a:pt x="39700" y="7487"/>
                  <a:pt x="40580" y="3194"/>
                  <a:pt x="41877" y="0"/>
                </a:cubicBezTo>
                <a:close/>
                <a:moveTo>
                  <a:pt x="31308" y="0"/>
                </a:moveTo>
                <a:lnTo>
                  <a:pt x="32627" y="0"/>
                </a:lnTo>
                <a:cubicBezTo>
                  <a:pt x="33394" y="5939"/>
                  <a:pt x="35329" y="10493"/>
                  <a:pt x="37731" y="11859"/>
                </a:cubicBezTo>
                <a:cubicBezTo>
                  <a:pt x="37358" y="6846"/>
                  <a:pt x="36183" y="2572"/>
                  <a:pt x="34554" y="0"/>
                </a:cubicBezTo>
                <a:lnTo>
                  <a:pt x="36609" y="0"/>
                </a:lnTo>
                <a:cubicBezTo>
                  <a:pt x="37905" y="3194"/>
                  <a:pt x="38786" y="7487"/>
                  <a:pt x="39045" y="12294"/>
                </a:cubicBezTo>
                <a:cubicBezTo>
                  <a:pt x="39046" y="12296"/>
                  <a:pt x="39048" y="12296"/>
                  <a:pt x="39050" y="12296"/>
                </a:cubicBezTo>
                <a:lnTo>
                  <a:pt x="39055" y="12470"/>
                </a:lnTo>
                <a:cubicBezTo>
                  <a:pt x="39105" y="13258"/>
                  <a:pt x="39129" y="14062"/>
                  <a:pt x="39128" y="14878"/>
                </a:cubicBezTo>
                <a:cubicBezTo>
                  <a:pt x="39141" y="15025"/>
                  <a:pt x="39142" y="15172"/>
                  <a:pt x="39142" y="15320"/>
                </a:cubicBezTo>
                <a:cubicBezTo>
                  <a:pt x="39142" y="15420"/>
                  <a:pt x="39142" y="15519"/>
                  <a:pt x="39136" y="15618"/>
                </a:cubicBezTo>
                <a:lnTo>
                  <a:pt x="39131" y="15617"/>
                </a:lnTo>
                <a:lnTo>
                  <a:pt x="39131" y="15630"/>
                </a:lnTo>
                <a:lnTo>
                  <a:pt x="38962" y="15588"/>
                </a:lnTo>
                <a:cubicBezTo>
                  <a:pt x="38644" y="15574"/>
                  <a:pt x="38330" y="15496"/>
                  <a:pt x="38023" y="15352"/>
                </a:cubicBezTo>
                <a:cubicBezTo>
                  <a:pt x="37968" y="15363"/>
                  <a:pt x="37916" y="15338"/>
                  <a:pt x="37864" y="15312"/>
                </a:cubicBezTo>
                <a:lnTo>
                  <a:pt x="37862" y="15282"/>
                </a:lnTo>
                <a:cubicBezTo>
                  <a:pt x="34694" y="13894"/>
                  <a:pt x="32143" y="7869"/>
                  <a:pt x="31308" y="0"/>
                </a:cubicBezTo>
                <a:close/>
                <a:moveTo>
                  <a:pt x="25222" y="0"/>
                </a:moveTo>
                <a:lnTo>
                  <a:pt x="27276" y="0"/>
                </a:lnTo>
                <a:cubicBezTo>
                  <a:pt x="25648" y="2572"/>
                  <a:pt x="24472" y="6846"/>
                  <a:pt x="24100" y="11859"/>
                </a:cubicBezTo>
                <a:cubicBezTo>
                  <a:pt x="26502" y="10493"/>
                  <a:pt x="28437" y="5939"/>
                  <a:pt x="29204" y="0"/>
                </a:cubicBezTo>
                <a:lnTo>
                  <a:pt x="30523" y="0"/>
                </a:lnTo>
                <a:cubicBezTo>
                  <a:pt x="29688" y="7869"/>
                  <a:pt x="27136" y="13894"/>
                  <a:pt x="23968" y="15282"/>
                </a:cubicBezTo>
                <a:lnTo>
                  <a:pt x="23967" y="15312"/>
                </a:lnTo>
                <a:cubicBezTo>
                  <a:pt x="23915" y="15338"/>
                  <a:pt x="23862" y="15363"/>
                  <a:pt x="23808" y="15352"/>
                </a:cubicBezTo>
                <a:cubicBezTo>
                  <a:pt x="23501" y="15496"/>
                  <a:pt x="23187" y="15574"/>
                  <a:pt x="22868" y="15588"/>
                </a:cubicBezTo>
                <a:lnTo>
                  <a:pt x="22700" y="15630"/>
                </a:lnTo>
                <a:lnTo>
                  <a:pt x="22700" y="15617"/>
                </a:lnTo>
                <a:lnTo>
                  <a:pt x="22695" y="15618"/>
                </a:lnTo>
                <a:cubicBezTo>
                  <a:pt x="22689" y="15519"/>
                  <a:pt x="22689" y="15420"/>
                  <a:pt x="22689" y="15320"/>
                </a:cubicBezTo>
                <a:cubicBezTo>
                  <a:pt x="22689" y="15172"/>
                  <a:pt x="22689" y="15025"/>
                  <a:pt x="22702" y="14878"/>
                </a:cubicBezTo>
                <a:cubicBezTo>
                  <a:pt x="22702" y="14062"/>
                  <a:pt x="22726" y="13258"/>
                  <a:pt x="22776" y="12470"/>
                </a:cubicBezTo>
                <a:lnTo>
                  <a:pt x="22781" y="12296"/>
                </a:lnTo>
                <a:cubicBezTo>
                  <a:pt x="22783" y="12296"/>
                  <a:pt x="22784" y="12296"/>
                  <a:pt x="22786" y="12294"/>
                </a:cubicBezTo>
                <a:cubicBezTo>
                  <a:pt x="23045" y="7487"/>
                  <a:pt x="23925" y="3194"/>
                  <a:pt x="25222" y="0"/>
                </a:cubicBezTo>
                <a:close/>
                <a:moveTo>
                  <a:pt x="14653" y="0"/>
                </a:moveTo>
                <a:lnTo>
                  <a:pt x="15972" y="0"/>
                </a:lnTo>
                <a:cubicBezTo>
                  <a:pt x="16739" y="5939"/>
                  <a:pt x="18674" y="10493"/>
                  <a:pt x="21076" y="11859"/>
                </a:cubicBezTo>
                <a:cubicBezTo>
                  <a:pt x="20703" y="6846"/>
                  <a:pt x="19528" y="2572"/>
                  <a:pt x="17899" y="0"/>
                </a:cubicBezTo>
                <a:lnTo>
                  <a:pt x="19954" y="0"/>
                </a:lnTo>
                <a:cubicBezTo>
                  <a:pt x="21250" y="3194"/>
                  <a:pt x="22131" y="7487"/>
                  <a:pt x="22390" y="12294"/>
                </a:cubicBezTo>
                <a:cubicBezTo>
                  <a:pt x="22391" y="12296"/>
                  <a:pt x="22393" y="12296"/>
                  <a:pt x="22395" y="12296"/>
                </a:cubicBezTo>
                <a:lnTo>
                  <a:pt x="22400" y="12470"/>
                </a:lnTo>
                <a:cubicBezTo>
                  <a:pt x="22450" y="13258"/>
                  <a:pt x="22474" y="14062"/>
                  <a:pt x="22473" y="14878"/>
                </a:cubicBezTo>
                <a:cubicBezTo>
                  <a:pt x="22486" y="15025"/>
                  <a:pt x="22487" y="15172"/>
                  <a:pt x="22487" y="15320"/>
                </a:cubicBezTo>
                <a:cubicBezTo>
                  <a:pt x="22487" y="15420"/>
                  <a:pt x="22487" y="15519"/>
                  <a:pt x="22481" y="15618"/>
                </a:cubicBezTo>
                <a:lnTo>
                  <a:pt x="22476" y="15617"/>
                </a:lnTo>
                <a:lnTo>
                  <a:pt x="22476" y="15630"/>
                </a:lnTo>
                <a:lnTo>
                  <a:pt x="22307" y="15588"/>
                </a:lnTo>
                <a:cubicBezTo>
                  <a:pt x="21989" y="15574"/>
                  <a:pt x="21675" y="15496"/>
                  <a:pt x="21368" y="15352"/>
                </a:cubicBezTo>
                <a:cubicBezTo>
                  <a:pt x="21313" y="15363"/>
                  <a:pt x="21261" y="15338"/>
                  <a:pt x="21209" y="15312"/>
                </a:cubicBezTo>
                <a:lnTo>
                  <a:pt x="21207" y="15282"/>
                </a:lnTo>
                <a:cubicBezTo>
                  <a:pt x="18039" y="13894"/>
                  <a:pt x="15487" y="7869"/>
                  <a:pt x="14653" y="0"/>
                </a:cubicBezTo>
                <a:close/>
                <a:moveTo>
                  <a:pt x="8567" y="0"/>
                </a:moveTo>
                <a:lnTo>
                  <a:pt x="10621" y="0"/>
                </a:lnTo>
                <a:cubicBezTo>
                  <a:pt x="8993" y="2572"/>
                  <a:pt x="7817" y="6846"/>
                  <a:pt x="7445" y="11859"/>
                </a:cubicBezTo>
                <a:cubicBezTo>
                  <a:pt x="9847" y="10493"/>
                  <a:pt x="11782" y="5939"/>
                  <a:pt x="12549" y="0"/>
                </a:cubicBezTo>
                <a:lnTo>
                  <a:pt x="13868" y="0"/>
                </a:lnTo>
                <a:cubicBezTo>
                  <a:pt x="13033" y="7869"/>
                  <a:pt x="10481" y="13894"/>
                  <a:pt x="7313" y="15282"/>
                </a:cubicBezTo>
                <a:lnTo>
                  <a:pt x="7312" y="15312"/>
                </a:lnTo>
                <a:cubicBezTo>
                  <a:pt x="7260" y="15338"/>
                  <a:pt x="7207" y="15363"/>
                  <a:pt x="7153" y="15352"/>
                </a:cubicBezTo>
                <a:cubicBezTo>
                  <a:pt x="6846" y="15496"/>
                  <a:pt x="6532" y="15574"/>
                  <a:pt x="6213" y="15588"/>
                </a:cubicBezTo>
                <a:lnTo>
                  <a:pt x="6045" y="15630"/>
                </a:lnTo>
                <a:lnTo>
                  <a:pt x="6045" y="15617"/>
                </a:lnTo>
                <a:lnTo>
                  <a:pt x="6040" y="15618"/>
                </a:lnTo>
                <a:cubicBezTo>
                  <a:pt x="6034" y="15519"/>
                  <a:pt x="6034" y="15420"/>
                  <a:pt x="6034" y="15320"/>
                </a:cubicBezTo>
                <a:cubicBezTo>
                  <a:pt x="6034" y="15172"/>
                  <a:pt x="6034" y="15025"/>
                  <a:pt x="6047" y="14878"/>
                </a:cubicBezTo>
                <a:cubicBezTo>
                  <a:pt x="6047" y="14062"/>
                  <a:pt x="6071" y="13258"/>
                  <a:pt x="6121" y="12470"/>
                </a:cubicBezTo>
                <a:lnTo>
                  <a:pt x="6126" y="12296"/>
                </a:lnTo>
                <a:cubicBezTo>
                  <a:pt x="6128" y="12296"/>
                  <a:pt x="6129" y="12296"/>
                  <a:pt x="6131" y="12294"/>
                </a:cubicBezTo>
                <a:cubicBezTo>
                  <a:pt x="6390" y="7487"/>
                  <a:pt x="7270" y="3194"/>
                  <a:pt x="8567" y="0"/>
                </a:cubicBezTo>
                <a:close/>
                <a:moveTo>
                  <a:pt x="1243" y="0"/>
                </a:moveTo>
                <a:lnTo>
                  <a:pt x="3291" y="0"/>
                </a:lnTo>
                <a:cubicBezTo>
                  <a:pt x="4593" y="3182"/>
                  <a:pt x="5475" y="7481"/>
                  <a:pt x="5735" y="12294"/>
                </a:cubicBezTo>
                <a:cubicBezTo>
                  <a:pt x="5736" y="12296"/>
                  <a:pt x="5738" y="12296"/>
                  <a:pt x="5740" y="12296"/>
                </a:cubicBezTo>
                <a:lnTo>
                  <a:pt x="5745" y="12470"/>
                </a:lnTo>
                <a:cubicBezTo>
                  <a:pt x="5795" y="13258"/>
                  <a:pt x="5819" y="14062"/>
                  <a:pt x="5818" y="14878"/>
                </a:cubicBezTo>
                <a:cubicBezTo>
                  <a:pt x="5831" y="15025"/>
                  <a:pt x="5832" y="15172"/>
                  <a:pt x="5832" y="15320"/>
                </a:cubicBezTo>
                <a:cubicBezTo>
                  <a:pt x="5832" y="15420"/>
                  <a:pt x="5832" y="15519"/>
                  <a:pt x="5826" y="15618"/>
                </a:cubicBezTo>
                <a:lnTo>
                  <a:pt x="5821" y="15617"/>
                </a:lnTo>
                <a:lnTo>
                  <a:pt x="5821" y="15630"/>
                </a:lnTo>
                <a:lnTo>
                  <a:pt x="5652" y="15588"/>
                </a:lnTo>
                <a:cubicBezTo>
                  <a:pt x="5334" y="15574"/>
                  <a:pt x="5020" y="15496"/>
                  <a:pt x="4713" y="15352"/>
                </a:cubicBezTo>
                <a:cubicBezTo>
                  <a:pt x="4658" y="15363"/>
                  <a:pt x="4606" y="15338"/>
                  <a:pt x="4554" y="15312"/>
                </a:cubicBezTo>
                <a:lnTo>
                  <a:pt x="4552" y="15282"/>
                </a:lnTo>
                <a:cubicBezTo>
                  <a:pt x="2777" y="14504"/>
                  <a:pt x="1195" y="12270"/>
                  <a:pt x="0" y="9070"/>
                </a:cubicBezTo>
                <a:lnTo>
                  <a:pt x="0" y="3685"/>
                </a:lnTo>
                <a:cubicBezTo>
                  <a:pt x="960" y="7792"/>
                  <a:pt x="2548" y="10794"/>
                  <a:pt x="4421" y="11859"/>
                </a:cubicBezTo>
                <a:cubicBezTo>
                  <a:pt x="4048" y="6845"/>
                  <a:pt x="2872" y="2570"/>
                  <a:pt x="12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  <a:defRPr sz="18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15170"/>
                </a:moveTo>
                <a:lnTo>
                  <a:pt x="120000" y="120000"/>
                </a:lnTo>
                <a:lnTo>
                  <a:pt x="118247" y="120000"/>
                </a:lnTo>
                <a:cubicBezTo>
                  <a:pt x="118945" y="118706"/>
                  <a:pt x="119539" y="117060"/>
                  <a:pt x="120000" y="115170"/>
                </a:cubicBezTo>
                <a:close/>
                <a:moveTo>
                  <a:pt x="120000" y="106074"/>
                </a:moveTo>
                <a:lnTo>
                  <a:pt x="120000" y="109566"/>
                </a:lnTo>
                <a:cubicBezTo>
                  <a:pt x="118164" y="111408"/>
                  <a:pt x="116704" y="115210"/>
                  <a:pt x="116010" y="120000"/>
                </a:cubicBezTo>
                <a:lnTo>
                  <a:pt x="114663" y="120000"/>
                </a:lnTo>
                <a:cubicBezTo>
                  <a:pt x="115458" y="113388"/>
                  <a:pt x="117459" y="108173"/>
                  <a:pt x="120000" y="106074"/>
                </a:cubicBezTo>
                <a:close/>
                <a:moveTo>
                  <a:pt x="105975" y="104971"/>
                </a:moveTo>
                <a:lnTo>
                  <a:pt x="106143" y="105014"/>
                </a:lnTo>
                <a:cubicBezTo>
                  <a:pt x="106462" y="105028"/>
                  <a:pt x="106776" y="105106"/>
                  <a:pt x="107083" y="105252"/>
                </a:cubicBezTo>
                <a:cubicBezTo>
                  <a:pt x="107138" y="105241"/>
                  <a:pt x="107190" y="105266"/>
                  <a:pt x="107242" y="105292"/>
                </a:cubicBezTo>
                <a:lnTo>
                  <a:pt x="107243" y="105322"/>
                </a:lnTo>
                <a:cubicBezTo>
                  <a:pt x="110315" y="106678"/>
                  <a:pt x="112808" y="112428"/>
                  <a:pt x="113726" y="120000"/>
                </a:cubicBezTo>
                <a:lnTo>
                  <a:pt x="112373" y="120000"/>
                </a:lnTo>
                <a:cubicBezTo>
                  <a:pt x="111552" y="114366"/>
                  <a:pt x="109678" y="110092"/>
                  <a:pt x="107375" y="108772"/>
                </a:cubicBezTo>
                <a:cubicBezTo>
                  <a:pt x="107715" y="113376"/>
                  <a:pt x="108721" y="117362"/>
                  <a:pt x="110129" y="120000"/>
                </a:cubicBezTo>
                <a:lnTo>
                  <a:pt x="108217" y="120000"/>
                </a:lnTo>
                <a:cubicBezTo>
                  <a:pt x="107074" y="116866"/>
                  <a:pt x="106301" y="112821"/>
                  <a:pt x="106061" y="108333"/>
                </a:cubicBezTo>
                <a:cubicBezTo>
                  <a:pt x="106060" y="108332"/>
                  <a:pt x="106058" y="108332"/>
                  <a:pt x="106056" y="108331"/>
                </a:cubicBezTo>
                <a:lnTo>
                  <a:pt x="106051" y="108156"/>
                </a:lnTo>
                <a:cubicBezTo>
                  <a:pt x="106001" y="107362"/>
                  <a:pt x="105977" y="106551"/>
                  <a:pt x="105977" y="105729"/>
                </a:cubicBezTo>
                <a:cubicBezTo>
                  <a:pt x="105965" y="105581"/>
                  <a:pt x="105964" y="105433"/>
                  <a:pt x="105964" y="105283"/>
                </a:cubicBezTo>
                <a:lnTo>
                  <a:pt x="105970" y="104983"/>
                </a:lnTo>
                <a:lnTo>
                  <a:pt x="105975" y="104984"/>
                </a:lnTo>
                <a:close/>
                <a:moveTo>
                  <a:pt x="105751" y="104971"/>
                </a:moveTo>
                <a:lnTo>
                  <a:pt x="105751" y="104984"/>
                </a:lnTo>
                <a:lnTo>
                  <a:pt x="105756" y="104983"/>
                </a:lnTo>
                <a:lnTo>
                  <a:pt x="105762" y="105283"/>
                </a:lnTo>
                <a:cubicBezTo>
                  <a:pt x="105762" y="105433"/>
                  <a:pt x="105761" y="105581"/>
                  <a:pt x="105749" y="105729"/>
                </a:cubicBezTo>
                <a:cubicBezTo>
                  <a:pt x="105749" y="106551"/>
                  <a:pt x="105725" y="107362"/>
                  <a:pt x="105675" y="108156"/>
                </a:cubicBezTo>
                <a:lnTo>
                  <a:pt x="105670" y="108331"/>
                </a:lnTo>
                <a:cubicBezTo>
                  <a:pt x="105668" y="108332"/>
                  <a:pt x="105666" y="108332"/>
                  <a:pt x="105665" y="108333"/>
                </a:cubicBezTo>
                <a:cubicBezTo>
                  <a:pt x="105425" y="112821"/>
                  <a:pt x="104652" y="116866"/>
                  <a:pt x="103509" y="120000"/>
                </a:cubicBezTo>
                <a:lnTo>
                  <a:pt x="101597" y="120000"/>
                </a:lnTo>
                <a:cubicBezTo>
                  <a:pt x="103005" y="117362"/>
                  <a:pt x="104011" y="113376"/>
                  <a:pt x="104351" y="108772"/>
                </a:cubicBezTo>
                <a:cubicBezTo>
                  <a:pt x="102048" y="110092"/>
                  <a:pt x="100174" y="114366"/>
                  <a:pt x="99353" y="120000"/>
                </a:cubicBezTo>
                <a:lnTo>
                  <a:pt x="98000" y="120000"/>
                </a:lnTo>
                <a:cubicBezTo>
                  <a:pt x="98919" y="112428"/>
                  <a:pt x="101411" y="106678"/>
                  <a:pt x="104483" y="105322"/>
                </a:cubicBezTo>
                <a:lnTo>
                  <a:pt x="104484" y="105292"/>
                </a:lnTo>
                <a:cubicBezTo>
                  <a:pt x="104536" y="105266"/>
                  <a:pt x="104588" y="105241"/>
                  <a:pt x="104643" y="105252"/>
                </a:cubicBezTo>
                <a:cubicBezTo>
                  <a:pt x="104950" y="105106"/>
                  <a:pt x="105264" y="105028"/>
                  <a:pt x="105583" y="105014"/>
                </a:cubicBezTo>
                <a:close/>
                <a:moveTo>
                  <a:pt x="89320" y="104971"/>
                </a:moveTo>
                <a:lnTo>
                  <a:pt x="89488" y="105014"/>
                </a:lnTo>
                <a:cubicBezTo>
                  <a:pt x="89807" y="105028"/>
                  <a:pt x="90121" y="105106"/>
                  <a:pt x="90428" y="105252"/>
                </a:cubicBezTo>
                <a:cubicBezTo>
                  <a:pt x="90483" y="105241"/>
                  <a:pt x="90535" y="105266"/>
                  <a:pt x="90587" y="105292"/>
                </a:cubicBezTo>
                <a:lnTo>
                  <a:pt x="90588" y="105322"/>
                </a:lnTo>
                <a:cubicBezTo>
                  <a:pt x="93660" y="106678"/>
                  <a:pt x="96153" y="112428"/>
                  <a:pt x="97071" y="120000"/>
                </a:cubicBezTo>
                <a:lnTo>
                  <a:pt x="95718" y="120000"/>
                </a:lnTo>
                <a:cubicBezTo>
                  <a:pt x="94897" y="114366"/>
                  <a:pt x="93023" y="110092"/>
                  <a:pt x="90720" y="108772"/>
                </a:cubicBezTo>
                <a:cubicBezTo>
                  <a:pt x="91060" y="113376"/>
                  <a:pt x="92066" y="117362"/>
                  <a:pt x="93474" y="120000"/>
                </a:cubicBezTo>
                <a:lnTo>
                  <a:pt x="91562" y="120000"/>
                </a:lnTo>
                <a:cubicBezTo>
                  <a:pt x="90419" y="116866"/>
                  <a:pt x="89646" y="112821"/>
                  <a:pt x="89406" y="108333"/>
                </a:cubicBezTo>
                <a:cubicBezTo>
                  <a:pt x="89405" y="108332"/>
                  <a:pt x="89403" y="108332"/>
                  <a:pt x="89401" y="108331"/>
                </a:cubicBezTo>
                <a:lnTo>
                  <a:pt x="89396" y="108156"/>
                </a:lnTo>
                <a:cubicBezTo>
                  <a:pt x="89346" y="107362"/>
                  <a:pt x="89322" y="106551"/>
                  <a:pt x="89322" y="105729"/>
                </a:cubicBezTo>
                <a:cubicBezTo>
                  <a:pt x="89310" y="105581"/>
                  <a:pt x="89309" y="105433"/>
                  <a:pt x="89309" y="105283"/>
                </a:cubicBezTo>
                <a:lnTo>
                  <a:pt x="89315" y="104983"/>
                </a:lnTo>
                <a:lnTo>
                  <a:pt x="89320" y="104984"/>
                </a:lnTo>
                <a:close/>
                <a:moveTo>
                  <a:pt x="89096" y="104971"/>
                </a:moveTo>
                <a:lnTo>
                  <a:pt x="89096" y="104984"/>
                </a:lnTo>
                <a:lnTo>
                  <a:pt x="89101" y="104983"/>
                </a:lnTo>
                <a:lnTo>
                  <a:pt x="89107" y="105283"/>
                </a:lnTo>
                <a:cubicBezTo>
                  <a:pt x="89107" y="105433"/>
                  <a:pt x="89106" y="105581"/>
                  <a:pt x="89094" y="105729"/>
                </a:cubicBezTo>
                <a:cubicBezTo>
                  <a:pt x="89094" y="106551"/>
                  <a:pt x="89070" y="107362"/>
                  <a:pt x="89020" y="108156"/>
                </a:cubicBezTo>
                <a:lnTo>
                  <a:pt x="89015" y="108331"/>
                </a:lnTo>
                <a:cubicBezTo>
                  <a:pt x="89013" y="108332"/>
                  <a:pt x="89011" y="108332"/>
                  <a:pt x="89010" y="108333"/>
                </a:cubicBezTo>
                <a:cubicBezTo>
                  <a:pt x="88770" y="112821"/>
                  <a:pt x="87997" y="116866"/>
                  <a:pt x="86854" y="120000"/>
                </a:cubicBezTo>
                <a:lnTo>
                  <a:pt x="84942" y="120000"/>
                </a:lnTo>
                <a:cubicBezTo>
                  <a:pt x="86350" y="117362"/>
                  <a:pt x="87356" y="113376"/>
                  <a:pt x="87696" y="108772"/>
                </a:cubicBezTo>
                <a:cubicBezTo>
                  <a:pt x="85393" y="110092"/>
                  <a:pt x="83519" y="114366"/>
                  <a:pt x="82698" y="120000"/>
                </a:cubicBezTo>
                <a:lnTo>
                  <a:pt x="81345" y="120000"/>
                </a:lnTo>
                <a:cubicBezTo>
                  <a:pt x="82263" y="112428"/>
                  <a:pt x="84756" y="106678"/>
                  <a:pt x="87828" y="105322"/>
                </a:cubicBezTo>
                <a:lnTo>
                  <a:pt x="87829" y="105292"/>
                </a:lnTo>
                <a:cubicBezTo>
                  <a:pt x="87881" y="105266"/>
                  <a:pt x="87933" y="105241"/>
                  <a:pt x="87988" y="105252"/>
                </a:cubicBezTo>
                <a:cubicBezTo>
                  <a:pt x="88295" y="105106"/>
                  <a:pt x="88609" y="105028"/>
                  <a:pt x="88928" y="105014"/>
                </a:cubicBezTo>
                <a:close/>
                <a:moveTo>
                  <a:pt x="72665" y="104971"/>
                </a:moveTo>
                <a:lnTo>
                  <a:pt x="72833" y="105014"/>
                </a:lnTo>
                <a:cubicBezTo>
                  <a:pt x="73152" y="105028"/>
                  <a:pt x="73466" y="105106"/>
                  <a:pt x="73773" y="105252"/>
                </a:cubicBezTo>
                <a:cubicBezTo>
                  <a:pt x="73828" y="105241"/>
                  <a:pt x="73880" y="105266"/>
                  <a:pt x="73932" y="105292"/>
                </a:cubicBezTo>
                <a:lnTo>
                  <a:pt x="73933" y="105322"/>
                </a:lnTo>
                <a:cubicBezTo>
                  <a:pt x="77005" y="106678"/>
                  <a:pt x="79497" y="112428"/>
                  <a:pt x="80416" y="120000"/>
                </a:cubicBezTo>
                <a:lnTo>
                  <a:pt x="79063" y="120000"/>
                </a:lnTo>
                <a:cubicBezTo>
                  <a:pt x="78242" y="114366"/>
                  <a:pt x="76368" y="110092"/>
                  <a:pt x="74065" y="108772"/>
                </a:cubicBezTo>
                <a:cubicBezTo>
                  <a:pt x="74405" y="113376"/>
                  <a:pt x="75411" y="117362"/>
                  <a:pt x="76819" y="120000"/>
                </a:cubicBezTo>
                <a:lnTo>
                  <a:pt x="74907" y="120000"/>
                </a:lnTo>
                <a:cubicBezTo>
                  <a:pt x="73764" y="116866"/>
                  <a:pt x="72991" y="112821"/>
                  <a:pt x="72751" y="108333"/>
                </a:cubicBezTo>
                <a:cubicBezTo>
                  <a:pt x="72750" y="108332"/>
                  <a:pt x="72748" y="108332"/>
                  <a:pt x="72746" y="108331"/>
                </a:cubicBezTo>
                <a:lnTo>
                  <a:pt x="72741" y="108156"/>
                </a:lnTo>
                <a:cubicBezTo>
                  <a:pt x="72691" y="107362"/>
                  <a:pt x="72667" y="106551"/>
                  <a:pt x="72667" y="105729"/>
                </a:cubicBezTo>
                <a:cubicBezTo>
                  <a:pt x="72655" y="105581"/>
                  <a:pt x="72654" y="105433"/>
                  <a:pt x="72654" y="105283"/>
                </a:cubicBezTo>
                <a:lnTo>
                  <a:pt x="72660" y="104983"/>
                </a:lnTo>
                <a:lnTo>
                  <a:pt x="72665" y="104984"/>
                </a:lnTo>
                <a:close/>
                <a:moveTo>
                  <a:pt x="72441" y="104971"/>
                </a:moveTo>
                <a:lnTo>
                  <a:pt x="72441" y="104984"/>
                </a:lnTo>
                <a:lnTo>
                  <a:pt x="72446" y="104983"/>
                </a:lnTo>
                <a:lnTo>
                  <a:pt x="72452" y="105283"/>
                </a:lnTo>
                <a:cubicBezTo>
                  <a:pt x="72452" y="105433"/>
                  <a:pt x="72451" y="105581"/>
                  <a:pt x="72439" y="105729"/>
                </a:cubicBezTo>
                <a:cubicBezTo>
                  <a:pt x="72439" y="106551"/>
                  <a:pt x="72415" y="107362"/>
                  <a:pt x="72365" y="108156"/>
                </a:cubicBezTo>
                <a:lnTo>
                  <a:pt x="72360" y="108331"/>
                </a:lnTo>
                <a:cubicBezTo>
                  <a:pt x="72358" y="108332"/>
                  <a:pt x="72356" y="108332"/>
                  <a:pt x="72355" y="108333"/>
                </a:cubicBezTo>
                <a:cubicBezTo>
                  <a:pt x="72115" y="112821"/>
                  <a:pt x="71342" y="116866"/>
                  <a:pt x="70199" y="120000"/>
                </a:cubicBezTo>
                <a:lnTo>
                  <a:pt x="68287" y="120000"/>
                </a:lnTo>
                <a:cubicBezTo>
                  <a:pt x="69695" y="117362"/>
                  <a:pt x="70701" y="113376"/>
                  <a:pt x="71041" y="108772"/>
                </a:cubicBezTo>
                <a:cubicBezTo>
                  <a:pt x="68738" y="110092"/>
                  <a:pt x="66864" y="114366"/>
                  <a:pt x="66043" y="120000"/>
                </a:cubicBezTo>
                <a:lnTo>
                  <a:pt x="64690" y="120000"/>
                </a:lnTo>
                <a:cubicBezTo>
                  <a:pt x="65608" y="112428"/>
                  <a:pt x="68101" y="106678"/>
                  <a:pt x="71173" y="105322"/>
                </a:cubicBezTo>
                <a:lnTo>
                  <a:pt x="71174" y="105292"/>
                </a:lnTo>
                <a:cubicBezTo>
                  <a:pt x="71226" y="105266"/>
                  <a:pt x="71278" y="105241"/>
                  <a:pt x="71333" y="105252"/>
                </a:cubicBezTo>
                <a:cubicBezTo>
                  <a:pt x="71640" y="105106"/>
                  <a:pt x="71954" y="105028"/>
                  <a:pt x="72273" y="105014"/>
                </a:cubicBezTo>
                <a:close/>
                <a:moveTo>
                  <a:pt x="56010" y="104971"/>
                </a:moveTo>
                <a:lnTo>
                  <a:pt x="56178" y="105014"/>
                </a:lnTo>
                <a:cubicBezTo>
                  <a:pt x="56497" y="105028"/>
                  <a:pt x="56811" y="105106"/>
                  <a:pt x="57118" y="105252"/>
                </a:cubicBezTo>
                <a:cubicBezTo>
                  <a:pt x="57173" y="105241"/>
                  <a:pt x="57225" y="105266"/>
                  <a:pt x="57277" y="105292"/>
                </a:cubicBezTo>
                <a:lnTo>
                  <a:pt x="57278" y="105322"/>
                </a:lnTo>
                <a:cubicBezTo>
                  <a:pt x="60350" y="106678"/>
                  <a:pt x="62842" y="112428"/>
                  <a:pt x="63761" y="120000"/>
                </a:cubicBezTo>
                <a:lnTo>
                  <a:pt x="62408" y="120000"/>
                </a:lnTo>
                <a:cubicBezTo>
                  <a:pt x="61587" y="114366"/>
                  <a:pt x="59713" y="110092"/>
                  <a:pt x="57410" y="108772"/>
                </a:cubicBezTo>
                <a:cubicBezTo>
                  <a:pt x="57749" y="113376"/>
                  <a:pt x="58756" y="117362"/>
                  <a:pt x="60164" y="120000"/>
                </a:cubicBezTo>
                <a:lnTo>
                  <a:pt x="58252" y="120000"/>
                </a:lnTo>
                <a:cubicBezTo>
                  <a:pt x="57109" y="116866"/>
                  <a:pt x="56336" y="112821"/>
                  <a:pt x="56096" y="108333"/>
                </a:cubicBezTo>
                <a:cubicBezTo>
                  <a:pt x="56095" y="108332"/>
                  <a:pt x="56093" y="108332"/>
                  <a:pt x="56091" y="108331"/>
                </a:cubicBezTo>
                <a:lnTo>
                  <a:pt x="56086" y="108156"/>
                </a:lnTo>
                <a:cubicBezTo>
                  <a:pt x="56036" y="107362"/>
                  <a:pt x="56012" y="106551"/>
                  <a:pt x="56012" y="105729"/>
                </a:cubicBezTo>
                <a:cubicBezTo>
                  <a:pt x="55999" y="105581"/>
                  <a:pt x="55999" y="105433"/>
                  <a:pt x="55999" y="105283"/>
                </a:cubicBezTo>
                <a:lnTo>
                  <a:pt x="56005" y="104983"/>
                </a:lnTo>
                <a:lnTo>
                  <a:pt x="56010" y="104984"/>
                </a:lnTo>
                <a:close/>
                <a:moveTo>
                  <a:pt x="55786" y="104971"/>
                </a:moveTo>
                <a:lnTo>
                  <a:pt x="55786" y="104984"/>
                </a:lnTo>
                <a:lnTo>
                  <a:pt x="55791" y="104983"/>
                </a:lnTo>
                <a:lnTo>
                  <a:pt x="55797" y="105283"/>
                </a:lnTo>
                <a:cubicBezTo>
                  <a:pt x="55797" y="105433"/>
                  <a:pt x="55796" y="105581"/>
                  <a:pt x="55783" y="105729"/>
                </a:cubicBezTo>
                <a:cubicBezTo>
                  <a:pt x="55784" y="106551"/>
                  <a:pt x="55760" y="107362"/>
                  <a:pt x="55710" y="108156"/>
                </a:cubicBezTo>
                <a:lnTo>
                  <a:pt x="55705" y="108331"/>
                </a:lnTo>
                <a:cubicBezTo>
                  <a:pt x="55703" y="108332"/>
                  <a:pt x="55701" y="108332"/>
                  <a:pt x="55700" y="108333"/>
                </a:cubicBezTo>
                <a:cubicBezTo>
                  <a:pt x="55460" y="112821"/>
                  <a:pt x="54687" y="116866"/>
                  <a:pt x="53544" y="120000"/>
                </a:cubicBezTo>
                <a:lnTo>
                  <a:pt x="51632" y="120000"/>
                </a:lnTo>
                <a:cubicBezTo>
                  <a:pt x="53040" y="117362"/>
                  <a:pt x="54046" y="113376"/>
                  <a:pt x="54386" y="108772"/>
                </a:cubicBezTo>
                <a:cubicBezTo>
                  <a:pt x="52083" y="110092"/>
                  <a:pt x="50209" y="114366"/>
                  <a:pt x="49388" y="120000"/>
                </a:cubicBezTo>
                <a:lnTo>
                  <a:pt x="48034" y="120000"/>
                </a:lnTo>
                <a:cubicBezTo>
                  <a:pt x="48953" y="112428"/>
                  <a:pt x="51446" y="106678"/>
                  <a:pt x="54517" y="105322"/>
                </a:cubicBezTo>
                <a:lnTo>
                  <a:pt x="54519" y="105292"/>
                </a:lnTo>
                <a:cubicBezTo>
                  <a:pt x="54571" y="105266"/>
                  <a:pt x="54623" y="105241"/>
                  <a:pt x="54678" y="105252"/>
                </a:cubicBezTo>
                <a:cubicBezTo>
                  <a:pt x="54985" y="105106"/>
                  <a:pt x="55299" y="105028"/>
                  <a:pt x="55618" y="105014"/>
                </a:cubicBezTo>
                <a:close/>
                <a:moveTo>
                  <a:pt x="39355" y="104971"/>
                </a:moveTo>
                <a:lnTo>
                  <a:pt x="39523" y="105014"/>
                </a:lnTo>
                <a:cubicBezTo>
                  <a:pt x="39842" y="105028"/>
                  <a:pt x="40156" y="105106"/>
                  <a:pt x="40463" y="105252"/>
                </a:cubicBezTo>
                <a:cubicBezTo>
                  <a:pt x="40518" y="105241"/>
                  <a:pt x="40570" y="105266"/>
                  <a:pt x="40622" y="105292"/>
                </a:cubicBezTo>
                <a:lnTo>
                  <a:pt x="40623" y="105322"/>
                </a:lnTo>
                <a:cubicBezTo>
                  <a:pt x="43695" y="106678"/>
                  <a:pt x="46187" y="112428"/>
                  <a:pt x="47106" y="120000"/>
                </a:cubicBezTo>
                <a:lnTo>
                  <a:pt x="45753" y="120000"/>
                </a:lnTo>
                <a:cubicBezTo>
                  <a:pt x="44932" y="114366"/>
                  <a:pt x="43058" y="110092"/>
                  <a:pt x="40755" y="108772"/>
                </a:cubicBezTo>
                <a:cubicBezTo>
                  <a:pt x="41094" y="113376"/>
                  <a:pt x="42101" y="117362"/>
                  <a:pt x="43509" y="120000"/>
                </a:cubicBezTo>
                <a:lnTo>
                  <a:pt x="41597" y="120000"/>
                </a:lnTo>
                <a:cubicBezTo>
                  <a:pt x="40454" y="116866"/>
                  <a:pt x="39681" y="112821"/>
                  <a:pt x="39441" y="108333"/>
                </a:cubicBezTo>
                <a:cubicBezTo>
                  <a:pt x="39439" y="108332"/>
                  <a:pt x="39438" y="108332"/>
                  <a:pt x="39436" y="108331"/>
                </a:cubicBezTo>
                <a:lnTo>
                  <a:pt x="39431" y="108156"/>
                </a:lnTo>
                <a:cubicBezTo>
                  <a:pt x="39381" y="107362"/>
                  <a:pt x="39357" y="106551"/>
                  <a:pt x="39357" y="105729"/>
                </a:cubicBezTo>
                <a:cubicBezTo>
                  <a:pt x="39344" y="105581"/>
                  <a:pt x="39344" y="105433"/>
                  <a:pt x="39344" y="105283"/>
                </a:cubicBezTo>
                <a:lnTo>
                  <a:pt x="39350" y="104983"/>
                </a:lnTo>
                <a:lnTo>
                  <a:pt x="39355" y="104984"/>
                </a:lnTo>
                <a:close/>
                <a:moveTo>
                  <a:pt x="39131" y="104971"/>
                </a:moveTo>
                <a:lnTo>
                  <a:pt x="39131" y="104984"/>
                </a:lnTo>
                <a:lnTo>
                  <a:pt x="39136" y="104983"/>
                </a:lnTo>
                <a:lnTo>
                  <a:pt x="39142" y="105283"/>
                </a:lnTo>
                <a:cubicBezTo>
                  <a:pt x="39142" y="105433"/>
                  <a:pt x="39141" y="105581"/>
                  <a:pt x="39128" y="105729"/>
                </a:cubicBezTo>
                <a:cubicBezTo>
                  <a:pt x="39129" y="106551"/>
                  <a:pt x="39105" y="107362"/>
                  <a:pt x="39055" y="108156"/>
                </a:cubicBezTo>
                <a:lnTo>
                  <a:pt x="39050" y="108331"/>
                </a:lnTo>
                <a:cubicBezTo>
                  <a:pt x="39048" y="108332"/>
                  <a:pt x="39046" y="108332"/>
                  <a:pt x="39045" y="108333"/>
                </a:cubicBezTo>
                <a:cubicBezTo>
                  <a:pt x="38805" y="112821"/>
                  <a:pt x="38032" y="116866"/>
                  <a:pt x="36889" y="120000"/>
                </a:cubicBezTo>
                <a:lnTo>
                  <a:pt x="34977" y="120000"/>
                </a:lnTo>
                <a:cubicBezTo>
                  <a:pt x="36385" y="117362"/>
                  <a:pt x="37391" y="113376"/>
                  <a:pt x="37731" y="108772"/>
                </a:cubicBezTo>
                <a:cubicBezTo>
                  <a:pt x="35428" y="110092"/>
                  <a:pt x="33554" y="114366"/>
                  <a:pt x="32733" y="120000"/>
                </a:cubicBezTo>
                <a:lnTo>
                  <a:pt x="31379" y="120000"/>
                </a:lnTo>
                <a:cubicBezTo>
                  <a:pt x="32298" y="112428"/>
                  <a:pt x="34791" y="106678"/>
                  <a:pt x="37862" y="105322"/>
                </a:cubicBezTo>
                <a:lnTo>
                  <a:pt x="37864" y="105292"/>
                </a:lnTo>
                <a:cubicBezTo>
                  <a:pt x="37916" y="105266"/>
                  <a:pt x="37968" y="105241"/>
                  <a:pt x="38023" y="105252"/>
                </a:cubicBezTo>
                <a:cubicBezTo>
                  <a:pt x="38330" y="105106"/>
                  <a:pt x="38644" y="105028"/>
                  <a:pt x="38963" y="105014"/>
                </a:cubicBezTo>
                <a:close/>
                <a:moveTo>
                  <a:pt x="22700" y="104971"/>
                </a:moveTo>
                <a:lnTo>
                  <a:pt x="22868" y="105014"/>
                </a:lnTo>
                <a:cubicBezTo>
                  <a:pt x="23187" y="105028"/>
                  <a:pt x="23501" y="105106"/>
                  <a:pt x="23808" y="105252"/>
                </a:cubicBezTo>
                <a:cubicBezTo>
                  <a:pt x="23862" y="105241"/>
                  <a:pt x="23915" y="105266"/>
                  <a:pt x="23967" y="105292"/>
                </a:cubicBezTo>
                <a:lnTo>
                  <a:pt x="23968" y="105322"/>
                </a:lnTo>
                <a:cubicBezTo>
                  <a:pt x="27040" y="106678"/>
                  <a:pt x="29532" y="112428"/>
                  <a:pt x="30451" y="120000"/>
                </a:cubicBezTo>
                <a:lnTo>
                  <a:pt x="29098" y="120000"/>
                </a:lnTo>
                <a:cubicBezTo>
                  <a:pt x="28277" y="114366"/>
                  <a:pt x="26403" y="110092"/>
                  <a:pt x="24100" y="108772"/>
                </a:cubicBezTo>
                <a:cubicBezTo>
                  <a:pt x="24439" y="113376"/>
                  <a:pt x="25446" y="117362"/>
                  <a:pt x="26854" y="120000"/>
                </a:cubicBezTo>
                <a:lnTo>
                  <a:pt x="24942" y="120000"/>
                </a:lnTo>
                <a:cubicBezTo>
                  <a:pt x="23799" y="116866"/>
                  <a:pt x="23026" y="112821"/>
                  <a:pt x="22786" y="108333"/>
                </a:cubicBezTo>
                <a:cubicBezTo>
                  <a:pt x="22784" y="108332"/>
                  <a:pt x="22783" y="108332"/>
                  <a:pt x="22781" y="108331"/>
                </a:cubicBezTo>
                <a:lnTo>
                  <a:pt x="22776" y="108156"/>
                </a:lnTo>
                <a:cubicBezTo>
                  <a:pt x="22726" y="107362"/>
                  <a:pt x="22702" y="106551"/>
                  <a:pt x="22702" y="105729"/>
                </a:cubicBezTo>
                <a:cubicBezTo>
                  <a:pt x="22689" y="105581"/>
                  <a:pt x="22689" y="105433"/>
                  <a:pt x="22689" y="105283"/>
                </a:cubicBezTo>
                <a:lnTo>
                  <a:pt x="22695" y="104983"/>
                </a:lnTo>
                <a:lnTo>
                  <a:pt x="22700" y="104984"/>
                </a:lnTo>
                <a:close/>
                <a:moveTo>
                  <a:pt x="22476" y="104971"/>
                </a:moveTo>
                <a:lnTo>
                  <a:pt x="22476" y="104984"/>
                </a:lnTo>
                <a:lnTo>
                  <a:pt x="22481" y="104983"/>
                </a:lnTo>
                <a:lnTo>
                  <a:pt x="22487" y="105283"/>
                </a:lnTo>
                <a:cubicBezTo>
                  <a:pt x="22487" y="105433"/>
                  <a:pt x="22486" y="105581"/>
                  <a:pt x="22473" y="105729"/>
                </a:cubicBezTo>
                <a:cubicBezTo>
                  <a:pt x="22474" y="106551"/>
                  <a:pt x="22450" y="107362"/>
                  <a:pt x="22400" y="108156"/>
                </a:cubicBezTo>
                <a:lnTo>
                  <a:pt x="22395" y="108331"/>
                </a:lnTo>
                <a:cubicBezTo>
                  <a:pt x="22393" y="108332"/>
                  <a:pt x="22391" y="108332"/>
                  <a:pt x="22390" y="108333"/>
                </a:cubicBezTo>
                <a:cubicBezTo>
                  <a:pt x="22150" y="112821"/>
                  <a:pt x="21377" y="116866"/>
                  <a:pt x="20234" y="120000"/>
                </a:cubicBezTo>
                <a:lnTo>
                  <a:pt x="18322" y="120000"/>
                </a:lnTo>
                <a:cubicBezTo>
                  <a:pt x="19730" y="117362"/>
                  <a:pt x="20736" y="113376"/>
                  <a:pt x="21076" y="108772"/>
                </a:cubicBezTo>
                <a:cubicBezTo>
                  <a:pt x="18773" y="110092"/>
                  <a:pt x="16899" y="114366"/>
                  <a:pt x="16078" y="120000"/>
                </a:cubicBezTo>
                <a:lnTo>
                  <a:pt x="14724" y="120000"/>
                </a:lnTo>
                <a:cubicBezTo>
                  <a:pt x="15643" y="112428"/>
                  <a:pt x="18136" y="106678"/>
                  <a:pt x="21207" y="105322"/>
                </a:cubicBezTo>
                <a:lnTo>
                  <a:pt x="21209" y="105292"/>
                </a:lnTo>
                <a:cubicBezTo>
                  <a:pt x="21261" y="105266"/>
                  <a:pt x="21313" y="105241"/>
                  <a:pt x="21368" y="105252"/>
                </a:cubicBezTo>
                <a:cubicBezTo>
                  <a:pt x="21675" y="105106"/>
                  <a:pt x="21989" y="105028"/>
                  <a:pt x="22308" y="105014"/>
                </a:cubicBezTo>
                <a:close/>
                <a:moveTo>
                  <a:pt x="6045" y="104971"/>
                </a:moveTo>
                <a:lnTo>
                  <a:pt x="6213" y="105014"/>
                </a:lnTo>
                <a:cubicBezTo>
                  <a:pt x="6532" y="105028"/>
                  <a:pt x="6846" y="105106"/>
                  <a:pt x="7153" y="105252"/>
                </a:cubicBezTo>
                <a:cubicBezTo>
                  <a:pt x="7207" y="105241"/>
                  <a:pt x="7260" y="105266"/>
                  <a:pt x="7312" y="105292"/>
                </a:cubicBezTo>
                <a:lnTo>
                  <a:pt x="7313" y="105322"/>
                </a:lnTo>
                <a:cubicBezTo>
                  <a:pt x="10385" y="106678"/>
                  <a:pt x="12877" y="112428"/>
                  <a:pt x="13796" y="120000"/>
                </a:cubicBezTo>
                <a:lnTo>
                  <a:pt x="12442" y="120000"/>
                </a:lnTo>
                <a:cubicBezTo>
                  <a:pt x="11622" y="114366"/>
                  <a:pt x="9748" y="110092"/>
                  <a:pt x="7445" y="108772"/>
                </a:cubicBezTo>
                <a:cubicBezTo>
                  <a:pt x="7784" y="113376"/>
                  <a:pt x="8791" y="117362"/>
                  <a:pt x="10199" y="120000"/>
                </a:cubicBezTo>
                <a:lnTo>
                  <a:pt x="8287" y="120000"/>
                </a:lnTo>
                <a:cubicBezTo>
                  <a:pt x="7144" y="116866"/>
                  <a:pt x="6371" y="112821"/>
                  <a:pt x="6131" y="108333"/>
                </a:cubicBezTo>
                <a:cubicBezTo>
                  <a:pt x="6129" y="108332"/>
                  <a:pt x="6128" y="108332"/>
                  <a:pt x="6126" y="108331"/>
                </a:cubicBezTo>
                <a:lnTo>
                  <a:pt x="6121" y="108156"/>
                </a:lnTo>
                <a:cubicBezTo>
                  <a:pt x="6071" y="107362"/>
                  <a:pt x="6047" y="106551"/>
                  <a:pt x="6047" y="105729"/>
                </a:cubicBezTo>
                <a:cubicBezTo>
                  <a:pt x="6034" y="105581"/>
                  <a:pt x="6034" y="105433"/>
                  <a:pt x="6034" y="105283"/>
                </a:cubicBezTo>
                <a:lnTo>
                  <a:pt x="6040" y="104983"/>
                </a:lnTo>
                <a:lnTo>
                  <a:pt x="6045" y="104984"/>
                </a:lnTo>
                <a:close/>
                <a:moveTo>
                  <a:pt x="5821" y="104971"/>
                </a:moveTo>
                <a:lnTo>
                  <a:pt x="5821" y="104984"/>
                </a:lnTo>
                <a:lnTo>
                  <a:pt x="5826" y="104983"/>
                </a:lnTo>
                <a:lnTo>
                  <a:pt x="5832" y="105283"/>
                </a:lnTo>
                <a:cubicBezTo>
                  <a:pt x="5832" y="105433"/>
                  <a:pt x="5831" y="105581"/>
                  <a:pt x="5818" y="105729"/>
                </a:cubicBezTo>
                <a:cubicBezTo>
                  <a:pt x="5819" y="106551"/>
                  <a:pt x="5795" y="107362"/>
                  <a:pt x="5745" y="108156"/>
                </a:cubicBezTo>
                <a:lnTo>
                  <a:pt x="5740" y="108331"/>
                </a:lnTo>
                <a:cubicBezTo>
                  <a:pt x="5738" y="108332"/>
                  <a:pt x="5736" y="108332"/>
                  <a:pt x="5735" y="108333"/>
                </a:cubicBezTo>
                <a:cubicBezTo>
                  <a:pt x="5494" y="112831"/>
                  <a:pt x="4718" y="116882"/>
                  <a:pt x="3566" y="120000"/>
                </a:cubicBezTo>
                <a:lnTo>
                  <a:pt x="1671" y="120000"/>
                </a:lnTo>
                <a:cubicBezTo>
                  <a:pt x="3076" y="117358"/>
                  <a:pt x="4081" y="113374"/>
                  <a:pt x="4421" y="108772"/>
                </a:cubicBezTo>
                <a:cubicBezTo>
                  <a:pt x="2548" y="109846"/>
                  <a:pt x="960" y="112871"/>
                  <a:pt x="0" y="117011"/>
                </a:cubicBezTo>
                <a:lnTo>
                  <a:pt x="0" y="111583"/>
                </a:lnTo>
                <a:cubicBezTo>
                  <a:pt x="1195" y="108357"/>
                  <a:pt x="2777" y="106106"/>
                  <a:pt x="4552" y="105322"/>
                </a:cubicBezTo>
                <a:lnTo>
                  <a:pt x="4554" y="105292"/>
                </a:lnTo>
                <a:cubicBezTo>
                  <a:pt x="4606" y="105266"/>
                  <a:pt x="4658" y="105241"/>
                  <a:pt x="4713" y="105252"/>
                </a:cubicBezTo>
                <a:cubicBezTo>
                  <a:pt x="5020" y="105106"/>
                  <a:pt x="5334" y="105028"/>
                  <a:pt x="5653" y="105014"/>
                </a:cubicBezTo>
                <a:close/>
                <a:moveTo>
                  <a:pt x="112723" y="86743"/>
                </a:moveTo>
                <a:cubicBezTo>
                  <a:pt x="110014" y="88283"/>
                  <a:pt x="107899" y="93876"/>
                  <a:pt x="107375" y="100931"/>
                </a:cubicBezTo>
                <a:cubicBezTo>
                  <a:pt x="110084" y="99391"/>
                  <a:pt x="112198" y="93797"/>
                  <a:pt x="112723" y="86743"/>
                </a:cubicBezTo>
                <a:close/>
                <a:moveTo>
                  <a:pt x="99003" y="86743"/>
                </a:moveTo>
                <a:cubicBezTo>
                  <a:pt x="99528" y="93797"/>
                  <a:pt x="101642" y="99391"/>
                  <a:pt x="104351" y="100931"/>
                </a:cubicBezTo>
                <a:cubicBezTo>
                  <a:pt x="103827" y="93876"/>
                  <a:pt x="101712" y="88283"/>
                  <a:pt x="99003" y="86743"/>
                </a:cubicBezTo>
                <a:close/>
                <a:moveTo>
                  <a:pt x="96068" y="86743"/>
                </a:moveTo>
                <a:cubicBezTo>
                  <a:pt x="93359" y="88283"/>
                  <a:pt x="91244" y="93876"/>
                  <a:pt x="90720" y="100931"/>
                </a:cubicBezTo>
                <a:cubicBezTo>
                  <a:pt x="93429" y="99391"/>
                  <a:pt x="95543" y="93797"/>
                  <a:pt x="96068" y="86743"/>
                </a:cubicBezTo>
                <a:close/>
                <a:moveTo>
                  <a:pt x="82348" y="86743"/>
                </a:moveTo>
                <a:cubicBezTo>
                  <a:pt x="82873" y="93797"/>
                  <a:pt x="84987" y="99391"/>
                  <a:pt x="87696" y="100931"/>
                </a:cubicBezTo>
                <a:cubicBezTo>
                  <a:pt x="87172" y="93876"/>
                  <a:pt x="85057" y="88283"/>
                  <a:pt x="82348" y="86743"/>
                </a:cubicBezTo>
                <a:close/>
                <a:moveTo>
                  <a:pt x="79413" y="86743"/>
                </a:moveTo>
                <a:cubicBezTo>
                  <a:pt x="76704" y="88283"/>
                  <a:pt x="74589" y="93876"/>
                  <a:pt x="74065" y="100931"/>
                </a:cubicBezTo>
                <a:cubicBezTo>
                  <a:pt x="76774" y="99391"/>
                  <a:pt x="78888" y="93797"/>
                  <a:pt x="79413" y="86743"/>
                </a:cubicBezTo>
                <a:close/>
                <a:moveTo>
                  <a:pt x="65693" y="86743"/>
                </a:moveTo>
                <a:cubicBezTo>
                  <a:pt x="66218" y="93797"/>
                  <a:pt x="68332" y="99391"/>
                  <a:pt x="71041" y="100931"/>
                </a:cubicBezTo>
                <a:cubicBezTo>
                  <a:pt x="70517" y="93876"/>
                  <a:pt x="68402" y="88283"/>
                  <a:pt x="65693" y="86743"/>
                </a:cubicBezTo>
                <a:close/>
                <a:moveTo>
                  <a:pt x="62757" y="86743"/>
                </a:moveTo>
                <a:cubicBezTo>
                  <a:pt x="60049" y="88283"/>
                  <a:pt x="57934" y="93876"/>
                  <a:pt x="57410" y="100931"/>
                </a:cubicBezTo>
                <a:cubicBezTo>
                  <a:pt x="60119" y="99391"/>
                  <a:pt x="62233" y="93797"/>
                  <a:pt x="62757" y="86743"/>
                </a:cubicBezTo>
                <a:close/>
                <a:moveTo>
                  <a:pt x="49038" y="86743"/>
                </a:moveTo>
                <a:cubicBezTo>
                  <a:pt x="49563" y="93797"/>
                  <a:pt x="51677" y="99391"/>
                  <a:pt x="54386" y="100931"/>
                </a:cubicBezTo>
                <a:cubicBezTo>
                  <a:pt x="53862" y="93876"/>
                  <a:pt x="51747" y="88283"/>
                  <a:pt x="49038" y="86743"/>
                </a:cubicBezTo>
                <a:close/>
                <a:moveTo>
                  <a:pt x="46102" y="86743"/>
                </a:moveTo>
                <a:cubicBezTo>
                  <a:pt x="43394" y="88283"/>
                  <a:pt x="41279" y="93876"/>
                  <a:pt x="40755" y="100931"/>
                </a:cubicBezTo>
                <a:cubicBezTo>
                  <a:pt x="43463" y="99391"/>
                  <a:pt x="45578" y="93797"/>
                  <a:pt x="46102" y="86743"/>
                </a:cubicBezTo>
                <a:close/>
                <a:moveTo>
                  <a:pt x="32383" y="86743"/>
                </a:moveTo>
                <a:cubicBezTo>
                  <a:pt x="32908" y="93797"/>
                  <a:pt x="35022" y="99391"/>
                  <a:pt x="37731" y="100931"/>
                </a:cubicBezTo>
                <a:cubicBezTo>
                  <a:pt x="37206" y="93876"/>
                  <a:pt x="35092" y="88283"/>
                  <a:pt x="32383" y="86743"/>
                </a:cubicBezTo>
                <a:close/>
                <a:moveTo>
                  <a:pt x="29447" y="86743"/>
                </a:moveTo>
                <a:cubicBezTo>
                  <a:pt x="26739" y="88283"/>
                  <a:pt x="24624" y="93876"/>
                  <a:pt x="24100" y="100931"/>
                </a:cubicBezTo>
                <a:cubicBezTo>
                  <a:pt x="26808" y="99391"/>
                  <a:pt x="28923" y="93797"/>
                  <a:pt x="29447" y="86743"/>
                </a:cubicBezTo>
                <a:close/>
                <a:moveTo>
                  <a:pt x="15728" y="86743"/>
                </a:moveTo>
                <a:cubicBezTo>
                  <a:pt x="16253" y="93797"/>
                  <a:pt x="18367" y="99391"/>
                  <a:pt x="21076" y="100931"/>
                </a:cubicBezTo>
                <a:cubicBezTo>
                  <a:pt x="20551" y="93876"/>
                  <a:pt x="18437" y="88283"/>
                  <a:pt x="15728" y="86743"/>
                </a:cubicBezTo>
                <a:close/>
                <a:moveTo>
                  <a:pt x="12792" y="86743"/>
                </a:moveTo>
                <a:cubicBezTo>
                  <a:pt x="10084" y="88283"/>
                  <a:pt x="7969" y="93876"/>
                  <a:pt x="7445" y="100931"/>
                </a:cubicBezTo>
                <a:cubicBezTo>
                  <a:pt x="10153" y="99391"/>
                  <a:pt x="12268" y="93797"/>
                  <a:pt x="12792" y="86743"/>
                </a:cubicBezTo>
                <a:close/>
                <a:moveTo>
                  <a:pt x="0" y="84013"/>
                </a:moveTo>
                <a:cubicBezTo>
                  <a:pt x="3018" y="86388"/>
                  <a:pt x="5291" y="93121"/>
                  <a:pt x="5735" y="101367"/>
                </a:cubicBezTo>
                <a:cubicBezTo>
                  <a:pt x="5736" y="101368"/>
                  <a:pt x="5738" y="101368"/>
                  <a:pt x="5740" y="101368"/>
                </a:cubicBezTo>
                <a:lnTo>
                  <a:pt x="5745" y="101542"/>
                </a:lnTo>
                <a:cubicBezTo>
                  <a:pt x="5795" y="102330"/>
                  <a:pt x="5819" y="103134"/>
                  <a:pt x="5818" y="103950"/>
                </a:cubicBezTo>
                <a:cubicBezTo>
                  <a:pt x="5831" y="104097"/>
                  <a:pt x="5832" y="104244"/>
                  <a:pt x="5832" y="104392"/>
                </a:cubicBezTo>
                <a:cubicBezTo>
                  <a:pt x="5832" y="104492"/>
                  <a:pt x="5832" y="104591"/>
                  <a:pt x="5826" y="104690"/>
                </a:cubicBezTo>
                <a:lnTo>
                  <a:pt x="5821" y="104689"/>
                </a:lnTo>
                <a:lnTo>
                  <a:pt x="5821" y="104702"/>
                </a:lnTo>
                <a:lnTo>
                  <a:pt x="5652" y="104660"/>
                </a:lnTo>
                <a:cubicBezTo>
                  <a:pt x="5334" y="104646"/>
                  <a:pt x="5020" y="104569"/>
                  <a:pt x="4713" y="104424"/>
                </a:cubicBezTo>
                <a:cubicBezTo>
                  <a:pt x="4658" y="104435"/>
                  <a:pt x="4606" y="104410"/>
                  <a:pt x="4554" y="104384"/>
                </a:cubicBezTo>
                <a:lnTo>
                  <a:pt x="4552" y="104354"/>
                </a:lnTo>
                <a:cubicBezTo>
                  <a:pt x="2777" y="103576"/>
                  <a:pt x="1195" y="101342"/>
                  <a:pt x="0" y="98142"/>
                </a:cubicBezTo>
                <a:lnTo>
                  <a:pt x="0" y="92757"/>
                </a:lnTo>
                <a:cubicBezTo>
                  <a:pt x="960" y="96865"/>
                  <a:pt x="2548" y="99866"/>
                  <a:pt x="4421" y="100931"/>
                </a:cubicBezTo>
                <a:cubicBezTo>
                  <a:pt x="3958" y="94704"/>
                  <a:pt x="2256" y="89616"/>
                  <a:pt x="0" y="87459"/>
                </a:cubicBezTo>
                <a:close/>
                <a:moveTo>
                  <a:pt x="114258" y="82971"/>
                </a:moveTo>
                <a:lnTo>
                  <a:pt x="114427" y="83013"/>
                </a:lnTo>
                <a:cubicBezTo>
                  <a:pt x="114745" y="83027"/>
                  <a:pt x="115059" y="83105"/>
                  <a:pt x="115366" y="83249"/>
                </a:cubicBezTo>
                <a:cubicBezTo>
                  <a:pt x="115421" y="83239"/>
                  <a:pt x="115473" y="83263"/>
                  <a:pt x="115526" y="83290"/>
                </a:cubicBezTo>
                <a:lnTo>
                  <a:pt x="115527" y="83319"/>
                </a:lnTo>
                <a:cubicBezTo>
                  <a:pt x="117264" y="84080"/>
                  <a:pt x="118816" y="86236"/>
                  <a:pt x="120000" y="89335"/>
                </a:cubicBezTo>
                <a:lnTo>
                  <a:pt x="120000" y="94584"/>
                </a:lnTo>
                <a:cubicBezTo>
                  <a:pt x="119032" y="90646"/>
                  <a:pt x="117480" y="87778"/>
                  <a:pt x="115658" y="86743"/>
                </a:cubicBezTo>
                <a:cubicBezTo>
                  <a:pt x="116116" y="92896"/>
                  <a:pt x="117783" y="97937"/>
                  <a:pt x="120000" y="100143"/>
                </a:cubicBezTo>
                <a:lnTo>
                  <a:pt x="120000" y="103608"/>
                </a:lnTo>
                <a:cubicBezTo>
                  <a:pt x="117022" y="101168"/>
                  <a:pt x="114785" y="94480"/>
                  <a:pt x="114345" y="86307"/>
                </a:cubicBezTo>
                <a:cubicBezTo>
                  <a:pt x="114343" y="86305"/>
                  <a:pt x="114341" y="86305"/>
                  <a:pt x="114340" y="86305"/>
                </a:cubicBezTo>
                <a:lnTo>
                  <a:pt x="114334" y="86131"/>
                </a:lnTo>
                <a:cubicBezTo>
                  <a:pt x="114285" y="85343"/>
                  <a:pt x="114260" y="84539"/>
                  <a:pt x="114261" y="83723"/>
                </a:cubicBezTo>
                <a:cubicBezTo>
                  <a:pt x="114248" y="83577"/>
                  <a:pt x="114247" y="83429"/>
                  <a:pt x="114247" y="83281"/>
                </a:cubicBezTo>
                <a:lnTo>
                  <a:pt x="114253" y="82983"/>
                </a:lnTo>
                <a:lnTo>
                  <a:pt x="114258" y="82984"/>
                </a:lnTo>
                <a:close/>
                <a:moveTo>
                  <a:pt x="114123" y="82971"/>
                </a:moveTo>
                <a:lnTo>
                  <a:pt x="114123" y="82984"/>
                </a:lnTo>
                <a:lnTo>
                  <a:pt x="114128" y="82983"/>
                </a:lnTo>
                <a:lnTo>
                  <a:pt x="114134" y="83281"/>
                </a:lnTo>
                <a:cubicBezTo>
                  <a:pt x="114134" y="83429"/>
                  <a:pt x="114133" y="83577"/>
                  <a:pt x="114120" y="83723"/>
                </a:cubicBezTo>
                <a:cubicBezTo>
                  <a:pt x="114121" y="84539"/>
                  <a:pt x="114096" y="85343"/>
                  <a:pt x="114047" y="86131"/>
                </a:cubicBezTo>
                <a:lnTo>
                  <a:pt x="114041" y="86305"/>
                </a:lnTo>
                <a:cubicBezTo>
                  <a:pt x="114040" y="86305"/>
                  <a:pt x="114038" y="86305"/>
                  <a:pt x="114036" y="86307"/>
                </a:cubicBezTo>
                <a:cubicBezTo>
                  <a:pt x="113542" y="95496"/>
                  <a:pt x="110775" y="102807"/>
                  <a:pt x="107243" y="104354"/>
                </a:cubicBezTo>
                <a:lnTo>
                  <a:pt x="107242" y="104384"/>
                </a:lnTo>
                <a:cubicBezTo>
                  <a:pt x="107190" y="104410"/>
                  <a:pt x="107138" y="104435"/>
                  <a:pt x="107083" y="104424"/>
                </a:cubicBezTo>
                <a:cubicBezTo>
                  <a:pt x="106776" y="104569"/>
                  <a:pt x="106462" y="104646"/>
                  <a:pt x="106143" y="104660"/>
                </a:cubicBezTo>
                <a:lnTo>
                  <a:pt x="105975" y="104702"/>
                </a:lnTo>
                <a:lnTo>
                  <a:pt x="105975" y="104689"/>
                </a:lnTo>
                <a:lnTo>
                  <a:pt x="105970" y="104690"/>
                </a:lnTo>
                <a:cubicBezTo>
                  <a:pt x="105964" y="104591"/>
                  <a:pt x="105964" y="104492"/>
                  <a:pt x="105964" y="104392"/>
                </a:cubicBezTo>
                <a:cubicBezTo>
                  <a:pt x="105964" y="104244"/>
                  <a:pt x="105965" y="104097"/>
                  <a:pt x="105977" y="103950"/>
                </a:cubicBezTo>
                <a:cubicBezTo>
                  <a:pt x="105977" y="103134"/>
                  <a:pt x="106001" y="102330"/>
                  <a:pt x="106051" y="101542"/>
                </a:cubicBezTo>
                <a:lnTo>
                  <a:pt x="106056" y="101368"/>
                </a:lnTo>
                <a:cubicBezTo>
                  <a:pt x="106058" y="101368"/>
                  <a:pt x="106060" y="101368"/>
                  <a:pt x="106061" y="101367"/>
                </a:cubicBezTo>
                <a:cubicBezTo>
                  <a:pt x="106556" y="92178"/>
                  <a:pt x="109322" y="84866"/>
                  <a:pt x="112854" y="83319"/>
                </a:cubicBezTo>
                <a:lnTo>
                  <a:pt x="112855" y="83290"/>
                </a:lnTo>
                <a:cubicBezTo>
                  <a:pt x="112908" y="83263"/>
                  <a:pt x="112960" y="83239"/>
                  <a:pt x="113015" y="83249"/>
                </a:cubicBezTo>
                <a:cubicBezTo>
                  <a:pt x="113322" y="83105"/>
                  <a:pt x="113636" y="83027"/>
                  <a:pt x="113955" y="83013"/>
                </a:cubicBezTo>
                <a:close/>
                <a:moveTo>
                  <a:pt x="97603" y="82971"/>
                </a:moveTo>
                <a:lnTo>
                  <a:pt x="97772" y="83013"/>
                </a:lnTo>
                <a:cubicBezTo>
                  <a:pt x="98090" y="83027"/>
                  <a:pt x="98404" y="83105"/>
                  <a:pt x="98711" y="83249"/>
                </a:cubicBezTo>
                <a:cubicBezTo>
                  <a:pt x="98766" y="83239"/>
                  <a:pt x="98818" y="83263"/>
                  <a:pt x="98871" y="83290"/>
                </a:cubicBezTo>
                <a:lnTo>
                  <a:pt x="98872" y="83319"/>
                </a:lnTo>
                <a:cubicBezTo>
                  <a:pt x="102404" y="84866"/>
                  <a:pt x="105170" y="92178"/>
                  <a:pt x="105665" y="101367"/>
                </a:cubicBezTo>
                <a:cubicBezTo>
                  <a:pt x="105666" y="101368"/>
                  <a:pt x="105668" y="101368"/>
                  <a:pt x="105670" y="101368"/>
                </a:cubicBezTo>
                <a:lnTo>
                  <a:pt x="105675" y="101542"/>
                </a:lnTo>
                <a:cubicBezTo>
                  <a:pt x="105725" y="102330"/>
                  <a:pt x="105749" y="103134"/>
                  <a:pt x="105749" y="103950"/>
                </a:cubicBezTo>
                <a:cubicBezTo>
                  <a:pt x="105761" y="104097"/>
                  <a:pt x="105762" y="104244"/>
                  <a:pt x="105762" y="104392"/>
                </a:cubicBezTo>
                <a:cubicBezTo>
                  <a:pt x="105762" y="104492"/>
                  <a:pt x="105762" y="104591"/>
                  <a:pt x="105756" y="104690"/>
                </a:cubicBezTo>
                <a:lnTo>
                  <a:pt x="105751" y="104689"/>
                </a:lnTo>
                <a:lnTo>
                  <a:pt x="105751" y="104702"/>
                </a:lnTo>
                <a:lnTo>
                  <a:pt x="105583" y="104660"/>
                </a:lnTo>
                <a:cubicBezTo>
                  <a:pt x="105264" y="104646"/>
                  <a:pt x="104950" y="104569"/>
                  <a:pt x="104643" y="104424"/>
                </a:cubicBezTo>
                <a:cubicBezTo>
                  <a:pt x="104588" y="104435"/>
                  <a:pt x="104536" y="104410"/>
                  <a:pt x="104484" y="104384"/>
                </a:cubicBezTo>
                <a:lnTo>
                  <a:pt x="104483" y="104354"/>
                </a:lnTo>
                <a:cubicBezTo>
                  <a:pt x="100951" y="102807"/>
                  <a:pt x="98184" y="95496"/>
                  <a:pt x="97690" y="86307"/>
                </a:cubicBezTo>
                <a:cubicBezTo>
                  <a:pt x="97688" y="86305"/>
                  <a:pt x="97686" y="86305"/>
                  <a:pt x="97685" y="86305"/>
                </a:cubicBezTo>
                <a:lnTo>
                  <a:pt x="97679" y="86131"/>
                </a:lnTo>
                <a:cubicBezTo>
                  <a:pt x="97630" y="85343"/>
                  <a:pt x="97605" y="84539"/>
                  <a:pt x="97606" y="83723"/>
                </a:cubicBezTo>
                <a:cubicBezTo>
                  <a:pt x="97593" y="83577"/>
                  <a:pt x="97592" y="83429"/>
                  <a:pt x="97592" y="83281"/>
                </a:cubicBezTo>
                <a:lnTo>
                  <a:pt x="97598" y="82983"/>
                </a:lnTo>
                <a:lnTo>
                  <a:pt x="97603" y="82984"/>
                </a:lnTo>
                <a:close/>
                <a:moveTo>
                  <a:pt x="97468" y="82971"/>
                </a:moveTo>
                <a:lnTo>
                  <a:pt x="97468" y="82984"/>
                </a:lnTo>
                <a:lnTo>
                  <a:pt x="97473" y="82983"/>
                </a:lnTo>
                <a:lnTo>
                  <a:pt x="97479" y="83281"/>
                </a:lnTo>
                <a:cubicBezTo>
                  <a:pt x="97479" y="83429"/>
                  <a:pt x="97478" y="83577"/>
                  <a:pt x="97465" y="83723"/>
                </a:cubicBezTo>
                <a:cubicBezTo>
                  <a:pt x="97466" y="84539"/>
                  <a:pt x="97441" y="85343"/>
                  <a:pt x="97392" y="86131"/>
                </a:cubicBezTo>
                <a:lnTo>
                  <a:pt x="97386" y="86305"/>
                </a:lnTo>
                <a:cubicBezTo>
                  <a:pt x="97385" y="86305"/>
                  <a:pt x="97383" y="86305"/>
                  <a:pt x="97381" y="86307"/>
                </a:cubicBezTo>
                <a:cubicBezTo>
                  <a:pt x="96887" y="95496"/>
                  <a:pt x="94120" y="102807"/>
                  <a:pt x="90588" y="104354"/>
                </a:cubicBezTo>
                <a:lnTo>
                  <a:pt x="90587" y="104384"/>
                </a:lnTo>
                <a:cubicBezTo>
                  <a:pt x="90535" y="104410"/>
                  <a:pt x="90483" y="104435"/>
                  <a:pt x="90428" y="104424"/>
                </a:cubicBezTo>
                <a:cubicBezTo>
                  <a:pt x="90121" y="104569"/>
                  <a:pt x="89807" y="104646"/>
                  <a:pt x="89488" y="104660"/>
                </a:cubicBezTo>
                <a:lnTo>
                  <a:pt x="89320" y="104702"/>
                </a:lnTo>
                <a:lnTo>
                  <a:pt x="89320" y="104689"/>
                </a:lnTo>
                <a:lnTo>
                  <a:pt x="89315" y="104690"/>
                </a:lnTo>
                <a:cubicBezTo>
                  <a:pt x="89309" y="104591"/>
                  <a:pt x="89309" y="104492"/>
                  <a:pt x="89309" y="104392"/>
                </a:cubicBezTo>
                <a:cubicBezTo>
                  <a:pt x="89309" y="104244"/>
                  <a:pt x="89310" y="104097"/>
                  <a:pt x="89322" y="103950"/>
                </a:cubicBezTo>
                <a:cubicBezTo>
                  <a:pt x="89322" y="103134"/>
                  <a:pt x="89346" y="102330"/>
                  <a:pt x="89396" y="101542"/>
                </a:cubicBezTo>
                <a:lnTo>
                  <a:pt x="89401" y="101368"/>
                </a:lnTo>
                <a:cubicBezTo>
                  <a:pt x="89403" y="101368"/>
                  <a:pt x="89405" y="101368"/>
                  <a:pt x="89406" y="101367"/>
                </a:cubicBezTo>
                <a:cubicBezTo>
                  <a:pt x="89901" y="92178"/>
                  <a:pt x="92667" y="84866"/>
                  <a:pt x="96199" y="83319"/>
                </a:cubicBezTo>
                <a:lnTo>
                  <a:pt x="96200" y="83290"/>
                </a:lnTo>
                <a:cubicBezTo>
                  <a:pt x="96253" y="83263"/>
                  <a:pt x="96305" y="83239"/>
                  <a:pt x="96360" y="83249"/>
                </a:cubicBezTo>
                <a:cubicBezTo>
                  <a:pt x="96667" y="83105"/>
                  <a:pt x="96981" y="83027"/>
                  <a:pt x="97299" y="83013"/>
                </a:cubicBezTo>
                <a:close/>
                <a:moveTo>
                  <a:pt x="80948" y="82971"/>
                </a:moveTo>
                <a:lnTo>
                  <a:pt x="81117" y="83013"/>
                </a:lnTo>
                <a:cubicBezTo>
                  <a:pt x="81435" y="83027"/>
                  <a:pt x="81749" y="83105"/>
                  <a:pt x="82056" y="83249"/>
                </a:cubicBezTo>
                <a:cubicBezTo>
                  <a:pt x="82111" y="83239"/>
                  <a:pt x="82163" y="83263"/>
                  <a:pt x="82216" y="83290"/>
                </a:cubicBezTo>
                <a:lnTo>
                  <a:pt x="82217" y="83319"/>
                </a:lnTo>
                <a:cubicBezTo>
                  <a:pt x="85749" y="84866"/>
                  <a:pt x="88515" y="92178"/>
                  <a:pt x="89010" y="101367"/>
                </a:cubicBezTo>
                <a:cubicBezTo>
                  <a:pt x="89011" y="101368"/>
                  <a:pt x="89013" y="101368"/>
                  <a:pt x="89015" y="101368"/>
                </a:cubicBezTo>
                <a:lnTo>
                  <a:pt x="89020" y="101542"/>
                </a:lnTo>
                <a:cubicBezTo>
                  <a:pt x="89070" y="102330"/>
                  <a:pt x="89094" y="103134"/>
                  <a:pt x="89094" y="103950"/>
                </a:cubicBezTo>
                <a:cubicBezTo>
                  <a:pt x="89106" y="104097"/>
                  <a:pt x="89107" y="104244"/>
                  <a:pt x="89107" y="104392"/>
                </a:cubicBezTo>
                <a:cubicBezTo>
                  <a:pt x="89107" y="104492"/>
                  <a:pt x="89107" y="104591"/>
                  <a:pt x="89101" y="104690"/>
                </a:cubicBezTo>
                <a:lnTo>
                  <a:pt x="89096" y="104689"/>
                </a:lnTo>
                <a:lnTo>
                  <a:pt x="89096" y="104702"/>
                </a:lnTo>
                <a:lnTo>
                  <a:pt x="88928" y="104660"/>
                </a:lnTo>
                <a:cubicBezTo>
                  <a:pt x="88609" y="104646"/>
                  <a:pt x="88295" y="104569"/>
                  <a:pt x="87988" y="104424"/>
                </a:cubicBezTo>
                <a:cubicBezTo>
                  <a:pt x="87933" y="104435"/>
                  <a:pt x="87881" y="104410"/>
                  <a:pt x="87829" y="104384"/>
                </a:cubicBezTo>
                <a:lnTo>
                  <a:pt x="87828" y="104354"/>
                </a:lnTo>
                <a:cubicBezTo>
                  <a:pt x="84296" y="102807"/>
                  <a:pt x="81529" y="95496"/>
                  <a:pt x="81035" y="86307"/>
                </a:cubicBezTo>
                <a:cubicBezTo>
                  <a:pt x="81033" y="86305"/>
                  <a:pt x="81031" y="86305"/>
                  <a:pt x="81030" y="86305"/>
                </a:cubicBezTo>
                <a:lnTo>
                  <a:pt x="81024" y="86131"/>
                </a:lnTo>
                <a:cubicBezTo>
                  <a:pt x="80975" y="85343"/>
                  <a:pt x="80950" y="84539"/>
                  <a:pt x="80951" y="83723"/>
                </a:cubicBezTo>
                <a:cubicBezTo>
                  <a:pt x="80938" y="83577"/>
                  <a:pt x="80937" y="83429"/>
                  <a:pt x="80937" y="83281"/>
                </a:cubicBezTo>
                <a:lnTo>
                  <a:pt x="80943" y="82983"/>
                </a:lnTo>
                <a:lnTo>
                  <a:pt x="80948" y="82984"/>
                </a:lnTo>
                <a:close/>
                <a:moveTo>
                  <a:pt x="80813" y="82971"/>
                </a:moveTo>
                <a:lnTo>
                  <a:pt x="80813" y="82984"/>
                </a:lnTo>
                <a:lnTo>
                  <a:pt x="80818" y="82983"/>
                </a:lnTo>
                <a:lnTo>
                  <a:pt x="80824" y="83281"/>
                </a:lnTo>
                <a:cubicBezTo>
                  <a:pt x="80824" y="83429"/>
                  <a:pt x="80823" y="83577"/>
                  <a:pt x="80810" y="83723"/>
                </a:cubicBezTo>
                <a:cubicBezTo>
                  <a:pt x="80811" y="84539"/>
                  <a:pt x="80786" y="85343"/>
                  <a:pt x="80737" y="86131"/>
                </a:cubicBezTo>
                <a:lnTo>
                  <a:pt x="80731" y="86305"/>
                </a:lnTo>
                <a:cubicBezTo>
                  <a:pt x="80730" y="86305"/>
                  <a:pt x="80728" y="86305"/>
                  <a:pt x="80726" y="86307"/>
                </a:cubicBezTo>
                <a:cubicBezTo>
                  <a:pt x="80232" y="95496"/>
                  <a:pt x="77465" y="102807"/>
                  <a:pt x="73933" y="104354"/>
                </a:cubicBezTo>
                <a:lnTo>
                  <a:pt x="73932" y="104384"/>
                </a:lnTo>
                <a:cubicBezTo>
                  <a:pt x="73880" y="104410"/>
                  <a:pt x="73828" y="104435"/>
                  <a:pt x="73773" y="104424"/>
                </a:cubicBezTo>
                <a:cubicBezTo>
                  <a:pt x="73466" y="104569"/>
                  <a:pt x="73152" y="104646"/>
                  <a:pt x="72833" y="104660"/>
                </a:cubicBezTo>
                <a:lnTo>
                  <a:pt x="72665" y="104702"/>
                </a:lnTo>
                <a:lnTo>
                  <a:pt x="72665" y="104689"/>
                </a:lnTo>
                <a:lnTo>
                  <a:pt x="72660" y="104690"/>
                </a:lnTo>
                <a:cubicBezTo>
                  <a:pt x="72654" y="104591"/>
                  <a:pt x="72654" y="104492"/>
                  <a:pt x="72654" y="104392"/>
                </a:cubicBezTo>
                <a:cubicBezTo>
                  <a:pt x="72654" y="104244"/>
                  <a:pt x="72654" y="104097"/>
                  <a:pt x="72667" y="103950"/>
                </a:cubicBezTo>
                <a:cubicBezTo>
                  <a:pt x="72667" y="103134"/>
                  <a:pt x="72691" y="102330"/>
                  <a:pt x="72741" y="101542"/>
                </a:cubicBezTo>
                <a:lnTo>
                  <a:pt x="72746" y="101368"/>
                </a:lnTo>
                <a:cubicBezTo>
                  <a:pt x="72748" y="101368"/>
                  <a:pt x="72750" y="101368"/>
                  <a:pt x="72751" y="101367"/>
                </a:cubicBezTo>
                <a:cubicBezTo>
                  <a:pt x="73246" y="92178"/>
                  <a:pt x="76012" y="84866"/>
                  <a:pt x="79544" y="83319"/>
                </a:cubicBezTo>
                <a:lnTo>
                  <a:pt x="79545" y="83290"/>
                </a:lnTo>
                <a:cubicBezTo>
                  <a:pt x="79598" y="83263"/>
                  <a:pt x="79650" y="83239"/>
                  <a:pt x="79705" y="83249"/>
                </a:cubicBezTo>
                <a:cubicBezTo>
                  <a:pt x="80012" y="83105"/>
                  <a:pt x="80326" y="83027"/>
                  <a:pt x="80644" y="83013"/>
                </a:cubicBezTo>
                <a:close/>
                <a:moveTo>
                  <a:pt x="64293" y="82971"/>
                </a:moveTo>
                <a:lnTo>
                  <a:pt x="64461" y="83013"/>
                </a:lnTo>
                <a:cubicBezTo>
                  <a:pt x="64780" y="83027"/>
                  <a:pt x="65094" y="83105"/>
                  <a:pt x="65401" y="83249"/>
                </a:cubicBezTo>
                <a:cubicBezTo>
                  <a:pt x="65456" y="83239"/>
                  <a:pt x="65508" y="83263"/>
                  <a:pt x="65561" y="83290"/>
                </a:cubicBezTo>
                <a:lnTo>
                  <a:pt x="65562" y="83319"/>
                </a:lnTo>
                <a:cubicBezTo>
                  <a:pt x="69094" y="84866"/>
                  <a:pt x="71860" y="92178"/>
                  <a:pt x="72355" y="101367"/>
                </a:cubicBezTo>
                <a:cubicBezTo>
                  <a:pt x="72356" y="101368"/>
                  <a:pt x="72358" y="101368"/>
                  <a:pt x="72360" y="101368"/>
                </a:cubicBezTo>
                <a:lnTo>
                  <a:pt x="72365" y="101542"/>
                </a:lnTo>
                <a:cubicBezTo>
                  <a:pt x="72415" y="102330"/>
                  <a:pt x="72439" y="103134"/>
                  <a:pt x="72439" y="103950"/>
                </a:cubicBezTo>
                <a:cubicBezTo>
                  <a:pt x="72451" y="104097"/>
                  <a:pt x="72452" y="104244"/>
                  <a:pt x="72452" y="104392"/>
                </a:cubicBezTo>
                <a:cubicBezTo>
                  <a:pt x="72452" y="104492"/>
                  <a:pt x="72452" y="104591"/>
                  <a:pt x="72446" y="104690"/>
                </a:cubicBezTo>
                <a:lnTo>
                  <a:pt x="72441" y="104689"/>
                </a:lnTo>
                <a:lnTo>
                  <a:pt x="72441" y="104702"/>
                </a:lnTo>
                <a:lnTo>
                  <a:pt x="72273" y="104660"/>
                </a:lnTo>
                <a:cubicBezTo>
                  <a:pt x="71954" y="104646"/>
                  <a:pt x="71640" y="104569"/>
                  <a:pt x="71333" y="104424"/>
                </a:cubicBezTo>
                <a:cubicBezTo>
                  <a:pt x="71278" y="104435"/>
                  <a:pt x="71226" y="104410"/>
                  <a:pt x="71174" y="104384"/>
                </a:cubicBezTo>
                <a:lnTo>
                  <a:pt x="71173" y="104354"/>
                </a:lnTo>
                <a:cubicBezTo>
                  <a:pt x="67641" y="102807"/>
                  <a:pt x="64874" y="95496"/>
                  <a:pt x="64380" y="86307"/>
                </a:cubicBezTo>
                <a:cubicBezTo>
                  <a:pt x="64378" y="86305"/>
                  <a:pt x="64376" y="86305"/>
                  <a:pt x="64375" y="86305"/>
                </a:cubicBezTo>
                <a:lnTo>
                  <a:pt x="64369" y="86131"/>
                </a:lnTo>
                <a:cubicBezTo>
                  <a:pt x="64319" y="85343"/>
                  <a:pt x="64295" y="84539"/>
                  <a:pt x="64296" y="83723"/>
                </a:cubicBezTo>
                <a:cubicBezTo>
                  <a:pt x="64283" y="83577"/>
                  <a:pt x="64282" y="83429"/>
                  <a:pt x="64282" y="83281"/>
                </a:cubicBezTo>
                <a:lnTo>
                  <a:pt x="64288" y="82983"/>
                </a:lnTo>
                <a:lnTo>
                  <a:pt x="64293" y="82984"/>
                </a:lnTo>
                <a:close/>
                <a:moveTo>
                  <a:pt x="64158" y="82971"/>
                </a:moveTo>
                <a:lnTo>
                  <a:pt x="64158" y="82984"/>
                </a:lnTo>
                <a:lnTo>
                  <a:pt x="64163" y="82983"/>
                </a:lnTo>
                <a:lnTo>
                  <a:pt x="64169" y="83281"/>
                </a:lnTo>
                <a:cubicBezTo>
                  <a:pt x="64169" y="83429"/>
                  <a:pt x="64168" y="83577"/>
                  <a:pt x="64155" y="83723"/>
                </a:cubicBezTo>
                <a:cubicBezTo>
                  <a:pt x="64156" y="84539"/>
                  <a:pt x="64131" y="85343"/>
                  <a:pt x="64082" y="86131"/>
                </a:cubicBezTo>
                <a:lnTo>
                  <a:pt x="64076" y="86305"/>
                </a:lnTo>
                <a:cubicBezTo>
                  <a:pt x="64075" y="86305"/>
                  <a:pt x="64073" y="86305"/>
                  <a:pt x="64071" y="86307"/>
                </a:cubicBezTo>
                <a:cubicBezTo>
                  <a:pt x="63576" y="95496"/>
                  <a:pt x="60810" y="102807"/>
                  <a:pt x="57278" y="104354"/>
                </a:cubicBezTo>
                <a:lnTo>
                  <a:pt x="57277" y="104384"/>
                </a:lnTo>
                <a:cubicBezTo>
                  <a:pt x="57225" y="104410"/>
                  <a:pt x="57172" y="104435"/>
                  <a:pt x="57118" y="104424"/>
                </a:cubicBezTo>
                <a:cubicBezTo>
                  <a:pt x="56811" y="104569"/>
                  <a:pt x="56497" y="104646"/>
                  <a:pt x="56178" y="104660"/>
                </a:cubicBezTo>
                <a:lnTo>
                  <a:pt x="56010" y="104702"/>
                </a:lnTo>
                <a:lnTo>
                  <a:pt x="56010" y="104689"/>
                </a:lnTo>
                <a:lnTo>
                  <a:pt x="56005" y="104690"/>
                </a:lnTo>
                <a:cubicBezTo>
                  <a:pt x="55999" y="104591"/>
                  <a:pt x="55999" y="104492"/>
                  <a:pt x="55999" y="104392"/>
                </a:cubicBezTo>
                <a:cubicBezTo>
                  <a:pt x="55999" y="104244"/>
                  <a:pt x="55999" y="104097"/>
                  <a:pt x="56012" y="103950"/>
                </a:cubicBezTo>
                <a:cubicBezTo>
                  <a:pt x="56012" y="103134"/>
                  <a:pt x="56036" y="102330"/>
                  <a:pt x="56086" y="101542"/>
                </a:cubicBezTo>
                <a:lnTo>
                  <a:pt x="56091" y="101368"/>
                </a:lnTo>
                <a:cubicBezTo>
                  <a:pt x="56093" y="101368"/>
                  <a:pt x="56094" y="101368"/>
                  <a:pt x="56096" y="101367"/>
                </a:cubicBezTo>
                <a:cubicBezTo>
                  <a:pt x="56591" y="92178"/>
                  <a:pt x="59357" y="84866"/>
                  <a:pt x="62889" y="83319"/>
                </a:cubicBezTo>
                <a:lnTo>
                  <a:pt x="62890" y="83290"/>
                </a:lnTo>
                <a:cubicBezTo>
                  <a:pt x="62942" y="83263"/>
                  <a:pt x="62995" y="83239"/>
                  <a:pt x="63050" y="83249"/>
                </a:cubicBezTo>
                <a:cubicBezTo>
                  <a:pt x="63357" y="83105"/>
                  <a:pt x="63671" y="83027"/>
                  <a:pt x="63989" y="83013"/>
                </a:cubicBezTo>
                <a:close/>
                <a:moveTo>
                  <a:pt x="47638" y="82971"/>
                </a:moveTo>
                <a:lnTo>
                  <a:pt x="47806" y="83013"/>
                </a:lnTo>
                <a:cubicBezTo>
                  <a:pt x="48125" y="83027"/>
                  <a:pt x="48439" y="83105"/>
                  <a:pt x="48746" y="83249"/>
                </a:cubicBezTo>
                <a:cubicBezTo>
                  <a:pt x="48801" y="83239"/>
                  <a:pt x="48853" y="83263"/>
                  <a:pt x="48906" y="83290"/>
                </a:cubicBezTo>
                <a:lnTo>
                  <a:pt x="48907" y="83319"/>
                </a:lnTo>
                <a:cubicBezTo>
                  <a:pt x="52439" y="84866"/>
                  <a:pt x="55205" y="92178"/>
                  <a:pt x="55700" y="101367"/>
                </a:cubicBezTo>
                <a:cubicBezTo>
                  <a:pt x="55701" y="101368"/>
                  <a:pt x="55703" y="101368"/>
                  <a:pt x="55705" y="101368"/>
                </a:cubicBezTo>
                <a:lnTo>
                  <a:pt x="55710" y="101542"/>
                </a:lnTo>
                <a:cubicBezTo>
                  <a:pt x="55760" y="102330"/>
                  <a:pt x="55784" y="103134"/>
                  <a:pt x="55783" y="103950"/>
                </a:cubicBezTo>
                <a:cubicBezTo>
                  <a:pt x="55796" y="104097"/>
                  <a:pt x="55797" y="104244"/>
                  <a:pt x="55797" y="104392"/>
                </a:cubicBezTo>
                <a:cubicBezTo>
                  <a:pt x="55797" y="104492"/>
                  <a:pt x="55797" y="104591"/>
                  <a:pt x="55791" y="104690"/>
                </a:cubicBezTo>
                <a:lnTo>
                  <a:pt x="55786" y="104689"/>
                </a:lnTo>
                <a:lnTo>
                  <a:pt x="55786" y="104702"/>
                </a:lnTo>
                <a:lnTo>
                  <a:pt x="55617" y="104660"/>
                </a:lnTo>
                <a:cubicBezTo>
                  <a:pt x="55299" y="104646"/>
                  <a:pt x="54985" y="104569"/>
                  <a:pt x="54678" y="104424"/>
                </a:cubicBezTo>
                <a:cubicBezTo>
                  <a:pt x="54623" y="104435"/>
                  <a:pt x="54571" y="104410"/>
                  <a:pt x="54519" y="104384"/>
                </a:cubicBezTo>
                <a:lnTo>
                  <a:pt x="54517" y="104354"/>
                </a:lnTo>
                <a:cubicBezTo>
                  <a:pt x="50985" y="102807"/>
                  <a:pt x="48219" y="95496"/>
                  <a:pt x="47725" y="86307"/>
                </a:cubicBezTo>
                <a:cubicBezTo>
                  <a:pt x="47723" y="86305"/>
                  <a:pt x="47721" y="86305"/>
                  <a:pt x="47720" y="86305"/>
                </a:cubicBezTo>
                <a:lnTo>
                  <a:pt x="47714" y="86131"/>
                </a:lnTo>
                <a:cubicBezTo>
                  <a:pt x="47664" y="85343"/>
                  <a:pt x="47640" y="84539"/>
                  <a:pt x="47641" y="83723"/>
                </a:cubicBezTo>
                <a:cubicBezTo>
                  <a:pt x="47628" y="83577"/>
                  <a:pt x="47627" y="83429"/>
                  <a:pt x="47627" y="83281"/>
                </a:cubicBezTo>
                <a:lnTo>
                  <a:pt x="47633" y="82983"/>
                </a:lnTo>
                <a:lnTo>
                  <a:pt x="47638" y="82984"/>
                </a:lnTo>
                <a:close/>
                <a:moveTo>
                  <a:pt x="47503" y="82971"/>
                </a:moveTo>
                <a:lnTo>
                  <a:pt x="47503" y="82984"/>
                </a:lnTo>
                <a:lnTo>
                  <a:pt x="47508" y="82983"/>
                </a:lnTo>
                <a:lnTo>
                  <a:pt x="47514" y="83281"/>
                </a:lnTo>
                <a:cubicBezTo>
                  <a:pt x="47514" y="83429"/>
                  <a:pt x="47513" y="83577"/>
                  <a:pt x="47500" y="83723"/>
                </a:cubicBezTo>
                <a:cubicBezTo>
                  <a:pt x="47500" y="84539"/>
                  <a:pt x="47476" y="85343"/>
                  <a:pt x="47427" y="86131"/>
                </a:cubicBezTo>
                <a:lnTo>
                  <a:pt x="47421" y="86305"/>
                </a:lnTo>
                <a:cubicBezTo>
                  <a:pt x="47420" y="86305"/>
                  <a:pt x="47418" y="86305"/>
                  <a:pt x="47416" y="86307"/>
                </a:cubicBezTo>
                <a:cubicBezTo>
                  <a:pt x="46921" y="95496"/>
                  <a:pt x="44155" y="102807"/>
                  <a:pt x="40623" y="104354"/>
                </a:cubicBezTo>
                <a:lnTo>
                  <a:pt x="40622" y="104384"/>
                </a:lnTo>
                <a:cubicBezTo>
                  <a:pt x="40570" y="104410"/>
                  <a:pt x="40517" y="104435"/>
                  <a:pt x="40463" y="104424"/>
                </a:cubicBezTo>
                <a:cubicBezTo>
                  <a:pt x="40156" y="104569"/>
                  <a:pt x="39842" y="104646"/>
                  <a:pt x="39523" y="104660"/>
                </a:cubicBezTo>
                <a:lnTo>
                  <a:pt x="39355" y="104702"/>
                </a:lnTo>
                <a:lnTo>
                  <a:pt x="39355" y="104689"/>
                </a:lnTo>
                <a:lnTo>
                  <a:pt x="39350" y="104690"/>
                </a:lnTo>
                <a:cubicBezTo>
                  <a:pt x="39344" y="104591"/>
                  <a:pt x="39344" y="104492"/>
                  <a:pt x="39344" y="104392"/>
                </a:cubicBezTo>
                <a:cubicBezTo>
                  <a:pt x="39344" y="104244"/>
                  <a:pt x="39344" y="104097"/>
                  <a:pt x="39357" y="103950"/>
                </a:cubicBezTo>
                <a:cubicBezTo>
                  <a:pt x="39357" y="103134"/>
                  <a:pt x="39381" y="102330"/>
                  <a:pt x="39431" y="101542"/>
                </a:cubicBezTo>
                <a:lnTo>
                  <a:pt x="39436" y="101368"/>
                </a:lnTo>
                <a:cubicBezTo>
                  <a:pt x="39438" y="101368"/>
                  <a:pt x="39439" y="101368"/>
                  <a:pt x="39441" y="101367"/>
                </a:cubicBezTo>
                <a:cubicBezTo>
                  <a:pt x="39936" y="92178"/>
                  <a:pt x="42702" y="84866"/>
                  <a:pt x="46234" y="83319"/>
                </a:cubicBezTo>
                <a:lnTo>
                  <a:pt x="46235" y="83290"/>
                </a:lnTo>
                <a:cubicBezTo>
                  <a:pt x="46287" y="83263"/>
                  <a:pt x="46340" y="83239"/>
                  <a:pt x="46395" y="83249"/>
                </a:cubicBezTo>
                <a:cubicBezTo>
                  <a:pt x="46702" y="83105"/>
                  <a:pt x="47016" y="83027"/>
                  <a:pt x="47334" y="83013"/>
                </a:cubicBezTo>
                <a:close/>
                <a:moveTo>
                  <a:pt x="30983" y="82971"/>
                </a:moveTo>
                <a:lnTo>
                  <a:pt x="31151" y="83013"/>
                </a:lnTo>
                <a:cubicBezTo>
                  <a:pt x="31470" y="83027"/>
                  <a:pt x="31784" y="83105"/>
                  <a:pt x="32091" y="83249"/>
                </a:cubicBezTo>
                <a:cubicBezTo>
                  <a:pt x="32146" y="83239"/>
                  <a:pt x="32198" y="83263"/>
                  <a:pt x="32251" y="83290"/>
                </a:cubicBezTo>
                <a:lnTo>
                  <a:pt x="32252" y="83319"/>
                </a:lnTo>
                <a:cubicBezTo>
                  <a:pt x="35784" y="84866"/>
                  <a:pt x="38550" y="92178"/>
                  <a:pt x="39045" y="101367"/>
                </a:cubicBezTo>
                <a:cubicBezTo>
                  <a:pt x="39046" y="101368"/>
                  <a:pt x="39048" y="101368"/>
                  <a:pt x="39050" y="101368"/>
                </a:cubicBezTo>
                <a:lnTo>
                  <a:pt x="39055" y="101542"/>
                </a:lnTo>
                <a:cubicBezTo>
                  <a:pt x="39105" y="102330"/>
                  <a:pt x="39129" y="103134"/>
                  <a:pt x="39128" y="103950"/>
                </a:cubicBezTo>
                <a:cubicBezTo>
                  <a:pt x="39141" y="104097"/>
                  <a:pt x="39142" y="104244"/>
                  <a:pt x="39142" y="104392"/>
                </a:cubicBezTo>
                <a:cubicBezTo>
                  <a:pt x="39142" y="104492"/>
                  <a:pt x="39142" y="104591"/>
                  <a:pt x="39136" y="104690"/>
                </a:cubicBezTo>
                <a:lnTo>
                  <a:pt x="39131" y="104689"/>
                </a:lnTo>
                <a:lnTo>
                  <a:pt x="39131" y="104702"/>
                </a:lnTo>
                <a:lnTo>
                  <a:pt x="38962" y="104660"/>
                </a:lnTo>
                <a:cubicBezTo>
                  <a:pt x="38644" y="104646"/>
                  <a:pt x="38330" y="104569"/>
                  <a:pt x="38023" y="104424"/>
                </a:cubicBezTo>
                <a:cubicBezTo>
                  <a:pt x="37968" y="104435"/>
                  <a:pt x="37916" y="104410"/>
                  <a:pt x="37864" y="104384"/>
                </a:cubicBezTo>
                <a:lnTo>
                  <a:pt x="37862" y="104354"/>
                </a:lnTo>
                <a:cubicBezTo>
                  <a:pt x="34330" y="102807"/>
                  <a:pt x="31564" y="95496"/>
                  <a:pt x="31069" y="86307"/>
                </a:cubicBezTo>
                <a:cubicBezTo>
                  <a:pt x="31068" y="86305"/>
                  <a:pt x="31066" y="86305"/>
                  <a:pt x="31065" y="86305"/>
                </a:cubicBezTo>
                <a:lnTo>
                  <a:pt x="31059" y="86131"/>
                </a:lnTo>
                <a:cubicBezTo>
                  <a:pt x="31009" y="85343"/>
                  <a:pt x="30985" y="84539"/>
                  <a:pt x="30986" y="83723"/>
                </a:cubicBezTo>
                <a:cubicBezTo>
                  <a:pt x="30973" y="83577"/>
                  <a:pt x="30972" y="83429"/>
                  <a:pt x="30972" y="83281"/>
                </a:cubicBezTo>
                <a:lnTo>
                  <a:pt x="30978" y="82983"/>
                </a:lnTo>
                <a:lnTo>
                  <a:pt x="30983" y="82984"/>
                </a:lnTo>
                <a:close/>
                <a:moveTo>
                  <a:pt x="30848" y="82971"/>
                </a:moveTo>
                <a:lnTo>
                  <a:pt x="30848" y="82984"/>
                </a:lnTo>
                <a:lnTo>
                  <a:pt x="30853" y="82983"/>
                </a:lnTo>
                <a:lnTo>
                  <a:pt x="30859" y="83281"/>
                </a:lnTo>
                <a:cubicBezTo>
                  <a:pt x="30859" y="83429"/>
                  <a:pt x="30858" y="83577"/>
                  <a:pt x="30845" y="83723"/>
                </a:cubicBezTo>
                <a:cubicBezTo>
                  <a:pt x="30845" y="84539"/>
                  <a:pt x="30821" y="85343"/>
                  <a:pt x="30772" y="86131"/>
                </a:cubicBezTo>
                <a:lnTo>
                  <a:pt x="30766" y="86305"/>
                </a:lnTo>
                <a:cubicBezTo>
                  <a:pt x="30765" y="86305"/>
                  <a:pt x="30763" y="86305"/>
                  <a:pt x="30761" y="86307"/>
                </a:cubicBezTo>
                <a:cubicBezTo>
                  <a:pt x="30266" y="95496"/>
                  <a:pt x="27500" y="102807"/>
                  <a:pt x="23968" y="104354"/>
                </a:cubicBezTo>
                <a:lnTo>
                  <a:pt x="23967" y="104384"/>
                </a:lnTo>
                <a:cubicBezTo>
                  <a:pt x="23915" y="104410"/>
                  <a:pt x="23862" y="104435"/>
                  <a:pt x="23808" y="104424"/>
                </a:cubicBezTo>
                <a:cubicBezTo>
                  <a:pt x="23501" y="104569"/>
                  <a:pt x="23187" y="104646"/>
                  <a:pt x="22868" y="104660"/>
                </a:cubicBezTo>
                <a:lnTo>
                  <a:pt x="22700" y="104702"/>
                </a:lnTo>
                <a:lnTo>
                  <a:pt x="22700" y="104689"/>
                </a:lnTo>
                <a:lnTo>
                  <a:pt x="22695" y="104690"/>
                </a:lnTo>
                <a:cubicBezTo>
                  <a:pt x="22689" y="104591"/>
                  <a:pt x="22689" y="104492"/>
                  <a:pt x="22689" y="104392"/>
                </a:cubicBezTo>
                <a:cubicBezTo>
                  <a:pt x="22689" y="104244"/>
                  <a:pt x="22689" y="104097"/>
                  <a:pt x="22702" y="103950"/>
                </a:cubicBezTo>
                <a:cubicBezTo>
                  <a:pt x="22702" y="103134"/>
                  <a:pt x="22726" y="102330"/>
                  <a:pt x="22776" y="101542"/>
                </a:cubicBezTo>
                <a:lnTo>
                  <a:pt x="22781" y="101368"/>
                </a:lnTo>
                <a:cubicBezTo>
                  <a:pt x="22783" y="101368"/>
                  <a:pt x="22784" y="101368"/>
                  <a:pt x="22786" y="101367"/>
                </a:cubicBezTo>
                <a:cubicBezTo>
                  <a:pt x="23281" y="92178"/>
                  <a:pt x="26047" y="84866"/>
                  <a:pt x="29579" y="83319"/>
                </a:cubicBezTo>
                <a:lnTo>
                  <a:pt x="29580" y="83290"/>
                </a:lnTo>
                <a:cubicBezTo>
                  <a:pt x="29632" y="83263"/>
                  <a:pt x="29685" y="83239"/>
                  <a:pt x="29740" y="83249"/>
                </a:cubicBezTo>
                <a:cubicBezTo>
                  <a:pt x="30047" y="83105"/>
                  <a:pt x="30361" y="83027"/>
                  <a:pt x="30679" y="83013"/>
                </a:cubicBezTo>
                <a:close/>
                <a:moveTo>
                  <a:pt x="14328" y="82971"/>
                </a:moveTo>
                <a:lnTo>
                  <a:pt x="14496" y="83013"/>
                </a:lnTo>
                <a:cubicBezTo>
                  <a:pt x="14815" y="83027"/>
                  <a:pt x="15129" y="83105"/>
                  <a:pt x="15436" y="83249"/>
                </a:cubicBezTo>
                <a:cubicBezTo>
                  <a:pt x="15491" y="83239"/>
                  <a:pt x="15543" y="83263"/>
                  <a:pt x="15596" y="83290"/>
                </a:cubicBezTo>
                <a:lnTo>
                  <a:pt x="15597" y="83319"/>
                </a:lnTo>
                <a:cubicBezTo>
                  <a:pt x="19129" y="84866"/>
                  <a:pt x="21895" y="92178"/>
                  <a:pt x="22390" y="101367"/>
                </a:cubicBezTo>
                <a:cubicBezTo>
                  <a:pt x="22391" y="101368"/>
                  <a:pt x="22393" y="101368"/>
                  <a:pt x="22395" y="101368"/>
                </a:cubicBezTo>
                <a:lnTo>
                  <a:pt x="22400" y="101542"/>
                </a:lnTo>
                <a:cubicBezTo>
                  <a:pt x="22450" y="102330"/>
                  <a:pt x="22474" y="103134"/>
                  <a:pt x="22473" y="103950"/>
                </a:cubicBezTo>
                <a:cubicBezTo>
                  <a:pt x="22486" y="104097"/>
                  <a:pt x="22487" y="104244"/>
                  <a:pt x="22487" y="104392"/>
                </a:cubicBezTo>
                <a:cubicBezTo>
                  <a:pt x="22487" y="104492"/>
                  <a:pt x="22487" y="104591"/>
                  <a:pt x="22481" y="104690"/>
                </a:cubicBezTo>
                <a:lnTo>
                  <a:pt x="22476" y="104689"/>
                </a:lnTo>
                <a:lnTo>
                  <a:pt x="22476" y="104702"/>
                </a:lnTo>
                <a:lnTo>
                  <a:pt x="22307" y="104660"/>
                </a:lnTo>
                <a:cubicBezTo>
                  <a:pt x="21989" y="104646"/>
                  <a:pt x="21675" y="104569"/>
                  <a:pt x="21368" y="104424"/>
                </a:cubicBezTo>
                <a:cubicBezTo>
                  <a:pt x="21313" y="104435"/>
                  <a:pt x="21261" y="104410"/>
                  <a:pt x="21209" y="104384"/>
                </a:cubicBezTo>
                <a:lnTo>
                  <a:pt x="21207" y="104354"/>
                </a:lnTo>
                <a:cubicBezTo>
                  <a:pt x="17675" y="102807"/>
                  <a:pt x="14909" y="95496"/>
                  <a:pt x="14414" y="86307"/>
                </a:cubicBezTo>
                <a:cubicBezTo>
                  <a:pt x="14413" y="86305"/>
                  <a:pt x="14411" y="86305"/>
                  <a:pt x="14409" y="86305"/>
                </a:cubicBezTo>
                <a:lnTo>
                  <a:pt x="14404" y="86131"/>
                </a:lnTo>
                <a:cubicBezTo>
                  <a:pt x="14354" y="85343"/>
                  <a:pt x="14330" y="84539"/>
                  <a:pt x="14331" y="83723"/>
                </a:cubicBezTo>
                <a:cubicBezTo>
                  <a:pt x="14318" y="83577"/>
                  <a:pt x="14317" y="83429"/>
                  <a:pt x="14317" y="83281"/>
                </a:cubicBezTo>
                <a:lnTo>
                  <a:pt x="14323" y="82983"/>
                </a:lnTo>
                <a:lnTo>
                  <a:pt x="14328" y="82984"/>
                </a:lnTo>
                <a:close/>
                <a:moveTo>
                  <a:pt x="14192" y="82971"/>
                </a:moveTo>
                <a:lnTo>
                  <a:pt x="14193" y="82984"/>
                </a:lnTo>
                <a:lnTo>
                  <a:pt x="14198" y="82983"/>
                </a:lnTo>
                <a:lnTo>
                  <a:pt x="14203" y="83281"/>
                </a:lnTo>
                <a:cubicBezTo>
                  <a:pt x="14203" y="83429"/>
                  <a:pt x="14203" y="83577"/>
                  <a:pt x="14190" y="83723"/>
                </a:cubicBezTo>
                <a:cubicBezTo>
                  <a:pt x="14190" y="84539"/>
                  <a:pt x="14166" y="85343"/>
                  <a:pt x="14117" y="86131"/>
                </a:cubicBezTo>
                <a:lnTo>
                  <a:pt x="14111" y="86305"/>
                </a:lnTo>
                <a:cubicBezTo>
                  <a:pt x="14110" y="86305"/>
                  <a:pt x="14108" y="86305"/>
                  <a:pt x="14106" y="86307"/>
                </a:cubicBezTo>
                <a:cubicBezTo>
                  <a:pt x="13611" y="95496"/>
                  <a:pt x="10845" y="102807"/>
                  <a:pt x="7313" y="104354"/>
                </a:cubicBezTo>
                <a:lnTo>
                  <a:pt x="7312" y="104384"/>
                </a:lnTo>
                <a:cubicBezTo>
                  <a:pt x="7260" y="104410"/>
                  <a:pt x="7207" y="104435"/>
                  <a:pt x="7153" y="104424"/>
                </a:cubicBezTo>
                <a:cubicBezTo>
                  <a:pt x="6846" y="104569"/>
                  <a:pt x="6532" y="104646"/>
                  <a:pt x="6213" y="104660"/>
                </a:cubicBezTo>
                <a:lnTo>
                  <a:pt x="6045" y="104702"/>
                </a:lnTo>
                <a:lnTo>
                  <a:pt x="6045" y="104689"/>
                </a:lnTo>
                <a:lnTo>
                  <a:pt x="6040" y="104690"/>
                </a:lnTo>
                <a:cubicBezTo>
                  <a:pt x="6034" y="104591"/>
                  <a:pt x="6034" y="104492"/>
                  <a:pt x="6034" y="104392"/>
                </a:cubicBezTo>
                <a:cubicBezTo>
                  <a:pt x="6034" y="104244"/>
                  <a:pt x="6034" y="104097"/>
                  <a:pt x="6047" y="103950"/>
                </a:cubicBezTo>
                <a:cubicBezTo>
                  <a:pt x="6047" y="103134"/>
                  <a:pt x="6071" y="102330"/>
                  <a:pt x="6121" y="101542"/>
                </a:cubicBezTo>
                <a:lnTo>
                  <a:pt x="6126" y="101368"/>
                </a:lnTo>
                <a:cubicBezTo>
                  <a:pt x="6128" y="101368"/>
                  <a:pt x="6129" y="101368"/>
                  <a:pt x="6131" y="101367"/>
                </a:cubicBezTo>
                <a:cubicBezTo>
                  <a:pt x="6626" y="92178"/>
                  <a:pt x="9392" y="84866"/>
                  <a:pt x="12924" y="83319"/>
                </a:cubicBezTo>
                <a:lnTo>
                  <a:pt x="12925" y="83290"/>
                </a:lnTo>
                <a:cubicBezTo>
                  <a:pt x="12977" y="83263"/>
                  <a:pt x="13030" y="83239"/>
                  <a:pt x="13085" y="83249"/>
                </a:cubicBezTo>
                <a:cubicBezTo>
                  <a:pt x="13392" y="83105"/>
                  <a:pt x="13706" y="83027"/>
                  <a:pt x="14024" y="83013"/>
                </a:cubicBezTo>
                <a:close/>
                <a:moveTo>
                  <a:pt x="107375" y="64236"/>
                </a:moveTo>
                <a:cubicBezTo>
                  <a:pt x="107899" y="71347"/>
                  <a:pt x="110014" y="76984"/>
                  <a:pt x="112723" y="78537"/>
                </a:cubicBezTo>
                <a:cubicBezTo>
                  <a:pt x="112198" y="71426"/>
                  <a:pt x="110084" y="65789"/>
                  <a:pt x="107375" y="64236"/>
                </a:cubicBezTo>
                <a:close/>
                <a:moveTo>
                  <a:pt x="104351" y="64236"/>
                </a:moveTo>
                <a:cubicBezTo>
                  <a:pt x="101642" y="65789"/>
                  <a:pt x="99528" y="71426"/>
                  <a:pt x="99003" y="78537"/>
                </a:cubicBezTo>
                <a:cubicBezTo>
                  <a:pt x="101712" y="76984"/>
                  <a:pt x="103827" y="71347"/>
                  <a:pt x="104351" y="64236"/>
                </a:cubicBezTo>
                <a:close/>
                <a:moveTo>
                  <a:pt x="90720" y="64236"/>
                </a:moveTo>
                <a:cubicBezTo>
                  <a:pt x="91244" y="71347"/>
                  <a:pt x="93359" y="76984"/>
                  <a:pt x="96068" y="78537"/>
                </a:cubicBezTo>
                <a:cubicBezTo>
                  <a:pt x="95543" y="71426"/>
                  <a:pt x="93429" y="65789"/>
                  <a:pt x="90720" y="64236"/>
                </a:cubicBezTo>
                <a:close/>
                <a:moveTo>
                  <a:pt x="87696" y="64236"/>
                </a:moveTo>
                <a:cubicBezTo>
                  <a:pt x="84987" y="65789"/>
                  <a:pt x="82873" y="71426"/>
                  <a:pt x="82348" y="78537"/>
                </a:cubicBezTo>
                <a:cubicBezTo>
                  <a:pt x="85057" y="76984"/>
                  <a:pt x="87172" y="71347"/>
                  <a:pt x="87696" y="64236"/>
                </a:cubicBezTo>
                <a:close/>
                <a:moveTo>
                  <a:pt x="74065" y="64236"/>
                </a:moveTo>
                <a:cubicBezTo>
                  <a:pt x="74589" y="71347"/>
                  <a:pt x="76704" y="76984"/>
                  <a:pt x="79413" y="78537"/>
                </a:cubicBezTo>
                <a:cubicBezTo>
                  <a:pt x="78888" y="71426"/>
                  <a:pt x="76774" y="65789"/>
                  <a:pt x="74065" y="64236"/>
                </a:cubicBezTo>
                <a:close/>
                <a:moveTo>
                  <a:pt x="71041" y="64236"/>
                </a:moveTo>
                <a:cubicBezTo>
                  <a:pt x="68332" y="65789"/>
                  <a:pt x="66218" y="71426"/>
                  <a:pt x="65693" y="78537"/>
                </a:cubicBezTo>
                <a:cubicBezTo>
                  <a:pt x="68402" y="76984"/>
                  <a:pt x="70517" y="71347"/>
                  <a:pt x="71041" y="64236"/>
                </a:cubicBezTo>
                <a:close/>
                <a:moveTo>
                  <a:pt x="57410" y="64236"/>
                </a:moveTo>
                <a:cubicBezTo>
                  <a:pt x="57934" y="71347"/>
                  <a:pt x="60049" y="76984"/>
                  <a:pt x="62758" y="78537"/>
                </a:cubicBezTo>
                <a:cubicBezTo>
                  <a:pt x="62233" y="71426"/>
                  <a:pt x="60119" y="65789"/>
                  <a:pt x="57410" y="64236"/>
                </a:cubicBezTo>
                <a:close/>
                <a:moveTo>
                  <a:pt x="54386" y="64236"/>
                </a:moveTo>
                <a:cubicBezTo>
                  <a:pt x="51677" y="65789"/>
                  <a:pt x="49563" y="71426"/>
                  <a:pt x="49038" y="78537"/>
                </a:cubicBezTo>
                <a:cubicBezTo>
                  <a:pt x="51747" y="76984"/>
                  <a:pt x="53862" y="71347"/>
                  <a:pt x="54386" y="64236"/>
                </a:cubicBezTo>
                <a:close/>
                <a:moveTo>
                  <a:pt x="40755" y="64236"/>
                </a:moveTo>
                <a:cubicBezTo>
                  <a:pt x="41279" y="71347"/>
                  <a:pt x="43394" y="76984"/>
                  <a:pt x="46102" y="78537"/>
                </a:cubicBezTo>
                <a:cubicBezTo>
                  <a:pt x="45578" y="71426"/>
                  <a:pt x="43464" y="65789"/>
                  <a:pt x="40755" y="64236"/>
                </a:cubicBezTo>
                <a:close/>
                <a:moveTo>
                  <a:pt x="37731" y="64236"/>
                </a:moveTo>
                <a:cubicBezTo>
                  <a:pt x="35022" y="65789"/>
                  <a:pt x="32908" y="71426"/>
                  <a:pt x="32383" y="78537"/>
                </a:cubicBezTo>
                <a:cubicBezTo>
                  <a:pt x="35092" y="76984"/>
                  <a:pt x="37206" y="71347"/>
                  <a:pt x="37731" y="64236"/>
                </a:cubicBezTo>
                <a:close/>
                <a:moveTo>
                  <a:pt x="24100" y="64236"/>
                </a:moveTo>
                <a:cubicBezTo>
                  <a:pt x="24624" y="71347"/>
                  <a:pt x="26739" y="76984"/>
                  <a:pt x="29447" y="78537"/>
                </a:cubicBezTo>
                <a:cubicBezTo>
                  <a:pt x="28923" y="71426"/>
                  <a:pt x="26808" y="65789"/>
                  <a:pt x="24100" y="64236"/>
                </a:cubicBezTo>
                <a:close/>
                <a:moveTo>
                  <a:pt x="21076" y="64236"/>
                </a:moveTo>
                <a:cubicBezTo>
                  <a:pt x="18367" y="65789"/>
                  <a:pt x="16253" y="71426"/>
                  <a:pt x="15728" y="78537"/>
                </a:cubicBezTo>
                <a:cubicBezTo>
                  <a:pt x="18437" y="76984"/>
                  <a:pt x="20551" y="71347"/>
                  <a:pt x="21076" y="64236"/>
                </a:cubicBezTo>
                <a:close/>
                <a:moveTo>
                  <a:pt x="7445" y="64236"/>
                </a:moveTo>
                <a:cubicBezTo>
                  <a:pt x="7969" y="71347"/>
                  <a:pt x="10084" y="76984"/>
                  <a:pt x="12792" y="78537"/>
                </a:cubicBezTo>
                <a:cubicBezTo>
                  <a:pt x="12268" y="71426"/>
                  <a:pt x="10153" y="65789"/>
                  <a:pt x="7445" y="64236"/>
                </a:cubicBezTo>
                <a:close/>
                <a:moveTo>
                  <a:pt x="120000" y="61538"/>
                </a:moveTo>
                <a:lnTo>
                  <a:pt x="120000" y="65030"/>
                </a:lnTo>
                <a:cubicBezTo>
                  <a:pt x="117783" y="67253"/>
                  <a:pt x="116116" y="72335"/>
                  <a:pt x="115658" y="78537"/>
                </a:cubicBezTo>
                <a:cubicBezTo>
                  <a:pt x="117480" y="77493"/>
                  <a:pt x="119032" y="74602"/>
                  <a:pt x="120000" y="70634"/>
                </a:cubicBezTo>
                <a:lnTo>
                  <a:pt x="120000" y="75924"/>
                </a:lnTo>
                <a:cubicBezTo>
                  <a:pt x="118816" y="79048"/>
                  <a:pt x="117264" y="81220"/>
                  <a:pt x="115527" y="81987"/>
                </a:cubicBezTo>
                <a:lnTo>
                  <a:pt x="115526" y="82017"/>
                </a:lnTo>
                <a:cubicBezTo>
                  <a:pt x="115473" y="82044"/>
                  <a:pt x="115421" y="82069"/>
                  <a:pt x="115366" y="82058"/>
                </a:cubicBezTo>
                <a:cubicBezTo>
                  <a:pt x="115059" y="82203"/>
                  <a:pt x="114746" y="82282"/>
                  <a:pt x="114427" y="82295"/>
                </a:cubicBezTo>
                <a:lnTo>
                  <a:pt x="114258" y="82338"/>
                </a:lnTo>
                <a:lnTo>
                  <a:pt x="114258" y="82325"/>
                </a:lnTo>
                <a:lnTo>
                  <a:pt x="114253" y="82326"/>
                </a:lnTo>
                <a:cubicBezTo>
                  <a:pt x="114248" y="82226"/>
                  <a:pt x="114247" y="82126"/>
                  <a:pt x="114247" y="82026"/>
                </a:cubicBezTo>
                <a:cubicBezTo>
                  <a:pt x="114247" y="81877"/>
                  <a:pt x="114248" y="81728"/>
                  <a:pt x="114261" y="81580"/>
                </a:cubicBezTo>
                <a:cubicBezTo>
                  <a:pt x="114260" y="80758"/>
                  <a:pt x="114285" y="79947"/>
                  <a:pt x="114334" y="79153"/>
                </a:cubicBezTo>
                <a:lnTo>
                  <a:pt x="114340" y="78978"/>
                </a:lnTo>
                <a:cubicBezTo>
                  <a:pt x="114341" y="78978"/>
                  <a:pt x="114343" y="78978"/>
                  <a:pt x="114345" y="78976"/>
                </a:cubicBezTo>
                <a:cubicBezTo>
                  <a:pt x="114785" y="70738"/>
                  <a:pt x="117022" y="63998"/>
                  <a:pt x="120000" y="61538"/>
                </a:cubicBezTo>
                <a:close/>
                <a:moveTo>
                  <a:pt x="105975" y="60435"/>
                </a:moveTo>
                <a:lnTo>
                  <a:pt x="106143" y="60478"/>
                </a:lnTo>
                <a:cubicBezTo>
                  <a:pt x="106462" y="60491"/>
                  <a:pt x="106776" y="60570"/>
                  <a:pt x="107083" y="60716"/>
                </a:cubicBezTo>
                <a:cubicBezTo>
                  <a:pt x="107138" y="60705"/>
                  <a:pt x="107190" y="60729"/>
                  <a:pt x="107242" y="60756"/>
                </a:cubicBezTo>
                <a:lnTo>
                  <a:pt x="107243" y="60786"/>
                </a:lnTo>
                <a:cubicBezTo>
                  <a:pt x="110775" y="62345"/>
                  <a:pt x="113542" y="69715"/>
                  <a:pt x="114036" y="78976"/>
                </a:cubicBezTo>
                <a:cubicBezTo>
                  <a:pt x="114038" y="78978"/>
                  <a:pt x="114040" y="78978"/>
                  <a:pt x="114041" y="78978"/>
                </a:cubicBezTo>
                <a:lnTo>
                  <a:pt x="114047" y="79153"/>
                </a:lnTo>
                <a:cubicBezTo>
                  <a:pt x="114097" y="79947"/>
                  <a:pt x="114121" y="80758"/>
                  <a:pt x="114120" y="81580"/>
                </a:cubicBezTo>
                <a:cubicBezTo>
                  <a:pt x="114133" y="81728"/>
                  <a:pt x="114134" y="81877"/>
                  <a:pt x="114134" y="82026"/>
                </a:cubicBezTo>
                <a:cubicBezTo>
                  <a:pt x="114134" y="82126"/>
                  <a:pt x="114133" y="82226"/>
                  <a:pt x="114128" y="82326"/>
                </a:cubicBezTo>
                <a:lnTo>
                  <a:pt x="114123" y="82325"/>
                </a:lnTo>
                <a:lnTo>
                  <a:pt x="114123" y="82338"/>
                </a:lnTo>
                <a:lnTo>
                  <a:pt x="113954" y="82295"/>
                </a:lnTo>
                <a:cubicBezTo>
                  <a:pt x="113636" y="82282"/>
                  <a:pt x="113322" y="82203"/>
                  <a:pt x="113015" y="82058"/>
                </a:cubicBezTo>
                <a:cubicBezTo>
                  <a:pt x="112960" y="82069"/>
                  <a:pt x="112908" y="82044"/>
                  <a:pt x="112855" y="82017"/>
                </a:cubicBezTo>
                <a:lnTo>
                  <a:pt x="112854" y="81987"/>
                </a:lnTo>
                <a:cubicBezTo>
                  <a:pt x="109322" y="80428"/>
                  <a:pt x="106556" y="73059"/>
                  <a:pt x="106061" y="63797"/>
                </a:cubicBezTo>
                <a:cubicBezTo>
                  <a:pt x="106060" y="63796"/>
                  <a:pt x="106058" y="63795"/>
                  <a:pt x="106056" y="63795"/>
                </a:cubicBezTo>
                <a:lnTo>
                  <a:pt x="106051" y="63620"/>
                </a:lnTo>
                <a:cubicBezTo>
                  <a:pt x="106001" y="62826"/>
                  <a:pt x="105977" y="62015"/>
                  <a:pt x="105977" y="61193"/>
                </a:cubicBezTo>
                <a:cubicBezTo>
                  <a:pt x="105965" y="61045"/>
                  <a:pt x="105964" y="60896"/>
                  <a:pt x="105964" y="60747"/>
                </a:cubicBezTo>
                <a:lnTo>
                  <a:pt x="105970" y="60447"/>
                </a:lnTo>
                <a:lnTo>
                  <a:pt x="105975" y="60448"/>
                </a:lnTo>
                <a:close/>
                <a:moveTo>
                  <a:pt x="105751" y="60435"/>
                </a:moveTo>
                <a:lnTo>
                  <a:pt x="105751" y="60448"/>
                </a:lnTo>
                <a:lnTo>
                  <a:pt x="105756" y="60447"/>
                </a:lnTo>
                <a:lnTo>
                  <a:pt x="105762" y="60747"/>
                </a:lnTo>
                <a:cubicBezTo>
                  <a:pt x="105762" y="60896"/>
                  <a:pt x="105761" y="61045"/>
                  <a:pt x="105749" y="61193"/>
                </a:cubicBezTo>
                <a:cubicBezTo>
                  <a:pt x="105749" y="62015"/>
                  <a:pt x="105725" y="62826"/>
                  <a:pt x="105675" y="63620"/>
                </a:cubicBezTo>
                <a:lnTo>
                  <a:pt x="105670" y="63795"/>
                </a:lnTo>
                <a:cubicBezTo>
                  <a:pt x="105668" y="63795"/>
                  <a:pt x="105666" y="63796"/>
                  <a:pt x="105665" y="63797"/>
                </a:cubicBezTo>
                <a:cubicBezTo>
                  <a:pt x="105170" y="73059"/>
                  <a:pt x="102404" y="80428"/>
                  <a:pt x="98872" y="81987"/>
                </a:cubicBezTo>
                <a:lnTo>
                  <a:pt x="98871" y="82017"/>
                </a:lnTo>
                <a:cubicBezTo>
                  <a:pt x="98818" y="82044"/>
                  <a:pt x="98766" y="82069"/>
                  <a:pt x="98711" y="82058"/>
                </a:cubicBezTo>
                <a:cubicBezTo>
                  <a:pt x="98404" y="82203"/>
                  <a:pt x="98090" y="82282"/>
                  <a:pt x="97772" y="82295"/>
                </a:cubicBezTo>
                <a:lnTo>
                  <a:pt x="97603" y="82338"/>
                </a:lnTo>
                <a:lnTo>
                  <a:pt x="97603" y="82325"/>
                </a:lnTo>
                <a:lnTo>
                  <a:pt x="97598" y="82326"/>
                </a:lnTo>
                <a:cubicBezTo>
                  <a:pt x="97593" y="82226"/>
                  <a:pt x="97592" y="82126"/>
                  <a:pt x="97592" y="82026"/>
                </a:cubicBezTo>
                <a:cubicBezTo>
                  <a:pt x="97592" y="81877"/>
                  <a:pt x="97593" y="81728"/>
                  <a:pt x="97606" y="81580"/>
                </a:cubicBezTo>
                <a:cubicBezTo>
                  <a:pt x="97605" y="80758"/>
                  <a:pt x="97630" y="79947"/>
                  <a:pt x="97679" y="79153"/>
                </a:cubicBezTo>
                <a:lnTo>
                  <a:pt x="97685" y="78978"/>
                </a:lnTo>
                <a:cubicBezTo>
                  <a:pt x="97686" y="78978"/>
                  <a:pt x="97688" y="78978"/>
                  <a:pt x="97690" y="78976"/>
                </a:cubicBezTo>
                <a:cubicBezTo>
                  <a:pt x="98184" y="69715"/>
                  <a:pt x="100951" y="62345"/>
                  <a:pt x="104483" y="60786"/>
                </a:cubicBezTo>
                <a:lnTo>
                  <a:pt x="104484" y="60756"/>
                </a:lnTo>
                <a:cubicBezTo>
                  <a:pt x="104536" y="60729"/>
                  <a:pt x="104588" y="60705"/>
                  <a:pt x="104643" y="60716"/>
                </a:cubicBezTo>
                <a:cubicBezTo>
                  <a:pt x="104950" y="60570"/>
                  <a:pt x="105264" y="60491"/>
                  <a:pt x="105583" y="60478"/>
                </a:cubicBezTo>
                <a:close/>
                <a:moveTo>
                  <a:pt x="89320" y="60435"/>
                </a:moveTo>
                <a:lnTo>
                  <a:pt x="89488" y="60478"/>
                </a:lnTo>
                <a:cubicBezTo>
                  <a:pt x="89807" y="60491"/>
                  <a:pt x="90121" y="60570"/>
                  <a:pt x="90428" y="60716"/>
                </a:cubicBezTo>
                <a:cubicBezTo>
                  <a:pt x="90483" y="60705"/>
                  <a:pt x="90535" y="60729"/>
                  <a:pt x="90587" y="60756"/>
                </a:cubicBezTo>
                <a:lnTo>
                  <a:pt x="90588" y="60786"/>
                </a:lnTo>
                <a:cubicBezTo>
                  <a:pt x="94120" y="62345"/>
                  <a:pt x="96887" y="69715"/>
                  <a:pt x="97381" y="78976"/>
                </a:cubicBezTo>
                <a:cubicBezTo>
                  <a:pt x="97383" y="78978"/>
                  <a:pt x="97385" y="78978"/>
                  <a:pt x="97386" y="78978"/>
                </a:cubicBezTo>
                <a:lnTo>
                  <a:pt x="97392" y="79153"/>
                </a:lnTo>
                <a:cubicBezTo>
                  <a:pt x="97441" y="79947"/>
                  <a:pt x="97466" y="80758"/>
                  <a:pt x="97465" y="81580"/>
                </a:cubicBezTo>
                <a:cubicBezTo>
                  <a:pt x="97478" y="81728"/>
                  <a:pt x="97479" y="81877"/>
                  <a:pt x="97479" y="82026"/>
                </a:cubicBezTo>
                <a:cubicBezTo>
                  <a:pt x="97479" y="82126"/>
                  <a:pt x="97478" y="82226"/>
                  <a:pt x="97473" y="82326"/>
                </a:cubicBezTo>
                <a:lnTo>
                  <a:pt x="97468" y="82325"/>
                </a:lnTo>
                <a:lnTo>
                  <a:pt x="97468" y="82338"/>
                </a:lnTo>
                <a:lnTo>
                  <a:pt x="97299" y="82295"/>
                </a:lnTo>
                <a:cubicBezTo>
                  <a:pt x="96981" y="82282"/>
                  <a:pt x="96667" y="82203"/>
                  <a:pt x="96360" y="82058"/>
                </a:cubicBezTo>
                <a:cubicBezTo>
                  <a:pt x="96305" y="82069"/>
                  <a:pt x="96253" y="82044"/>
                  <a:pt x="96200" y="82017"/>
                </a:cubicBezTo>
                <a:lnTo>
                  <a:pt x="96199" y="81987"/>
                </a:lnTo>
                <a:cubicBezTo>
                  <a:pt x="92667" y="80428"/>
                  <a:pt x="89901" y="73059"/>
                  <a:pt x="89406" y="63797"/>
                </a:cubicBezTo>
                <a:cubicBezTo>
                  <a:pt x="89405" y="63796"/>
                  <a:pt x="89403" y="63795"/>
                  <a:pt x="89401" y="63795"/>
                </a:cubicBezTo>
                <a:lnTo>
                  <a:pt x="89396" y="63620"/>
                </a:lnTo>
                <a:cubicBezTo>
                  <a:pt x="89346" y="62826"/>
                  <a:pt x="89322" y="62015"/>
                  <a:pt x="89322" y="61193"/>
                </a:cubicBezTo>
                <a:cubicBezTo>
                  <a:pt x="89310" y="61045"/>
                  <a:pt x="89309" y="60896"/>
                  <a:pt x="89309" y="60747"/>
                </a:cubicBezTo>
                <a:lnTo>
                  <a:pt x="89315" y="60447"/>
                </a:lnTo>
                <a:lnTo>
                  <a:pt x="89320" y="60448"/>
                </a:lnTo>
                <a:close/>
                <a:moveTo>
                  <a:pt x="89096" y="60435"/>
                </a:moveTo>
                <a:lnTo>
                  <a:pt x="89096" y="60448"/>
                </a:lnTo>
                <a:lnTo>
                  <a:pt x="89101" y="60447"/>
                </a:lnTo>
                <a:lnTo>
                  <a:pt x="89107" y="60747"/>
                </a:lnTo>
                <a:cubicBezTo>
                  <a:pt x="89107" y="60896"/>
                  <a:pt x="89106" y="61045"/>
                  <a:pt x="89094" y="61193"/>
                </a:cubicBezTo>
                <a:cubicBezTo>
                  <a:pt x="89094" y="62015"/>
                  <a:pt x="89070" y="62826"/>
                  <a:pt x="89020" y="63620"/>
                </a:cubicBezTo>
                <a:lnTo>
                  <a:pt x="89015" y="63795"/>
                </a:lnTo>
                <a:cubicBezTo>
                  <a:pt x="89013" y="63795"/>
                  <a:pt x="89011" y="63796"/>
                  <a:pt x="89010" y="63797"/>
                </a:cubicBezTo>
                <a:cubicBezTo>
                  <a:pt x="88515" y="73059"/>
                  <a:pt x="85749" y="80428"/>
                  <a:pt x="82217" y="81987"/>
                </a:cubicBezTo>
                <a:lnTo>
                  <a:pt x="82216" y="82017"/>
                </a:lnTo>
                <a:cubicBezTo>
                  <a:pt x="82163" y="82044"/>
                  <a:pt x="82111" y="82069"/>
                  <a:pt x="82056" y="82058"/>
                </a:cubicBezTo>
                <a:cubicBezTo>
                  <a:pt x="81749" y="82203"/>
                  <a:pt x="81435" y="82282"/>
                  <a:pt x="81117" y="82295"/>
                </a:cubicBezTo>
                <a:lnTo>
                  <a:pt x="80948" y="82338"/>
                </a:lnTo>
                <a:lnTo>
                  <a:pt x="80948" y="82325"/>
                </a:lnTo>
                <a:lnTo>
                  <a:pt x="80943" y="82326"/>
                </a:lnTo>
                <a:cubicBezTo>
                  <a:pt x="80938" y="82226"/>
                  <a:pt x="80937" y="82126"/>
                  <a:pt x="80937" y="82026"/>
                </a:cubicBezTo>
                <a:cubicBezTo>
                  <a:pt x="80937" y="81877"/>
                  <a:pt x="80938" y="81728"/>
                  <a:pt x="80951" y="81580"/>
                </a:cubicBezTo>
                <a:cubicBezTo>
                  <a:pt x="80950" y="80758"/>
                  <a:pt x="80975" y="79947"/>
                  <a:pt x="81024" y="79153"/>
                </a:cubicBezTo>
                <a:lnTo>
                  <a:pt x="81030" y="78978"/>
                </a:lnTo>
                <a:cubicBezTo>
                  <a:pt x="81031" y="78978"/>
                  <a:pt x="81033" y="78978"/>
                  <a:pt x="81035" y="78976"/>
                </a:cubicBezTo>
                <a:cubicBezTo>
                  <a:pt x="81529" y="69715"/>
                  <a:pt x="84296" y="62345"/>
                  <a:pt x="87828" y="60786"/>
                </a:cubicBezTo>
                <a:lnTo>
                  <a:pt x="87829" y="60756"/>
                </a:lnTo>
                <a:cubicBezTo>
                  <a:pt x="87881" y="60729"/>
                  <a:pt x="87933" y="60705"/>
                  <a:pt x="87988" y="60716"/>
                </a:cubicBezTo>
                <a:cubicBezTo>
                  <a:pt x="88295" y="60570"/>
                  <a:pt x="88609" y="60491"/>
                  <a:pt x="88928" y="60478"/>
                </a:cubicBezTo>
                <a:close/>
                <a:moveTo>
                  <a:pt x="72665" y="60435"/>
                </a:moveTo>
                <a:lnTo>
                  <a:pt x="72833" y="60478"/>
                </a:lnTo>
                <a:cubicBezTo>
                  <a:pt x="73152" y="60491"/>
                  <a:pt x="73466" y="60570"/>
                  <a:pt x="73773" y="60716"/>
                </a:cubicBezTo>
                <a:cubicBezTo>
                  <a:pt x="73828" y="60705"/>
                  <a:pt x="73880" y="60729"/>
                  <a:pt x="73932" y="60756"/>
                </a:cubicBezTo>
                <a:lnTo>
                  <a:pt x="73933" y="60786"/>
                </a:lnTo>
                <a:cubicBezTo>
                  <a:pt x="77465" y="62345"/>
                  <a:pt x="80232" y="69715"/>
                  <a:pt x="80726" y="78976"/>
                </a:cubicBezTo>
                <a:cubicBezTo>
                  <a:pt x="80728" y="78978"/>
                  <a:pt x="80730" y="78978"/>
                  <a:pt x="80731" y="78978"/>
                </a:cubicBezTo>
                <a:lnTo>
                  <a:pt x="80737" y="79153"/>
                </a:lnTo>
                <a:cubicBezTo>
                  <a:pt x="80786" y="79947"/>
                  <a:pt x="80811" y="80758"/>
                  <a:pt x="80810" y="81580"/>
                </a:cubicBezTo>
                <a:cubicBezTo>
                  <a:pt x="80823" y="81728"/>
                  <a:pt x="80824" y="81877"/>
                  <a:pt x="80824" y="82026"/>
                </a:cubicBezTo>
                <a:cubicBezTo>
                  <a:pt x="80824" y="82126"/>
                  <a:pt x="80823" y="82226"/>
                  <a:pt x="80818" y="82326"/>
                </a:cubicBezTo>
                <a:lnTo>
                  <a:pt x="80813" y="82325"/>
                </a:lnTo>
                <a:lnTo>
                  <a:pt x="80813" y="82338"/>
                </a:lnTo>
                <a:lnTo>
                  <a:pt x="80644" y="82295"/>
                </a:lnTo>
                <a:cubicBezTo>
                  <a:pt x="80326" y="82282"/>
                  <a:pt x="80012" y="82203"/>
                  <a:pt x="79705" y="82058"/>
                </a:cubicBezTo>
                <a:cubicBezTo>
                  <a:pt x="79650" y="82069"/>
                  <a:pt x="79598" y="82044"/>
                  <a:pt x="79545" y="82017"/>
                </a:cubicBezTo>
                <a:lnTo>
                  <a:pt x="79544" y="81987"/>
                </a:lnTo>
                <a:cubicBezTo>
                  <a:pt x="76012" y="80428"/>
                  <a:pt x="73246" y="73059"/>
                  <a:pt x="72751" y="63797"/>
                </a:cubicBezTo>
                <a:cubicBezTo>
                  <a:pt x="72750" y="63796"/>
                  <a:pt x="72748" y="63795"/>
                  <a:pt x="72746" y="63795"/>
                </a:cubicBezTo>
                <a:lnTo>
                  <a:pt x="72741" y="63620"/>
                </a:lnTo>
                <a:cubicBezTo>
                  <a:pt x="72691" y="62826"/>
                  <a:pt x="72667" y="62015"/>
                  <a:pt x="72667" y="61193"/>
                </a:cubicBezTo>
                <a:cubicBezTo>
                  <a:pt x="72655" y="61045"/>
                  <a:pt x="72654" y="60896"/>
                  <a:pt x="72654" y="60747"/>
                </a:cubicBezTo>
                <a:lnTo>
                  <a:pt x="72660" y="60447"/>
                </a:lnTo>
                <a:lnTo>
                  <a:pt x="72665" y="60448"/>
                </a:lnTo>
                <a:close/>
                <a:moveTo>
                  <a:pt x="72441" y="60435"/>
                </a:moveTo>
                <a:lnTo>
                  <a:pt x="72441" y="60448"/>
                </a:lnTo>
                <a:lnTo>
                  <a:pt x="72446" y="60447"/>
                </a:lnTo>
                <a:lnTo>
                  <a:pt x="72452" y="60747"/>
                </a:lnTo>
                <a:cubicBezTo>
                  <a:pt x="72452" y="60896"/>
                  <a:pt x="72451" y="61045"/>
                  <a:pt x="72439" y="61193"/>
                </a:cubicBezTo>
                <a:cubicBezTo>
                  <a:pt x="72439" y="62015"/>
                  <a:pt x="72415" y="62826"/>
                  <a:pt x="72365" y="63620"/>
                </a:cubicBezTo>
                <a:lnTo>
                  <a:pt x="72360" y="63795"/>
                </a:lnTo>
                <a:cubicBezTo>
                  <a:pt x="72358" y="63795"/>
                  <a:pt x="72356" y="63796"/>
                  <a:pt x="72355" y="63797"/>
                </a:cubicBezTo>
                <a:cubicBezTo>
                  <a:pt x="71860" y="73059"/>
                  <a:pt x="69094" y="80428"/>
                  <a:pt x="65562" y="81987"/>
                </a:cubicBezTo>
                <a:lnTo>
                  <a:pt x="65561" y="82017"/>
                </a:lnTo>
                <a:cubicBezTo>
                  <a:pt x="65508" y="82044"/>
                  <a:pt x="65456" y="82069"/>
                  <a:pt x="65401" y="82058"/>
                </a:cubicBezTo>
                <a:cubicBezTo>
                  <a:pt x="65094" y="82203"/>
                  <a:pt x="64780" y="82282"/>
                  <a:pt x="64462" y="82295"/>
                </a:cubicBezTo>
                <a:lnTo>
                  <a:pt x="64293" y="82338"/>
                </a:lnTo>
                <a:lnTo>
                  <a:pt x="64293" y="82325"/>
                </a:lnTo>
                <a:lnTo>
                  <a:pt x="64288" y="82326"/>
                </a:lnTo>
                <a:cubicBezTo>
                  <a:pt x="64283" y="82226"/>
                  <a:pt x="64282" y="82126"/>
                  <a:pt x="64282" y="82026"/>
                </a:cubicBezTo>
                <a:cubicBezTo>
                  <a:pt x="64282" y="81877"/>
                  <a:pt x="64283" y="81728"/>
                  <a:pt x="64296" y="81580"/>
                </a:cubicBezTo>
                <a:cubicBezTo>
                  <a:pt x="64295" y="80758"/>
                  <a:pt x="64319" y="79947"/>
                  <a:pt x="64369" y="79153"/>
                </a:cubicBezTo>
                <a:lnTo>
                  <a:pt x="64375" y="78978"/>
                </a:lnTo>
                <a:cubicBezTo>
                  <a:pt x="64376" y="78978"/>
                  <a:pt x="64378" y="78978"/>
                  <a:pt x="64380" y="78976"/>
                </a:cubicBezTo>
                <a:cubicBezTo>
                  <a:pt x="64874" y="69715"/>
                  <a:pt x="67641" y="62345"/>
                  <a:pt x="71173" y="60786"/>
                </a:cubicBezTo>
                <a:lnTo>
                  <a:pt x="71174" y="60756"/>
                </a:lnTo>
                <a:cubicBezTo>
                  <a:pt x="71226" y="60729"/>
                  <a:pt x="71278" y="60705"/>
                  <a:pt x="71333" y="60716"/>
                </a:cubicBezTo>
                <a:cubicBezTo>
                  <a:pt x="71640" y="60570"/>
                  <a:pt x="71954" y="60491"/>
                  <a:pt x="72273" y="60478"/>
                </a:cubicBezTo>
                <a:close/>
                <a:moveTo>
                  <a:pt x="56010" y="60435"/>
                </a:moveTo>
                <a:lnTo>
                  <a:pt x="56178" y="60478"/>
                </a:lnTo>
                <a:cubicBezTo>
                  <a:pt x="56497" y="60491"/>
                  <a:pt x="56811" y="60570"/>
                  <a:pt x="57118" y="60716"/>
                </a:cubicBezTo>
                <a:cubicBezTo>
                  <a:pt x="57173" y="60705"/>
                  <a:pt x="57225" y="60729"/>
                  <a:pt x="57277" y="60756"/>
                </a:cubicBezTo>
                <a:lnTo>
                  <a:pt x="57278" y="60786"/>
                </a:lnTo>
                <a:cubicBezTo>
                  <a:pt x="60810" y="62345"/>
                  <a:pt x="63577" y="69715"/>
                  <a:pt x="64071" y="78976"/>
                </a:cubicBezTo>
                <a:cubicBezTo>
                  <a:pt x="64073" y="78978"/>
                  <a:pt x="64075" y="78978"/>
                  <a:pt x="64076" y="78978"/>
                </a:cubicBezTo>
                <a:lnTo>
                  <a:pt x="64082" y="79153"/>
                </a:lnTo>
                <a:cubicBezTo>
                  <a:pt x="64131" y="79947"/>
                  <a:pt x="64156" y="80758"/>
                  <a:pt x="64155" y="81580"/>
                </a:cubicBezTo>
                <a:cubicBezTo>
                  <a:pt x="64168" y="81728"/>
                  <a:pt x="64169" y="81877"/>
                  <a:pt x="64169" y="82026"/>
                </a:cubicBezTo>
                <a:cubicBezTo>
                  <a:pt x="64169" y="82126"/>
                  <a:pt x="64168" y="82226"/>
                  <a:pt x="64163" y="82326"/>
                </a:cubicBezTo>
                <a:lnTo>
                  <a:pt x="64158" y="82325"/>
                </a:lnTo>
                <a:lnTo>
                  <a:pt x="64158" y="82338"/>
                </a:lnTo>
                <a:lnTo>
                  <a:pt x="63989" y="82295"/>
                </a:lnTo>
                <a:cubicBezTo>
                  <a:pt x="63670" y="82282"/>
                  <a:pt x="63357" y="82203"/>
                  <a:pt x="63050" y="82058"/>
                </a:cubicBezTo>
                <a:cubicBezTo>
                  <a:pt x="62995" y="82069"/>
                  <a:pt x="62943" y="82044"/>
                  <a:pt x="62890" y="82017"/>
                </a:cubicBezTo>
                <a:lnTo>
                  <a:pt x="62889" y="81987"/>
                </a:lnTo>
                <a:cubicBezTo>
                  <a:pt x="59357" y="80428"/>
                  <a:pt x="56591" y="73059"/>
                  <a:pt x="56096" y="63797"/>
                </a:cubicBezTo>
                <a:cubicBezTo>
                  <a:pt x="56095" y="63796"/>
                  <a:pt x="56093" y="63795"/>
                  <a:pt x="56091" y="63795"/>
                </a:cubicBezTo>
                <a:lnTo>
                  <a:pt x="56086" y="63620"/>
                </a:lnTo>
                <a:cubicBezTo>
                  <a:pt x="56036" y="62826"/>
                  <a:pt x="56012" y="62015"/>
                  <a:pt x="56012" y="61193"/>
                </a:cubicBezTo>
                <a:cubicBezTo>
                  <a:pt x="55999" y="61045"/>
                  <a:pt x="55999" y="60896"/>
                  <a:pt x="55999" y="60747"/>
                </a:cubicBezTo>
                <a:lnTo>
                  <a:pt x="56005" y="60447"/>
                </a:lnTo>
                <a:lnTo>
                  <a:pt x="56010" y="60448"/>
                </a:lnTo>
                <a:close/>
                <a:moveTo>
                  <a:pt x="55786" y="60435"/>
                </a:moveTo>
                <a:lnTo>
                  <a:pt x="55786" y="60448"/>
                </a:lnTo>
                <a:lnTo>
                  <a:pt x="55791" y="60447"/>
                </a:lnTo>
                <a:lnTo>
                  <a:pt x="55797" y="60747"/>
                </a:lnTo>
                <a:cubicBezTo>
                  <a:pt x="55797" y="60896"/>
                  <a:pt x="55796" y="61045"/>
                  <a:pt x="55783" y="61193"/>
                </a:cubicBezTo>
                <a:cubicBezTo>
                  <a:pt x="55784" y="62015"/>
                  <a:pt x="55760" y="62826"/>
                  <a:pt x="55710" y="63620"/>
                </a:cubicBezTo>
                <a:lnTo>
                  <a:pt x="55705" y="63795"/>
                </a:lnTo>
                <a:cubicBezTo>
                  <a:pt x="55703" y="63795"/>
                  <a:pt x="55701" y="63796"/>
                  <a:pt x="55700" y="63797"/>
                </a:cubicBezTo>
                <a:cubicBezTo>
                  <a:pt x="55205" y="73059"/>
                  <a:pt x="52439" y="80428"/>
                  <a:pt x="48907" y="81987"/>
                </a:cubicBezTo>
                <a:lnTo>
                  <a:pt x="48906" y="82017"/>
                </a:lnTo>
                <a:cubicBezTo>
                  <a:pt x="48853" y="82044"/>
                  <a:pt x="48801" y="82069"/>
                  <a:pt x="48746" y="82058"/>
                </a:cubicBezTo>
                <a:cubicBezTo>
                  <a:pt x="48439" y="82203"/>
                  <a:pt x="48125" y="82282"/>
                  <a:pt x="47807" y="82295"/>
                </a:cubicBezTo>
                <a:lnTo>
                  <a:pt x="47638" y="82338"/>
                </a:lnTo>
                <a:lnTo>
                  <a:pt x="47638" y="82325"/>
                </a:lnTo>
                <a:lnTo>
                  <a:pt x="47633" y="82326"/>
                </a:lnTo>
                <a:cubicBezTo>
                  <a:pt x="47628" y="82226"/>
                  <a:pt x="47627" y="82126"/>
                  <a:pt x="47627" y="82026"/>
                </a:cubicBezTo>
                <a:cubicBezTo>
                  <a:pt x="47627" y="81877"/>
                  <a:pt x="47628" y="81728"/>
                  <a:pt x="47641" y="81580"/>
                </a:cubicBezTo>
                <a:cubicBezTo>
                  <a:pt x="47640" y="80758"/>
                  <a:pt x="47664" y="79947"/>
                  <a:pt x="47714" y="79153"/>
                </a:cubicBezTo>
                <a:lnTo>
                  <a:pt x="47720" y="78978"/>
                </a:lnTo>
                <a:cubicBezTo>
                  <a:pt x="47721" y="78978"/>
                  <a:pt x="47723" y="78978"/>
                  <a:pt x="47725" y="78976"/>
                </a:cubicBezTo>
                <a:cubicBezTo>
                  <a:pt x="48219" y="69715"/>
                  <a:pt x="50985" y="62345"/>
                  <a:pt x="54517" y="60786"/>
                </a:cubicBezTo>
                <a:lnTo>
                  <a:pt x="54519" y="60756"/>
                </a:lnTo>
                <a:cubicBezTo>
                  <a:pt x="54571" y="60729"/>
                  <a:pt x="54623" y="60705"/>
                  <a:pt x="54678" y="60716"/>
                </a:cubicBezTo>
                <a:cubicBezTo>
                  <a:pt x="54985" y="60570"/>
                  <a:pt x="55299" y="60491"/>
                  <a:pt x="55618" y="60478"/>
                </a:cubicBezTo>
                <a:close/>
                <a:moveTo>
                  <a:pt x="39355" y="60435"/>
                </a:moveTo>
                <a:lnTo>
                  <a:pt x="39523" y="60478"/>
                </a:lnTo>
                <a:cubicBezTo>
                  <a:pt x="39842" y="60491"/>
                  <a:pt x="40156" y="60570"/>
                  <a:pt x="40463" y="60716"/>
                </a:cubicBezTo>
                <a:cubicBezTo>
                  <a:pt x="40518" y="60705"/>
                  <a:pt x="40570" y="60729"/>
                  <a:pt x="40622" y="60756"/>
                </a:cubicBezTo>
                <a:lnTo>
                  <a:pt x="40623" y="60786"/>
                </a:lnTo>
                <a:cubicBezTo>
                  <a:pt x="44155" y="62345"/>
                  <a:pt x="46921" y="69715"/>
                  <a:pt x="47416" y="78976"/>
                </a:cubicBezTo>
                <a:cubicBezTo>
                  <a:pt x="47418" y="78978"/>
                  <a:pt x="47420" y="78978"/>
                  <a:pt x="47421" y="78978"/>
                </a:cubicBezTo>
                <a:lnTo>
                  <a:pt x="47427" y="79153"/>
                </a:lnTo>
                <a:cubicBezTo>
                  <a:pt x="47476" y="79947"/>
                  <a:pt x="47500" y="80758"/>
                  <a:pt x="47500" y="81580"/>
                </a:cubicBezTo>
                <a:cubicBezTo>
                  <a:pt x="47513" y="81728"/>
                  <a:pt x="47514" y="81877"/>
                  <a:pt x="47514" y="82026"/>
                </a:cubicBezTo>
                <a:cubicBezTo>
                  <a:pt x="47514" y="82126"/>
                  <a:pt x="47513" y="82226"/>
                  <a:pt x="47508" y="82326"/>
                </a:cubicBezTo>
                <a:lnTo>
                  <a:pt x="47503" y="82325"/>
                </a:lnTo>
                <a:lnTo>
                  <a:pt x="47503" y="82338"/>
                </a:lnTo>
                <a:lnTo>
                  <a:pt x="47334" y="82295"/>
                </a:lnTo>
                <a:cubicBezTo>
                  <a:pt x="47015" y="82282"/>
                  <a:pt x="46702" y="82203"/>
                  <a:pt x="46395" y="82058"/>
                </a:cubicBezTo>
                <a:cubicBezTo>
                  <a:pt x="46340" y="82069"/>
                  <a:pt x="46288" y="82044"/>
                  <a:pt x="46235" y="82017"/>
                </a:cubicBezTo>
                <a:lnTo>
                  <a:pt x="46234" y="81987"/>
                </a:lnTo>
                <a:cubicBezTo>
                  <a:pt x="42702" y="80428"/>
                  <a:pt x="39936" y="73059"/>
                  <a:pt x="39441" y="63797"/>
                </a:cubicBezTo>
                <a:cubicBezTo>
                  <a:pt x="39439" y="63796"/>
                  <a:pt x="39438" y="63795"/>
                  <a:pt x="39436" y="63795"/>
                </a:cubicBezTo>
                <a:lnTo>
                  <a:pt x="39431" y="63620"/>
                </a:lnTo>
                <a:cubicBezTo>
                  <a:pt x="39381" y="62826"/>
                  <a:pt x="39357" y="62015"/>
                  <a:pt x="39357" y="61193"/>
                </a:cubicBezTo>
                <a:cubicBezTo>
                  <a:pt x="39344" y="61045"/>
                  <a:pt x="39344" y="60896"/>
                  <a:pt x="39344" y="60747"/>
                </a:cubicBezTo>
                <a:lnTo>
                  <a:pt x="39350" y="60447"/>
                </a:lnTo>
                <a:lnTo>
                  <a:pt x="39355" y="60448"/>
                </a:lnTo>
                <a:close/>
                <a:moveTo>
                  <a:pt x="39131" y="60435"/>
                </a:moveTo>
                <a:lnTo>
                  <a:pt x="39131" y="60448"/>
                </a:lnTo>
                <a:lnTo>
                  <a:pt x="39136" y="60447"/>
                </a:lnTo>
                <a:lnTo>
                  <a:pt x="39142" y="60747"/>
                </a:lnTo>
                <a:cubicBezTo>
                  <a:pt x="39142" y="60896"/>
                  <a:pt x="39141" y="61045"/>
                  <a:pt x="39128" y="61193"/>
                </a:cubicBezTo>
                <a:cubicBezTo>
                  <a:pt x="39129" y="62015"/>
                  <a:pt x="39105" y="62826"/>
                  <a:pt x="39055" y="63620"/>
                </a:cubicBezTo>
                <a:lnTo>
                  <a:pt x="39050" y="63795"/>
                </a:lnTo>
                <a:cubicBezTo>
                  <a:pt x="39048" y="63795"/>
                  <a:pt x="39046" y="63796"/>
                  <a:pt x="39045" y="63797"/>
                </a:cubicBezTo>
                <a:cubicBezTo>
                  <a:pt x="38550" y="73059"/>
                  <a:pt x="35784" y="80428"/>
                  <a:pt x="32252" y="81987"/>
                </a:cubicBezTo>
                <a:lnTo>
                  <a:pt x="32251" y="82017"/>
                </a:lnTo>
                <a:cubicBezTo>
                  <a:pt x="32198" y="82044"/>
                  <a:pt x="32146" y="82069"/>
                  <a:pt x="32091" y="82058"/>
                </a:cubicBezTo>
                <a:cubicBezTo>
                  <a:pt x="31784" y="82203"/>
                  <a:pt x="31470" y="82282"/>
                  <a:pt x="31152" y="82295"/>
                </a:cubicBezTo>
                <a:lnTo>
                  <a:pt x="30983" y="82338"/>
                </a:lnTo>
                <a:lnTo>
                  <a:pt x="30983" y="82325"/>
                </a:lnTo>
                <a:lnTo>
                  <a:pt x="30978" y="82326"/>
                </a:lnTo>
                <a:cubicBezTo>
                  <a:pt x="30972" y="82226"/>
                  <a:pt x="30972" y="82126"/>
                  <a:pt x="30972" y="82026"/>
                </a:cubicBezTo>
                <a:cubicBezTo>
                  <a:pt x="30972" y="81877"/>
                  <a:pt x="30973" y="81728"/>
                  <a:pt x="30986" y="81580"/>
                </a:cubicBezTo>
                <a:cubicBezTo>
                  <a:pt x="30985" y="80758"/>
                  <a:pt x="31009" y="79947"/>
                  <a:pt x="31059" y="79153"/>
                </a:cubicBezTo>
                <a:lnTo>
                  <a:pt x="31065" y="78978"/>
                </a:lnTo>
                <a:cubicBezTo>
                  <a:pt x="31066" y="78978"/>
                  <a:pt x="31068" y="78978"/>
                  <a:pt x="31069" y="78976"/>
                </a:cubicBezTo>
                <a:cubicBezTo>
                  <a:pt x="31564" y="69715"/>
                  <a:pt x="34330" y="62345"/>
                  <a:pt x="37862" y="60786"/>
                </a:cubicBezTo>
                <a:lnTo>
                  <a:pt x="37864" y="60756"/>
                </a:lnTo>
                <a:cubicBezTo>
                  <a:pt x="37916" y="60729"/>
                  <a:pt x="37968" y="60705"/>
                  <a:pt x="38023" y="60716"/>
                </a:cubicBezTo>
                <a:cubicBezTo>
                  <a:pt x="38330" y="60570"/>
                  <a:pt x="38644" y="60491"/>
                  <a:pt x="38963" y="60478"/>
                </a:cubicBezTo>
                <a:close/>
                <a:moveTo>
                  <a:pt x="22700" y="60435"/>
                </a:moveTo>
                <a:lnTo>
                  <a:pt x="22868" y="60478"/>
                </a:lnTo>
                <a:cubicBezTo>
                  <a:pt x="23187" y="60491"/>
                  <a:pt x="23501" y="60570"/>
                  <a:pt x="23808" y="60716"/>
                </a:cubicBezTo>
                <a:cubicBezTo>
                  <a:pt x="23862" y="60705"/>
                  <a:pt x="23915" y="60729"/>
                  <a:pt x="23967" y="60756"/>
                </a:cubicBezTo>
                <a:lnTo>
                  <a:pt x="23968" y="60786"/>
                </a:lnTo>
                <a:cubicBezTo>
                  <a:pt x="27500" y="62345"/>
                  <a:pt x="30266" y="69715"/>
                  <a:pt x="30761" y="78976"/>
                </a:cubicBezTo>
                <a:cubicBezTo>
                  <a:pt x="30763" y="78978"/>
                  <a:pt x="30765" y="78978"/>
                  <a:pt x="30766" y="78978"/>
                </a:cubicBezTo>
                <a:lnTo>
                  <a:pt x="30772" y="79153"/>
                </a:lnTo>
                <a:cubicBezTo>
                  <a:pt x="30821" y="79947"/>
                  <a:pt x="30845" y="80758"/>
                  <a:pt x="30845" y="81580"/>
                </a:cubicBezTo>
                <a:cubicBezTo>
                  <a:pt x="30858" y="81728"/>
                  <a:pt x="30859" y="81877"/>
                  <a:pt x="30859" y="82026"/>
                </a:cubicBezTo>
                <a:cubicBezTo>
                  <a:pt x="30859" y="82126"/>
                  <a:pt x="30858" y="82226"/>
                  <a:pt x="30853" y="82326"/>
                </a:cubicBezTo>
                <a:lnTo>
                  <a:pt x="30848" y="82325"/>
                </a:lnTo>
                <a:lnTo>
                  <a:pt x="30848" y="82338"/>
                </a:lnTo>
                <a:lnTo>
                  <a:pt x="30679" y="82295"/>
                </a:lnTo>
                <a:cubicBezTo>
                  <a:pt x="30360" y="82282"/>
                  <a:pt x="30047" y="82203"/>
                  <a:pt x="29740" y="82058"/>
                </a:cubicBezTo>
                <a:cubicBezTo>
                  <a:pt x="29685" y="82069"/>
                  <a:pt x="29632" y="82044"/>
                  <a:pt x="29580" y="82017"/>
                </a:cubicBezTo>
                <a:lnTo>
                  <a:pt x="29579" y="81987"/>
                </a:lnTo>
                <a:cubicBezTo>
                  <a:pt x="26047" y="80428"/>
                  <a:pt x="23281" y="73059"/>
                  <a:pt x="22786" y="63797"/>
                </a:cubicBezTo>
                <a:cubicBezTo>
                  <a:pt x="22784" y="63796"/>
                  <a:pt x="22783" y="63795"/>
                  <a:pt x="22781" y="63795"/>
                </a:cubicBezTo>
                <a:lnTo>
                  <a:pt x="22776" y="63620"/>
                </a:lnTo>
                <a:cubicBezTo>
                  <a:pt x="22726" y="62826"/>
                  <a:pt x="22702" y="62015"/>
                  <a:pt x="22702" y="61193"/>
                </a:cubicBezTo>
                <a:cubicBezTo>
                  <a:pt x="22689" y="61045"/>
                  <a:pt x="22689" y="60896"/>
                  <a:pt x="22689" y="60747"/>
                </a:cubicBezTo>
                <a:lnTo>
                  <a:pt x="22695" y="60447"/>
                </a:lnTo>
                <a:lnTo>
                  <a:pt x="22700" y="60448"/>
                </a:lnTo>
                <a:close/>
                <a:moveTo>
                  <a:pt x="22476" y="60435"/>
                </a:moveTo>
                <a:lnTo>
                  <a:pt x="22476" y="60448"/>
                </a:lnTo>
                <a:lnTo>
                  <a:pt x="22481" y="60447"/>
                </a:lnTo>
                <a:lnTo>
                  <a:pt x="22487" y="60747"/>
                </a:lnTo>
                <a:cubicBezTo>
                  <a:pt x="22487" y="60896"/>
                  <a:pt x="22486" y="61045"/>
                  <a:pt x="22473" y="61193"/>
                </a:cubicBezTo>
                <a:cubicBezTo>
                  <a:pt x="22474" y="62015"/>
                  <a:pt x="22450" y="62826"/>
                  <a:pt x="22400" y="63620"/>
                </a:cubicBezTo>
                <a:lnTo>
                  <a:pt x="22395" y="63795"/>
                </a:lnTo>
                <a:cubicBezTo>
                  <a:pt x="22393" y="63795"/>
                  <a:pt x="22391" y="63796"/>
                  <a:pt x="22390" y="63797"/>
                </a:cubicBezTo>
                <a:cubicBezTo>
                  <a:pt x="21895" y="73059"/>
                  <a:pt x="19129" y="80428"/>
                  <a:pt x="15597" y="81987"/>
                </a:cubicBezTo>
                <a:lnTo>
                  <a:pt x="15596" y="82017"/>
                </a:lnTo>
                <a:cubicBezTo>
                  <a:pt x="15543" y="82044"/>
                  <a:pt x="15491" y="82069"/>
                  <a:pt x="15436" y="82058"/>
                </a:cubicBezTo>
                <a:cubicBezTo>
                  <a:pt x="15129" y="82203"/>
                  <a:pt x="14815" y="82282"/>
                  <a:pt x="14497" y="82295"/>
                </a:cubicBezTo>
                <a:lnTo>
                  <a:pt x="14328" y="82338"/>
                </a:lnTo>
                <a:lnTo>
                  <a:pt x="14328" y="82325"/>
                </a:lnTo>
                <a:lnTo>
                  <a:pt x="14323" y="82326"/>
                </a:lnTo>
                <a:cubicBezTo>
                  <a:pt x="14317" y="82226"/>
                  <a:pt x="14317" y="82126"/>
                  <a:pt x="14317" y="82026"/>
                </a:cubicBezTo>
                <a:cubicBezTo>
                  <a:pt x="14317" y="81877"/>
                  <a:pt x="14318" y="81728"/>
                  <a:pt x="14331" y="81580"/>
                </a:cubicBezTo>
                <a:cubicBezTo>
                  <a:pt x="14330" y="80758"/>
                  <a:pt x="14354" y="79947"/>
                  <a:pt x="14404" y="79153"/>
                </a:cubicBezTo>
                <a:lnTo>
                  <a:pt x="14409" y="78978"/>
                </a:lnTo>
                <a:cubicBezTo>
                  <a:pt x="14411" y="78978"/>
                  <a:pt x="14413" y="78978"/>
                  <a:pt x="14414" y="78976"/>
                </a:cubicBezTo>
                <a:cubicBezTo>
                  <a:pt x="14909" y="69715"/>
                  <a:pt x="17675" y="62345"/>
                  <a:pt x="21207" y="60786"/>
                </a:cubicBezTo>
                <a:lnTo>
                  <a:pt x="21209" y="60756"/>
                </a:lnTo>
                <a:cubicBezTo>
                  <a:pt x="21261" y="60729"/>
                  <a:pt x="21313" y="60705"/>
                  <a:pt x="21368" y="60716"/>
                </a:cubicBezTo>
                <a:cubicBezTo>
                  <a:pt x="21675" y="60570"/>
                  <a:pt x="21989" y="60491"/>
                  <a:pt x="22308" y="60478"/>
                </a:cubicBezTo>
                <a:close/>
                <a:moveTo>
                  <a:pt x="6045" y="60435"/>
                </a:moveTo>
                <a:lnTo>
                  <a:pt x="6213" y="60478"/>
                </a:lnTo>
                <a:cubicBezTo>
                  <a:pt x="6532" y="60491"/>
                  <a:pt x="6846" y="60570"/>
                  <a:pt x="7153" y="60716"/>
                </a:cubicBezTo>
                <a:cubicBezTo>
                  <a:pt x="7207" y="60705"/>
                  <a:pt x="7260" y="60729"/>
                  <a:pt x="7312" y="60756"/>
                </a:cubicBezTo>
                <a:lnTo>
                  <a:pt x="7313" y="60786"/>
                </a:lnTo>
                <a:cubicBezTo>
                  <a:pt x="10845" y="62345"/>
                  <a:pt x="13611" y="69715"/>
                  <a:pt x="14106" y="78976"/>
                </a:cubicBezTo>
                <a:cubicBezTo>
                  <a:pt x="14108" y="78978"/>
                  <a:pt x="14110" y="78978"/>
                  <a:pt x="14111" y="78978"/>
                </a:cubicBezTo>
                <a:lnTo>
                  <a:pt x="14117" y="79153"/>
                </a:lnTo>
                <a:cubicBezTo>
                  <a:pt x="14166" y="79947"/>
                  <a:pt x="14190" y="80758"/>
                  <a:pt x="14190" y="81580"/>
                </a:cubicBezTo>
                <a:cubicBezTo>
                  <a:pt x="14203" y="81728"/>
                  <a:pt x="14204" y="81877"/>
                  <a:pt x="14204" y="82026"/>
                </a:cubicBezTo>
                <a:cubicBezTo>
                  <a:pt x="14204" y="82126"/>
                  <a:pt x="14203" y="82226"/>
                  <a:pt x="14198" y="82326"/>
                </a:cubicBezTo>
                <a:lnTo>
                  <a:pt x="14193" y="82325"/>
                </a:lnTo>
                <a:lnTo>
                  <a:pt x="14193" y="82338"/>
                </a:lnTo>
                <a:lnTo>
                  <a:pt x="14024" y="82295"/>
                </a:lnTo>
                <a:cubicBezTo>
                  <a:pt x="13705" y="82282"/>
                  <a:pt x="13392" y="82203"/>
                  <a:pt x="13085" y="82058"/>
                </a:cubicBezTo>
                <a:cubicBezTo>
                  <a:pt x="13030" y="82069"/>
                  <a:pt x="12977" y="82044"/>
                  <a:pt x="12925" y="82017"/>
                </a:cubicBezTo>
                <a:lnTo>
                  <a:pt x="12924" y="81987"/>
                </a:lnTo>
                <a:cubicBezTo>
                  <a:pt x="9392" y="80428"/>
                  <a:pt x="6626" y="73059"/>
                  <a:pt x="6131" y="63797"/>
                </a:cubicBezTo>
                <a:cubicBezTo>
                  <a:pt x="6129" y="63796"/>
                  <a:pt x="6128" y="63795"/>
                  <a:pt x="6126" y="63795"/>
                </a:cubicBezTo>
                <a:lnTo>
                  <a:pt x="6121" y="63620"/>
                </a:lnTo>
                <a:cubicBezTo>
                  <a:pt x="6071" y="62826"/>
                  <a:pt x="6047" y="62015"/>
                  <a:pt x="6047" y="61193"/>
                </a:cubicBezTo>
                <a:cubicBezTo>
                  <a:pt x="6034" y="61045"/>
                  <a:pt x="6034" y="60896"/>
                  <a:pt x="6034" y="60747"/>
                </a:cubicBezTo>
                <a:lnTo>
                  <a:pt x="6040" y="60447"/>
                </a:lnTo>
                <a:lnTo>
                  <a:pt x="6045" y="60448"/>
                </a:lnTo>
                <a:close/>
                <a:moveTo>
                  <a:pt x="5821" y="60435"/>
                </a:moveTo>
                <a:lnTo>
                  <a:pt x="5821" y="60448"/>
                </a:lnTo>
                <a:lnTo>
                  <a:pt x="5826" y="60447"/>
                </a:lnTo>
                <a:lnTo>
                  <a:pt x="5832" y="60747"/>
                </a:lnTo>
                <a:cubicBezTo>
                  <a:pt x="5832" y="60896"/>
                  <a:pt x="5831" y="61045"/>
                  <a:pt x="5818" y="61193"/>
                </a:cubicBezTo>
                <a:cubicBezTo>
                  <a:pt x="5819" y="62015"/>
                  <a:pt x="5795" y="62826"/>
                  <a:pt x="5745" y="63620"/>
                </a:cubicBezTo>
                <a:lnTo>
                  <a:pt x="5740" y="63795"/>
                </a:lnTo>
                <a:cubicBezTo>
                  <a:pt x="5738" y="63795"/>
                  <a:pt x="5736" y="63796"/>
                  <a:pt x="5735" y="63797"/>
                </a:cubicBezTo>
                <a:cubicBezTo>
                  <a:pt x="5291" y="72107"/>
                  <a:pt x="3018" y="78895"/>
                  <a:pt x="0" y="81288"/>
                </a:cubicBezTo>
                <a:lnTo>
                  <a:pt x="0" y="77815"/>
                </a:lnTo>
                <a:cubicBezTo>
                  <a:pt x="2256" y="75641"/>
                  <a:pt x="3958" y="70512"/>
                  <a:pt x="4421" y="64236"/>
                </a:cubicBezTo>
                <a:cubicBezTo>
                  <a:pt x="2548" y="65309"/>
                  <a:pt x="960" y="68335"/>
                  <a:pt x="0" y="72475"/>
                </a:cubicBezTo>
                <a:lnTo>
                  <a:pt x="0" y="67047"/>
                </a:lnTo>
                <a:cubicBezTo>
                  <a:pt x="1195" y="63821"/>
                  <a:pt x="2777" y="61570"/>
                  <a:pt x="4552" y="60786"/>
                </a:cubicBezTo>
                <a:lnTo>
                  <a:pt x="4554" y="60756"/>
                </a:lnTo>
                <a:cubicBezTo>
                  <a:pt x="4606" y="60729"/>
                  <a:pt x="4658" y="60705"/>
                  <a:pt x="4713" y="60716"/>
                </a:cubicBezTo>
                <a:cubicBezTo>
                  <a:pt x="5020" y="60570"/>
                  <a:pt x="5334" y="60491"/>
                  <a:pt x="5653" y="60478"/>
                </a:cubicBezTo>
                <a:close/>
                <a:moveTo>
                  <a:pt x="112723" y="42206"/>
                </a:moveTo>
                <a:cubicBezTo>
                  <a:pt x="110014" y="43747"/>
                  <a:pt x="107899" y="49340"/>
                  <a:pt x="107375" y="56395"/>
                </a:cubicBezTo>
                <a:cubicBezTo>
                  <a:pt x="110084" y="54855"/>
                  <a:pt x="112198" y="49261"/>
                  <a:pt x="112723" y="42206"/>
                </a:cubicBezTo>
                <a:close/>
                <a:moveTo>
                  <a:pt x="99003" y="42206"/>
                </a:moveTo>
                <a:cubicBezTo>
                  <a:pt x="99528" y="49261"/>
                  <a:pt x="101642" y="54855"/>
                  <a:pt x="104351" y="56395"/>
                </a:cubicBezTo>
                <a:cubicBezTo>
                  <a:pt x="103827" y="49340"/>
                  <a:pt x="101712" y="43747"/>
                  <a:pt x="99003" y="42206"/>
                </a:cubicBezTo>
                <a:close/>
                <a:moveTo>
                  <a:pt x="96068" y="42206"/>
                </a:moveTo>
                <a:cubicBezTo>
                  <a:pt x="93359" y="43747"/>
                  <a:pt x="91244" y="49340"/>
                  <a:pt x="90720" y="56395"/>
                </a:cubicBezTo>
                <a:cubicBezTo>
                  <a:pt x="93429" y="54855"/>
                  <a:pt x="95543" y="49261"/>
                  <a:pt x="96068" y="42206"/>
                </a:cubicBezTo>
                <a:close/>
                <a:moveTo>
                  <a:pt x="82348" y="42206"/>
                </a:moveTo>
                <a:cubicBezTo>
                  <a:pt x="82873" y="49261"/>
                  <a:pt x="84987" y="54855"/>
                  <a:pt x="87696" y="56395"/>
                </a:cubicBezTo>
                <a:cubicBezTo>
                  <a:pt x="87172" y="49340"/>
                  <a:pt x="85057" y="43747"/>
                  <a:pt x="82348" y="42206"/>
                </a:cubicBezTo>
                <a:close/>
                <a:moveTo>
                  <a:pt x="79413" y="42206"/>
                </a:moveTo>
                <a:cubicBezTo>
                  <a:pt x="76704" y="43747"/>
                  <a:pt x="74589" y="49340"/>
                  <a:pt x="74065" y="56395"/>
                </a:cubicBezTo>
                <a:cubicBezTo>
                  <a:pt x="76774" y="54855"/>
                  <a:pt x="78888" y="49261"/>
                  <a:pt x="79413" y="42206"/>
                </a:cubicBezTo>
                <a:close/>
                <a:moveTo>
                  <a:pt x="65693" y="42206"/>
                </a:moveTo>
                <a:cubicBezTo>
                  <a:pt x="66218" y="49261"/>
                  <a:pt x="68332" y="54855"/>
                  <a:pt x="71041" y="56395"/>
                </a:cubicBezTo>
                <a:cubicBezTo>
                  <a:pt x="70517" y="49340"/>
                  <a:pt x="68402" y="43747"/>
                  <a:pt x="65693" y="42206"/>
                </a:cubicBezTo>
                <a:close/>
                <a:moveTo>
                  <a:pt x="62757" y="42206"/>
                </a:moveTo>
                <a:cubicBezTo>
                  <a:pt x="60049" y="43747"/>
                  <a:pt x="57934" y="49340"/>
                  <a:pt x="57410" y="56395"/>
                </a:cubicBezTo>
                <a:cubicBezTo>
                  <a:pt x="60119" y="54855"/>
                  <a:pt x="62233" y="49261"/>
                  <a:pt x="62757" y="42206"/>
                </a:cubicBezTo>
                <a:close/>
                <a:moveTo>
                  <a:pt x="49038" y="42206"/>
                </a:moveTo>
                <a:cubicBezTo>
                  <a:pt x="49563" y="49261"/>
                  <a:pt x="51677" y="54855"/>
                  <a:pt x="54386" y="56395"/>
                </a:cubicBezTo>
                <a:cubicBezTo>
                  <a:pt x="53862" y="49340"/>
                  <a:pt x="51747" y="43747"/>
                  <a:pt x="49038" y="42206"/>
                </a:cubicBezTo>
                <a:close/>
                <a:moveTo>
                  <a:pt x="46102" y="42206"/>
                </a:moveTo>
                <a:cubicBezTo>
                  <a:pt x="43394" y="43747"/>
                  <a:pt x="41279" y="49340"/>
                  <a:pt x="40755" y="56395"/>
                </a:cubicBezTo>
                <a:cubicBezTo>
                  <a:pt x="43463" y="54855"/>
                  <a:pt x="45578" y="49261"/>
                  <a:pt x="46102" y="42206"/>
                </a:cubicBezTo>
                <a:close/>
                <a:moveTo>
                  <a:pt x="32383" y="42206"/>
                </a:moveTo>
                <a:cubicBezTo>
                  <a:pt x="32908" y="49261"/>
                  <a:pt x="35022" y="54855"/>
                  <a:pt x="37731" y="56395"/>
                </a:cubicBezTo>
                <a:cubicBezTo>
                  <a:pt x="37206" y="49340"/>
                  <a:pt x="35092" y="43747"/>
                  <a:pt x="32383" y="42206"/>
                </a:cubicBezTo>
                <a:close/>
                <a:moveTo>
                  <a:pt x="29447" y="42206"/>
                </a:moveTo>
                <a:cubicBezTo>
                  <a:pt x="26739" y="43747"/>
                  <a:pt x="24624" y="49340"/>
                  <a:pt x="24100" y="56395"/>
                </a:cubicBezTo>
                <a:cubicBezTo>
                  <a:pt x="26808" y="54855"/>
                  <a:pt x="28923" y="49261"/>
                  <a:pt x="29447" y="42206"/>
                </a:cubicBezTo>
                <a:close/>
                <a:moveTo>
                  <a:pt x="15728" y="42206"/>
                </a:moveTo>
                <a:cubicBezTo>
                  <a:pt x="16253" y="49261"/>
                  <a:pt x="18367" y="54855"/>
                  <a:pt x="21076" y="56395"/>
                </a:cubicBezTo>
                <a:cubicBezTo>
                  <a:pt x="20551" y="49340"/>
                  <a:pt x="18437" y="43747"/>
                  <a:pt x="15728" y="42206"/>
                </a:cubicBezTo>
                <a:close/>
                <a:moveTo>
                  <a:pt x="12792" y="42206"/>
                </a:moveTo>
                <a:cubicBezTo>
                  <a:pt x="10084" y="43747"/>
                  <a:pt x="7969" y="49340"/>
                  <a:pt x="7445" y="56395"/>
                </a:cubicBezTo>
                <a:cubicBezTo>
                  <a:pt x="10153" y="54855"/>
                  <a:pt x="12268" y="49261"/>
                  <a:pt x="12792" y="42206"/>
                </a:cubicBezTo>
                <a:close/>
                <a:moveTo>
                  <a:pt x="0" y="39477"/>
                </a:moveTo>
                <a:cubicBezTo>
                  <a:pt x="3018" y="41851"/>
                  <a:pt x="5291" y="48585"/>
                  <a:pt x="5735" y="56831"/>
                </a:cubicBezTo>
                <a:cubicBezTo>
                  <a:pt x="5736" y="56832"/>
                  <a:pt x="5738" y="56832"/>
                  <a:pt x="5740" y="56832"/>
                </a:cubicBezTo>
                <a:lnTo>
                  <a:pt x="5745" y="57006"/>
                </a:lnTo>
                <a:cubicBezTo>
                  <a:pt x="5795" y="57794"/>
                  <a:pt x="5819" y="58598"/>
                  <a:pt x="5818" y="59414"/>
                </a:cubicBezTo>
                <a:cubicBezTo>
                  <a:pt x="5831" y="59561"/>
                  <a:pt x="5832" y="59708"/>
                  <a:pt x="5832" y="59856"/>
                </a:cubicBezTo>
                <a:cubicBezTo>
                  <a:pt x="5832" y="59956"/>
                  <a:pt x="5832" y="60055"/>
                  <a:pt x="5826" y="60154"/>
                </a:cubicBezTo>
                <a:lnTo>
                  <a:pt x="5821" y="60153"/>
                </a:lnTo>
                <a:lnTo>
                  <a:pt x="5821" y="60166"/>
                </a:lnTo>
                <a:lnTo>
                  <a:pt x="5652" y="60124"/>
                </a:lnTo>
                <a:cubicBezTo>
                  <a:pt x="5334" y="60110"/>
                  <a:pt x="5020" y="60032"/>
                  <a:pt x="4713" y="59888"/>
                </a:cubicBezTo>
                <a:cubicBezTo>
                  <a:pt x="4658" y="59899"/>
                  <a:pt x="4606" y="59874"/>
                  <a:pt x="4554" y="59848"/>
                </a:cubicBezTo>
                <a:lnTo>
                  <a:pt x="4552" y="59818"/>
                </a:lnTo>
                <a:cubicBezTo>
                  <a:pt x="2777" y="59040"/>
                  <a:pt x="1195" y="56806"/>
                  <a:pt x="0" y="53606"/>
                </a:cubicBezTo>
                <a:lnTo>
                  <a:pt x="0" y="48221"/>
                </a:lnTo>
                <a:cubicBezTo>
                  <a:pt x="960" y="52329"/>
                  <a:pt x="2548" y="55330"/>
                  <a:pt x="4421" y="56395"/>
                </a:cubicBezTo>
                <a:cubicBezTo>
                  <a:pt x="3958" y="50168"/>
                  <a:pt x="2256" y="45080"/>
                  <a:pt x="0" y="42923"/>
                </a:cubicBezTo>
                <a:close/>
                <a:moveTo>
                  <a:pt x="114258" y="38435"/>
                </a:moveTo>
                <a:lnTo>
                  <a:pt x="114427" y="38477"/>
                </a:lnTo>
                <a:cubicBezTo>
                  <a:pt x="114745" y="38491"/>
                  <a:pt x="115059" y="38569"/>
                  <a:pt x="115366" y="38713"/>
                </a:cubicBezTo>
                <a:cubicBezTo>
                  <a:pt x="115421" y="38702"/>
                  <a:pt x="115473" y="38727"/>
                  <a:pt x="115526" y="38753"/>
                </a:cubicBezTo>
                <a:lnTo>
                  <a:pt x="115527" y="38783"/>
                </a:lnTo>
                <a:cubicBezTo>
                  <a:pt x="117264" y="39544"/>
                  <a:pt x="118816" y="41700"/>
                  <a:pt x="120000" y="44798"/>
                </a:cubicBezTo>
                <a:lnTo>
                  <a:pt x="120000" y="50048"/>
                </a:lnTo>
                <a:cubicBezTo>
                  <a:pt x="119032" y="46110"/>
                  <a:pt x="117480" y="43242"/>
                  <a:pt x="115658" y="42207"/>
                </a:cubicBezTo>
                <a:cubicBezTo>
                  <a:pt x="116116" y="48360"/>
                  <a:pt x="117783" y="53401"/>
                  <a:pt x="120000" y="55607"/>
                </a:cubicBezTo>
                <a:lnTo>
                  <a:pt x="120000" y="59072"/>
                </a:lnTo>
                <a:cubicBezTo>
                  <a:pt x="117022" y="56632"/>
                  <a:pt x="114785" y="49944"/>
                  <a:pt x="114345" y="41771"/>
                </a:cubicBezTo>
                <a:cubicBezTo>
                  <a:pt x="114343" y="41769"/>
                  <a:pt x="114341" y="41769"/>
                  <a:pt x="114340" y="41769"/>
                </a:cubicBezTo>
                <a:lnTo>
                  <a:pt x="114334" y="41595"/>
                </a:lnTo>
                <a:cubicBezTo>
                  <a:pt x="114285" y="40807"/>
                  <a:pt x="114260" y="40003"/>
                  <a:pt x="114261" y="39187"/>
                </a:cubicBezTo>
                <a:cubicBezTo>
                  <a:pt x="114248" y="39040"/>
                  <a:pt x="114247" y="38893"/>
                  <a:pt x="114247" y="38745"/>
                </a:cubicBezTo>
                <a:lnTo>
                  <a:pt x="114253" y="38447"/>
                </a:lnTo>
                <a:lnTo>
                  <a:pt x="114258" y="38448"/>
                </a:lnTo>
                <a:close/>
                <a:moveTo>
                  <a:pt x="114123" y="38435"/>
                </a:moveTo>
                <a:lnTo>
                  <a:pt x="114123" y="38448"/>
                </a:lnTo>
                <a:lnTo>
                  <a:pt x="114128" y="38447"/>
                </a:lnTo>
                <a:lnTo>
                  <a:pt x="114134" y="38745"/>
                </a:lnTo>
                <a:cubicBezTo>
                  <a:pt x="114134" y="38893"/>
                  <a:pt x="114133" y="39040"/>
                  <a:pt x="114120" y="39187"/>
                </a:cubicBezTo>
                <a:cubicBezTo>
                  <a:pt x="114121" y="40003"/>
                  <a:pt x="114096" y="40807"/>
                  <a:pt x="114047" y="41595"/>
                </a:cubicBezTo>
                <a:lnTo>
                  <a:pt x="114041" y="41769"/>
                </a:lnTo>
                <a:cubicBezTo>
                  <a:pt x="114040" y="41769"/>
                  <a:pt x="114038" y="41769"/>
                  <a:pt x="114036" y="41771"/>
                </a:cubicBezTo>
                <a:cubicBezTo>
                  <a:pt x="113542" y="50959"/>
                  <a:pt x="110775" y="58271"/>
                  <a:pt x="107243" y="59818"/>
                </a:cubicBezTo>
                <a:lnTo>
                  <a:pt x="107242" y="59848"/>
                </a:lnTo>
                <a:cubicBezTo>
                  <a:pt x="107190" y="59874"/>
                  <a:pt x="107138" y="59899"/>
                  <a:pt x="107083" y="59888"/>
                </a:cubicBezTo>
                <a:cubicBezTo>
                  <a:pt x="106776" y="60032"/>
                  <a:pt x="106462" y="60110"/>
                  <a:pt x="106143" y="60124"/>
                </a:cubicBezTo>
                <a:lnTo>
                  <a:pt x="105975" y="60166"/>
                </a:lnTo>
                <a:lnTo>
                  <a:pt x="105975" y="60153"/>
                </a:lnTo>
                <a:lnTo>
                  <a:pt x="105970" y="60154"/>
                </a:lnTo>
                <a:cubicBezTo>
                  <a:pt x="105964" y="60055"/>
                  <a:pt x="105964" y="59956"/>
                  <a:pt x="105964" y="59856"/>
                </a:cubicBezTo>
                <a:cubicBezTo>
                  <a:pt x="105964" y="59708"/>
                  <a:pt x="105965" y="59561"/>
                  <a:pt x="105977" y="59414"/>
                </a:cubicBezTo>
                <a:cubicBezTo>
                  <a:pt x="105977" y="58598"/>
                  <a:pt x="106001" y="57794"/>
                  <a:pt x="106051" y="57006"/>
                </a:cubicBezTo>
                <a:lnTo>
                  <a:pt x="106056" y="56832"/>
                </a:lnTo>
                <a:cubicBezTo>
                  <a:pt x="106058" y="56832"/>
                  <a:pt x="106060" y="56832"/>
                  <a:pt x="106061" y="56831"/>
                </a:cubicBezTo>
                <a:cubicBezTo>
                  <a:pt x="106556" y="47642"/>
                  <a:pt x="109322" y="40330"/>
                  <a:pt x="112854" y="38783"/>
                </a:cubicBezTo>
                <a:lnTo>
                  <a:pt x="112855" y="38753"/>
                </a:lnTo>
                <a:cubicBezTo>
                  <a:pt x="112908" y="38727"/>
                  <a:pt x="112960" y="38702"/>
                  <a:pt x="113015" y="38713"/>
                </a:cubicBezTo>
                <a:cubicBezTo>
                  <a:pt x="113322" y="38569"/>
                  <a:pt x="113636" y="38491"/>
                  <a:pt x="113955" y="38477"/>
                </a:cubicBezTo>
                <a:close/>
                <a:moveTo>
                  <a:pt x="97603" y="38435"/>
                </a:moveTo>
                <a:lnTo>
                  <a:pt x="97772" y="38477"/>
                </a:lnTo>
                <a:cubicBezTo>
                  <a:pt x="98090" y="38491"/>
                  <a:pt x="98404" y="38569"/>
                  <a:pt x="98711" y="38713"/>
                </a:cubicBezTo>
                <a:cubicBezTo>
                  <a:pt x="98766" y="38702"/>
                  <a:pt x="98818" y="38727"/>
                  <a:pt x="98871" y="38753"/>
                </a:cubicBezTo>
                <a:lnTo>
                  <a:pt x="98872" y="38783"/>
                </a:lnTo>
                <a:cubicBezTo>
                  <a:pt x="102404" y="40330"/>
                  <a:pt x="105170" y="47642"/>
                  <a:pt x="105665" y="56831"/>
                </a:cubicBezTo>
                <a:cubicBezTo>
                  <a:pt x="105666" y="56832"/>
                  <a:pt x="105668" y="56832"/>
                  <a:pt x="105670" y="56832"/>
                </a:cubicBezTo>
                <a:lnTo>
                  <a:pt x="105675" y="57006"/>
                </a:lnTo>
                <a:cubicBezTo>
                  <a:pt x="105725" y="57794"/>
                  <a:pt x="105749" y="58598"/>
                  <a:pt x="105749" y="59414"/>
                </a:cubicBezTo>
                <a:cubicBezTo>
                  <a:pt x="105761" y="59561"/>
                  <a:pt x="105762" y="59708"/>
                  <a:pt x="105762" y="59856"/>
                </a:cubicBezTo>
                <a:cubicBezTo>
                  <a:pt x="105762" y="59956"/>
                  <a:pt x="105762" y="60055"/>
                  <a:pt x="105756" y="60154"/>
                </a:cubicBezTo>
                <a:lnTo>
                  <a:pt x="105751" y="60153"/>
                </a:lnTo>
                <a:lnTo>
                  <a:pt x="105751" y="60166"/>
                </a:lnTo>
                <a:lnTo>
                  <a:pt x="105583" y="60124"/>
                </a:lnTo>
                <a:cubicBezTo>
                  <a:pt x="105264" y="60110"/>
                  <a:pt x="104950" y="60032"/>
                  <a:pt x="104643" y="59888"/>
                </a:cubicBezTo>
                <a:cubicBezTo>
                  <a:pt x="104588" y="59899"/>
                  <a:pt x="104536" y="59874"/>
                  <a:pt x="104484" y="59848"/>
                </a:cubicBezTo>
                <a:lnTo>
                  <a:pt x="104483" y="59818"/>
                </a:lnTo>
                <a:cubicBezTo>
                  <a:pt x="100951" y="58271"/>
                  <a:pt x="98184" y="50959"/>
                  <a:pt x="97690" y="41771"/>
                </a:cubicBezTo>
                <a:cubicBezTo>
                  <a:pt x="97688" y="41769"/>
                  <a:pt x="97686" y="41769"/>
                  <a:pt x="97685" y="41769"/>
                </a:cubicBezTo>
                <a:lnTo>
                  <a:pt x="97679" y="41595"/>
                </a:lnTo>
                <a:cubicBezTo>
                  <a:pt x="97630" y="40807"/>
                  <a:pt x="97605" y="40003"/>
                  <a:pt x="97606" y="39187"/>
                </a:cubicBezTo>
                <a:cubicBezTo>
                  <a:pt x="97593" y="39040"/>
                  <a:pt x="97592" y="38893"/>
                  <a:pt x="97592" y="38745"/>
                </a:cubicBezTo>
                <a:lnTo>
                  <a:pt x="97598" y="38447"/>
                </a:lnTo>
                <a:lnTo>
                  <a:pt x="97603" y="38448"/>
                </a:lnTo>
                <a:close/>
                <a:moveTo>
                  <a:pt x="97468" y="38435"/>
                </a:moveTo>
                <a:lnTo>
                  <a:pt x="97468" y="38448"/>
                </a:lnTo>
                <a:lnTo>
                  <a:pt x="97473" y="38447"/>
                </a:lnTo>
                <a:lnTo>
                  <a:pt x="97479" y="38745"/>
                </a:lnTo>
                <a:cubicBezTo>
                  <a:pt x="97479" y="38893"/>
                  <a:pt x="97478" y="39040"/>
                  <a:pt x="97465" y="39187"/>
                </a:cubicBezTo>
                <a:cubicBezTo>
                  <a:pt x="97466" y="40003"/>
                  <a:pt x="97441" y="40807"/>
                  <a:pt x="97392" y="41595"/>
                </a:cubicBezTo>
                <a:lnTo>
                  <a:pt x="97386" y="41769"/>
                </a:lnTo>
                <a:cubicBezTo>
                  <a:pt x="97385" y="41769"/>
                  <a:pt x="97383" y="41769"/>
                  <a:pt x="97381" y="41771"/>
                </a:cubicBezTo>
                <a:cubicBezTo>
                  <a:pt x="96887" y="50959"/>
                  <a:pt x="94120" y="58271"/>
                  <a:pt x="90588" y="59818"/>
                </a:cubicBezTo>
                <a:lnTo>
                  <a:pt x="90587" y="59848"/>
                </a:lnTo>
                <a:cubicBezTo>
                  <a:pt x="90535" y="59874"/>
                  <a:pt x="90483" y="59899"/>
                  <a:pt x="90428" y="59888"/>
                </a:cubicBezTo>
                <a:cubicBezTo>
                  <a:pt x="90121" y="60032"/>
                  <a:pt x="89807" y="60110"/>
                  <a:pt x="89488" y="60124"/>
                </a:cubicBezTo>
                <a:lnTo>
                  <a:pt x="89320" y="60166"/>
                </a:lnTo>
                <a:lnTo>
                  <a:pt x="89320" y="60153"/>
                </a:lnTo>
                <a:lnTo>
                  <a:pt x="89315" y="60154"/>
                </a:lnTo>
                <a:cubicBezTo>
                  <a:pt x="89309" y="60055"/>
                  <a:pt x="89309" y="59956"/>
                  <a:pt x="89309" y="59856"/>
                </a:cubicBezTo>
                <a:cubicBezTo>
                  <a:pt x="89309" y="59708"/>
                  <a:pt x="89310" y="59561"/>
                  <a:pt x="89322" y="59414"/>
                </a:cubicBezTo>
                <a:cubicBezTo>
                  <a:pt x="89322" y="58598"/>
                  <a:pt x="89346" y="57794"/>
                  <a:pt x="89396" y="57006"/>
                </a:cubicBezTo>
                <a:lnTo>
                  <a:pt x="89401" y="56832"/>
                </a:lnTo>
                <a:cubicBezTo>
                  <a:pt x="89403" y="56832"/>
                  <a:pt x="89405" y="56832"/>
                  <a:pt x="89406" y="56831"/>
                </a:cubicBezTo>
                <a:cubicBezTo>
                  <a:pt x="89901" y="47642"/>
                  <a:pt x="92667" y="40330"/>
                  <a:pt x="96199" y="38783"/>
                </a:cubicBezTo>
                <a:lnTo>
                  <a:pt x="96200" y="38753"/>
                </a:lnTo>
                <a:cubicBezTo>
                  <a:pt x="96253" y="38727"/>
                  <a:pt x="96305" y="38702"/>
                  <a:pt x="96360" y="38713"/>
                </a:cubicBezTo>
                <a:cubicBezTo>
                  <a:pt x="96667" y="38569"/>
                  <a:pt x="96981" y="38491"/>
                  <a:pt x="97299" y="38477"/>
                </a:cubicBezTo>
                <a:close/>
                <a:moveTo>
                  <a:pt x="80948" y="38435"/>
                </a:moveTo>
                <a:lnTo>
                  <a:pt x="81117" y="38477"/>
                </a:lnTo>
                <a:cubicBezTo>
                  <a:pt x="81435" y="38491"/>
                  <a:pt x="81749" y="38569"/>
                  <a:pt x="82056" y="38713"/>
                </a:cubicBezTo>
                <a:cubicBezTo>
                  <a:pt x="82111" y="38702"/>
                  <a:pt x="82163" y="38727"/>
                  <a:pt x="82216" y="38753"/>
                </a:cubicBezTo>
                <a:lnTo>
                  <a:pt x="82217" y="38783"/>
                </a:lnTo>
                <a:cubicBezTo>
                  <a:pt x="85749" y="40330"/>
                  <a:pt x="88515" y="47642"/>
                  <a:pt x="89010" y="56831"/>
                </a:cubicBezTo>
                <a:cubicBezTo>
                  <a:pt x="89011" y="56832"/>
                  <a:pt x="89013" y="56832"/>
                  <a:pt x="89015" y="56832"/>
                </a:cubicBezTo>
                <a:lnTo>
                  <a:pt x="89020" y="57006"/>
                </a:lnTo>
                <a:cubicBezTo>
                  <a:pt x="89070" y="57794"/>
                  <a:pt x="89094" y="58598"/>
                  <a:pt x="89094" y="59414"/>
                </a:cubicBezTo>
                <a:cubicBezTo>
                  <a:pt x="89106" y="59561"/>
                  <a:pt x="89107" y="59708"/>
                  <a:pt x="89107" y="59856"/>
                </a:cubicBezTo>
                <a:cubicBezTo>
                  <a:pt x="89107" y="59956"/>
                  <a:pt x="89107" y="60055"/>
                  <a:pt x="89101" y="60154"/>
                </a:cubicBezTo>
                <a:lnTo>
                  <a:pt x="89096" y="60153"/>
                </a:lnTo>
                <a:lnTo>
                  <a:pt x="89096" y="60166"/>
                </a:lnTo>
                <a:lnTo>
                  <a:pt x="88928" y="60124"/>
                </a:lnTo>
                <a:cubicBezTo>
                  <a:pt x="88609" y="60110"/>
                  <a:pt x="88295" y="60032"/>
                  <a:pt x="87988" y="59888"/>
                </a:cubicBezTo>
                <a:cubicBezTo>
                  <a:pt x="87933" y="59899"/>
                  <a:pt x="87881" y="59874"/>
                  <a:pt x="87829" y="59848"/>
                </a:cubicBezTo>
                <a:lnTo>
                  <a:pt x="87828" y="59818"/>
                </a:lnTo>
                <a:cubicBezTo>
                  <a:pt x="84296" y="58271"/>
                  <a:pt x="81529" y="50959"/>
                  <a:pt x="81035" y="41771"/>
                </a:cubicBezTo>
                <a:cubicBezTo>
                  <a:pt x="81033" y="41769"/>
                  <a:pt x="81031" y="41769"/>
                  <a:pt x="81030" y="41769"/>
                </a:cubicBezTo>
                <a:lnTo>
                  <a:pt x="81024" y="41595"/>
                </a:lnTo>
                <a:cubicBezTo>
                  <a:pt x="80975" y="40807"/>
                  <a:pt x="80950" y="40003"/>
                  <a:pt x="80951" y="39187"/>
                </a:cubicBezTo>
                <a:cubicBezTo>
                  <a:pt x="80938" y="39040"/>
                  <a:pt x="80937" y="38893"/>
                  <a:pt x="80937" y="38745"/>
                </a:cubicBezTo>
                <a:lnTo>
                  <a:pt x="80943" y="38447"/>
                </a:lnTo>
                <a:lnTo>
                  <a:pt x="80948" y="38448"/>
                </a:lnTo>
                <a:close/>
                <a:moveTo>
                  <a:pt x="80813" y="38435"/>
                </a:moveTo>
                <a:lnTo>
                  <a:pt x="80813" y="38448"/>
                </a:lnTo>
                <a:lnTo>
                  <a:pt x="80818" y="38447"/>
                </a:lnTo>
                <a:lnTo>
                  <a:pt x="80824" y="38745"/>
                </a:lnTo>
                <a:cubicBezTo>
                  <a:pt x="80824" y="38893"/>
                  <a:pt x="80823" y="39040"/>
                  <a:pt x="80810" y="39187"/>
                </a:cubicBezTo>
                <a:cubicBezTo>
                  <a:pt x="80811" y="40003"/>
                  <a:pt x="80786" y="40807"/>
                  <a:pt x="80737" y="41595"/>
                </a:cubicBezTo>
                <a:lnTo>
                  <a:pt x="80731" y="41769"/>
                </a:lnTo>
                <a:cubicBezTo>
                  <a:pt x="80730" y="41769"/>
                  <a:pt x="80728" y="41769"/>
                  <a:pt x="80726" y="41771"/>
                </a:cubicBezTo>
                <a:cubicBezTo>
                  <a:pt x="80232" y="50959"/>
                  <a:pt x="77465" y="58271"/>
                  <a:pt x="73933" y="59818"/>
                </a:cubicBezTo>
                <a:lnTo>
                  <a:pt x="73932" y="59848"/>
                </a:lnTo>
                <a:cubicBezTo>
                  <a:pt x="73880" y="59874"/>
                  <a:pt x="73828" y="59899"/>
                  <a:pt x="73773" y="59888"/>
                </a:cubicBezTo>
                <a:cubicBezTo>
                  <a:pt x="73466" y="60032"/>
                  <a:pt x="73152" y="60110"/>
                  <a:pt x="72833" y="60124"/>
                </a:cubicBezTo>
                <a:lnTo>
                  <a:pt x="72665" y="60166"/>
                </a:lnTo>
                <a:lnTo>
                  <a:pt x="72665" y="60153"/>
                </a:lnTo>
                <a:lnTo>
                  <a:pt x="72660" y="60154"/>
                </a:lnTo>
                <a:cubicBezTo>
                  <a:pt x="72654" y="60055"/>
                  <a:pt x="72654" y="59956"/>
                  <a:pt x="72654" y="59856"/>
                </a:cubicBezTo>
                <a:cubicBezTo>
                  <a:pt x="72654" y="59708"/>
                  <a:pt x="72654" y="59561"/>
                  <a:pt x="72667" y="59414"/>
                </a:cubicBezTo>
                <a:cubicBezTo>
                  <a:pt x="72667" y="58598"/>
                  <a:pt x="72691" y="57794"/>
                  <a:pt x="72741" y="57006"/>
                </a:cubicBezTo>
                <a:lnTo>
                  <a:pt x="72746" y="56832"/>
                </a:lnTo>
                <a:cubicBezTo>
                  <a:pt x="72748" y="56832"/>
                  <a:pt x="72750" y="56832"/>
                  <a:pt x="72751" y="56831"/>
                </a:cubicBezTo>
                <a:cubicBezTo>
                  <a:pt x="73246" y="47642"/>
                  <a:pt x="76012" y="40330"/>
                  <a:pt x="79544" y="38783"/>
                </a:cubicBezTo>
                <a:lnTo>
                  <a:pt x="79545" y="38753"/>
                </a:lnTo>
                <a:cubicBezTo>
                  <a:pt x="79598" y="38727"/>
                  <a:pt x="79650" y="38702"/>
                  <a:pt x="79705" y="38713"/>
                </a:cubicBezTo>
                <a:cubicBezTo>
                  <a:pt x="80012" y="38569"/>
                  <a:pt x="80326" y="38491"/>
                  <a:pt x="80644" y="38477"/>
                </a:cubicBezTo>
                <a:close/>
                <a:moveTo>
                  <a:pt x="64293" y="38435"/>
                </a:moveTo>
                <a:lnTo>
                  <a:pt x="64461" y="38477"/>
                </a:lnTo>
                <a:cubicBezTo>
                  <a:pt x="64780" y="38491"/>
                  <a:pt x="65094" y="38569"/>
                  <a:pt x="65401" y="38713"/>
                </a:cubicBezTo>
                <a:cubicBezTo>
                  <a:pt x="65456" y="38702"/>
                  <a:pt x="65508" y="38727"/>
                  <a:pt x="65561" y="38753"/>
                </a:cubicBezTo>
                <a:lnTo>
                  <a:pt x="65562" y="38783"/>
                </a:lnTo>
                <a:cubicBezTo>
                  <a:pt x="69094" y="40330"/>
                  <a:pt x="71860" y="47642"/>
                  <a:pt x="72355" y="56831"/>
                </a:cubicBezTo>
                <a:cubicBezTo>
                  <a:pt x="72356" y="56832"/>
                  <a:pt x="72358" y="56832"/>
                  <a:pt x="72360" y="56832"/>
                </a:cubicBezTo>
                <a:lnTo>
                  <a:pt x="72365" y="57006"/>
                </a:lnTo>
                <a:cubicBezTo>
                  <a:pt x="72415" y="57794"/>
                  <a:pt x="72439" y="58598"/>
                  <a:pt x="72439" y="59414"/>
                </a:cubicBezTo>
                <a:cubicBezTo>
                  <a:pt x="72451" y="59561"/>
                  <a:pt x="72452" y="59708"/>
                  <a:pt x="72452" y="59856"/>
                </a:cubicBezTo>
                <a:cubicBezTo>
                  <a:pt x="72452" y="59956"/>
                  <a:pt x="72452" y="60055"/>
                  <a:pt x="72446" y="60154"/>
                </a:cubicBezTo>
                <a:lnTo>
                  <a:pt x="72441" y="60153"/>
                </a:lnTo>
                <a:lnTo>
                  <a:pt x="72441" y="60166"/>
                </a:lnTo>
                <a:lnTo>
                  <a:pt x="72273" y="60124"/>
                </a:lnTo>
                <a:cubicBezTo>
                  <a:pt x="71954" y="60110"/>
                  <a:pt x="71640" y="60032"/>
                  <a:pt x="71333" y="59888"/>
                </a:cubicBezTo>
                <a:cubicBezTo>
                  <a:pt x="71278" y="59899"/>
                  <a:pt x="71226" y="59874"/>
                  <a:pt x="71174" y="59848"/>
                </a:cubicBezTo>
                <a:lnTo>
                  <a:pt x="71173" y="59818"/>
                </a:lnTo>
                <a:cubicBezTo>
                  <a:pt x="67641" y="58271"/>
                  <a:pt x="64874" y="50959"/>
                  <a:pt x="64380" y="41771"/>
                </a:cubicBezTo>
                <a:cubicBezTo>
                  <a:pt x="64378" y="41769"/>
                  <a:pt x="64376" y="41769"/>
                  <a:pt x="64375" y="41769"/>
                </a:cubicBezTo>
                <a:lnTo>
                  <a:pt x="64369" y="41595"/>
                </a:lnTo>
                <a:cubicBezTo>
                  <a:pt x="64319" y="40807"/>
                  <a:pt x="64295" y="40003"/>
                  <a:pt x="64296" y="39187"/>
                </a:cubicBezTo>
                <a:cubicBezTo>
                  <a:pt x="64283" y="39040"/>
                  <a:pt x="64282" y="38893"/>
                  <a:pt x="64282" y="38745"/>
                </a:cubicBezTo>
                <a:lnTo>
                  <a:pt x="64288" y="38447"/>
                </a:lnTo>
                <a:lnTo>
                  <a:pt x="64293" y="38448"/>
                </a:lnTo>
                <a:close/>
                <a:moveTo>
                  <a:pt x="64158" y="38435"/>
                </a:moveTo>
                <a:lnTo>
                  <a:pt x="64158" y="38448"/>
                </a:lnTo>
                <a:lnTo>
                  <a:pt x="64163" y="38447"/>
                </a:lnTo>
                <a:lnTo>
                  <a:pt x="64169" y="38745"/>
                </a:lnTo>
                <a:cubicBezTo>
                  <a:pt x="64169" y="38893"/>
                  <a:pt x="64168" y="39040"/>
                  <a:pt x="64155" y="39187"/>
                </a:cubicBezTo>
                <a:cubicBezTo>
                  <a:pt x="64156" y="40003"/>
                  <a:pt x="64131" y="40807"/>
                  <a:pt x="64082" y="41595"/>
                </a:cubicBezTo>
                <a:lnTo>
                  <a:pt x="64076" y="41769"/>
                </a:lnTo>
                <a:cubicBezTo>
                  <a:pt x="64075" y="41769"/>
                  <a:pt x="64073" y="41769"/>
                  <a:pt x="64071" y="41771"/>
                </a:cubicBezTo>
                <a:cubicBezTo>
                  <a:pt x="63576" y="50959"/>
                  <a:pt x="60810" y="58271"/>
                  <a:pt x="57278" y="59818"/>
                </a:cubicBezTo>
                <a:lnTo>
                  <a:pt x="57277" y="59848"/>
                </a:lnTo>
                <a:cubicBezTo>
                  <a:pt x="57225" y="59874"/>
                  <a:pt x="57172" y="59899"/>
                  <a:pt x="57118" y="59888"/>
                </a:cubicBezTo>
                <a:cubicBezTo>
                  <a:pt x="56811" y="60032"/>
                  <a:pt x="56497" y="60110"/>
                  <a:pt x="56178" y="60124"/>
                </a:cubicBezTo>
                <a:lnTo>
                  <a:pt x="56010" y="60166"/>
                </a:lnTo>
                <a:lnTo>
                  <a:pt x="56010" y="60153"/>
                </a:lnTo>
                <a:lnTo>
                  <a:pt x="56005" y="60154"/>
                </a:lnTo>
                <a:cubicBezTo>
                  <a:pt x="55999" y="60055"/>
                  <a:pt x="55999" y="59956"/>
                  <a:pt x="55999" y="59856"/>
                </a:cubicBezTo>
                <a:cubicBezTo>
                  <a:pt x="55999" y="59708"/>
                  <a:pt x="55999" y="59561"/>
                  <a:pt x="56012" y="59414"/>
                </a:cubicBezTo>
                <a:cubicBezTo>
                  <a:pt x="56012" y="58598"/>
                  <a:pt x="56036" y="57794"/>
                  <a:pt x="56086" y="57006"/>
                </a:cubicBezTo>
                <a:lnTo>
                  <a:pt x="56091" y="56832"/>
                </a:lnTo>
                <a:cubicBezTo>
                  <a:pt x="56093" y="56832"/>
                  <a:pt x="56094" y="56832"/>
                  <a:pt x="56096" y="56831"/>
                </a:cubicBezTo>
                <a:cubicBezTo>
                  <a:pt x="56591" y="47642"/>
                  <a:pt x="59357" y="40330"/>
                  <a:pt x="62889" y="38783"/>
                </a:cubicBezTo>
                <a:lnTo>
                  <a:pt x="62890" y="38753"/>
                </a:lnTo>
                <a:cubicBezTo>
                  <a:pt x="62942" y="38727"/>
                  <a:pt x="62995" y="38702"/>
                  <a:pt x="63050" y="38713"/>
                </a:cubicBezTo>
                <a:cubicBezTo>
                  <a:pt x="63357" y="38569"/>
                  <a:pt x="63671" y="38491"/>
                  <a:pt x="63989" y="38477"/>
                </a:cubicBezTo>
                <a:close/>
                <a:moveTo>
                  <a:pt x="47638" y="38435"/>
                </a:moveTo>
                <a:lnTo>
                  <a:pt x="47806" y="38477"/>
                </a:lnTo>
                <a:cubicBezTo>
                  <a:pt x="48125" y="38491"/>
                  <a:pt x="48439" y="38569"/>
                  <a:pt x="48746" y="38713"/>
                </a:cubicBezTo>
                <a:cubicBezTo>
                  <a:pt x="48801" y="38702"/>
                  <a:pt x="48853" y="38727"/>
                  <a:pt x="48906" y="38753"/>
                </a:cubicBezTo>
                <a:lnTo>
                  <a:pt x="48907" y="38783"/>
                </a:lnTo>
                <a:cubicBezTo>
                  <a:pt x="52439" y="40330"/>
                  <a:pt x="55205" y="47642"/>
                  <a:pt x="55700" y="56831"/>
                </a:cubicBezTo>
                <a:cubicBezTo>
                  <a:pt x="55701" y="56832"/>
                  <a:pt x="55703" y="56832"/>
                  <a:pt x="55705" y="56832"/>
                </a:cubicBezTo>
                <a:lnTo>
                  <a:pt x="55710" y="57006"/>
                </a:lnTo>
                <a:cubicBezTo>
                  <a:pt x="55760" y="57794"/>
                  <a:pt x="55784" y="58598"/>
                  <a:pt x="55783" y="59414"/>
                </a:cubicBezTo>
                <a:cubicBezTo>
                  <a:pt x="55796" y="59561"/>
                  <a:pt x="55797" y="59708"/>
                  <a:pt x="55797" y="59856"/>
                </a:cubicBezTo>
                <a:cubicBezTo>
                  <a:pt x="55797" y="59956"/>
                  <a:pt x="55797" y="60055"/>
                  <a:pt x="55791" y="60154"/>
                </a:cubicBezTo>
                <a:lnTo>
                  <a:pt x="55786" y="60153"/>
                </a:lnTo>
                <a:lnTo>
                  <a:pt x="55786" y="60166"/>
                </a:lnTo>
                <a:lnTo>
                  <a:pt x="55617" y="60124"/>
                </a:lnTo>
                <a:cubicBezTo>
                  <a:pt x="55299" y="60110"/>
                  <a:pt x="54985" y="60032"/>
                  <a:pt x="54678" y="59888"/>
                </a:cubicBezTo>
                <a:cubicBezTo>
                  <a:pt x="54623" y="59899"/>
                  <a:pt x="54571" y="59874"/>
                  <a:pt x="54519" y="59848"/>
                </a:cubicBezTo>
                <a:lnTo>
                  <a:pt x="54517" y="59818"/>
                </a:lnTo>
                <a:cubicBezTo>
                  <a:pt x="50985" y="58271"/>
                  <a:pt x="48219" y="50959"/>
                  <a:pt x="47725" y="41771"/>
                </a:cubicBezTo>
                <a:cubicBezTo>
                  <a:pt x="47723" y="41769"/>
                  <a:pt x="47721" y="41769"/>
                  <a:pt x="47720" y="41769"/>
                </a:cubicBezTo>
                <a:lnTo>
                  <a:pt x="47714" y="41595"/>
                </a:lnTo>
                <a:cubicBezTo>
                  <a:pt x="47664" y="40807"/>
                  <a:pt x="47640" y="40003"/>
                  <a:pt x="47641" y="39187"/>
                </a:cubicBezTo>
                <a:cubicBezTo>
                  <a:pt x="47628" y="39040"/>
                  <a:pt x="47627" y="38893"/>
                  <a:pt x="47627" y="38745"/>
                </a:cubicBezTo>
                <a:lnTo>
                  <a:pt x="47633" y="38447"/>
                </a:lnTo>
                <a:lnTo>
                  <a:pt x="47638" y="38448"/>
                </a:lnTo>
                <a:close/>
                <a:moveTo>
                  <a:pt x="47503" y="38435"/>
                </a:moveTo>
                <a:lnTo>
                  <a:pt x="47503" y="38448"/>
                </a:lnTo>
                <a:lnTo>
                  <a:pt x="47508" y="38447"/>
                </a:lnTo>
                <a:lnTo>
                  <a:pt x="47514" y="38745"/>
                </a:lnTo>
                <a:cubicBezTo>
                  <a:pt x="47514" y="38893"/>
                  <a:pt x="47513" y="39040"/>
                  <a:pt x="47500" y="39187"/>
                </a:cubicBezTo>
                <a:cubicBezTo>
                  <a:pt x="47500" y="40003"/>
                  <a:pt x="47476" y="40807"/>
                  <a:pt x="47427" y="41595"/>
                </a:cubicBezTo>
                <a:lnTo>
                  <a:pt x="47421" y="41769"/>
                </a:lnTo>
                <a:cubicBezTo>
                  <a:pt x="47420" y="41769"/>
                  <a:pt x="47418" y="41769"/>
                  <a:pt x="47416" y="41771"/>
                </a:cubicBezTo>
                <a:cubicBezTo>
                  <a:pt x="46921" y="50959"/>
                  <a:pt x="44155" y="58271"/>
                  <a:pt x="40623" y="59818"/>
                </a:cubicBezTo>
                <a:lnTo>
                  <a:pt x="40622" y="59848"/>
                </a:lnTo>
                <a:cubicBezTo>
                  <a:pt x="40570" y="59874"/>
                  <a:pt x="40517" y="59899"/>
                  <a:pt x="40463" y="59888"/>
                </a:cubicBezTo>
                <a:cubicBezTo>
                  <a:pt x="40156" y="60032"/>
                  <a:pt x="39842" y="60110"/>
                  <a:pt x="39523" y="60124"/>
                </a:cubicBezTo>
                <a:lnTo>
                  <a:pt x="39355" y="60166"/>
                </a:lnTo>
                <a:lnTo>
                  <a:pt x="39355" y="60153"/>
                </a:lnTo>
                <a:lnTo>
                  <a:pt x="39350" y="60154"/>
                </a:lnTo>
                <a:cubicBezTo>
                  <a:pt x="39344" y="60055"/>
                  <a:pt x="39344" y="59956"/>
                  <a:pt x="39344" y="59856"/>
                </a:cubicBezTo>
                <a:cubicBezTo>
                  <a:pt x="39344" y="59708"/>
                  <a:pt x="39344" y="59561"/>
                  <a:pt x="39357" y="59414"/>
                </a:cubicBezTo>
                <a:cubicBezTo>
                  <a:pt x="39357" y="58598"/>
                  <a:pt x="39381" y="57794"/>
                  <a:pt x="39431" y="57006"/>
                </a:cubicBezTo>
                <a:lnTo>
                  <a:pt x="39436" y="56832"/>
                </a:lnTo>
                <a:cubicBezTo>
                  <a:pt x="39438" y="56832"/>
                  <a:pt x="39439" y="56832"/>
                  <a:pt x="39441" y="56831"/>
                </a:cubicBezTo>
                <a:cubicBezTo>
                  <a:pt x="39936" y="47642"/>
                  <a:pt x="42702" y="40330"/>
                  <a:pt x="46234" y="38783"/>
                </a:cubicBezTo>
                <a:lnTo>
                  <a:pt x="46235" y="38753"/>
                </a:lnTo>
                <a:cubicBezTo>
                  <a:pt x="46287" y="38727"/>
                  <a:pt x="46340" y="38702"/>
                  <a:pt x="46395" y="38713"/>
                </a:cubicBezTo>
                <a:cubicBezTo>
                  <a:pt x="46702" y="38569"/>
                  <a:pt x="47016" y="38491"/>
                  <a:pt x="47334" y="38477"/>
                </a:cubicBezTo>
                <a:close/>
                <a:moveTo>
                  <a:pt x="30983" y="38435"/>
                </a:moveTo>
                <a:lnTo>
                  <a:pt x="31151" y="38477"/>
                </a:lnTo>
                <a:cubicBezTo>
                  <a:pt x="31470" y="38491"/>
                  <a:pt x="31784" y="38569"/>
                  <a:pt x="32091" y="38713"/>
                </a:cubicBezTo>
                <a:cubicBezTo>
                  <a:pt x="32146" y="38702"/>
                  <a:pt x="32198" y="38727"/>
                  <a:pt x="32251" y="38753"/>
                </a:cubicBezTo>
                <a:lnTo>
                  <a:pt x="32252" y="38783"/>
                </a:lnTo>
                <a:cubicBezTo>
                  <a:pt x="35784" y="40330"/>
                  <a:pt x="38550" y="47642"/>
                  <a:pt x="39045" y="56831"/>
                </a:cubicBezTo>
                <a:cubicBezTo>
                  <a:pt x="39046" y="56832"/>
                  <a:pt x="39048" y="56832"/>
                  <a:pt x="39050" y="56832"/>
                </a:cubicBezTo>
                <a:lnTo>
                  <a:pt x="39055" y="57006"/>
                </a:lnTo>
                <a:cubicBezTo>
                  <a:pt x="39105" y="57794"/>
                  <a:pt x="39129" y="58598"/>
                  <a:pt x="39128" y="59414"/>
                </a:cubicBezTo>
                <a:cubicBezTo>
                  <a:pt x="39141" y="59561"/>
                  <a:pt x="39142" y="59708"/>
                  <a:pt x="39142" y="59856"/>
                </a:cubicBezTo>
                <a:cubicBezTo>
                  <a:pt x="39142" y="59956"/>
                  <a:pt x="39142" y="60055"/>
                  <a:pt x="39136" y="60154"/>
                </a:cubicBezTo>
                <a:lnTo>
                  <a:pt x="39131" y="60153"/>
                </a:lnTo>
                <a:lnTo>
                  <a:pt x="39131" y="60166"/>
                </a:lnTo>
                <a:lnTo>
                  <a:pt x="38962" y="60124"/>
                </a:lnTo>
                <a:cubicBezTo>
                  <a:pt x="38644" y="60110"/>
                  <a:pt x="38330" y="60032"/>
                  <a:pt x="38023" y="59888"/>
                </a:cubicBezTo>
                <a:cubicBezTo>
                  <a:pt x="37968" y="59899"/>
                  <a:pt x="37916" y="59874"/>
                  <a:pt x="37864" y="59848"/>
                </a:cubicBezTo>
                <a:lnTo>
                  <a:pt x="37862" y="59818"/>
                </a:lnTo>
                <a:cubicBezTo>
                  <a:pt x="34330" y="58271"/>
                  <a:pt x="31564" y="50959"/>
                  <a:pt x="31069" y="41771"/>
                </a:cubicBezTo>
                <a:cubicBezTo>
                  <a:pt x="31068" y="41769"/>
                  <a:pt x="31066" y="41769"/>
                  <a:pt x="31065" y="41769"/>
                </a:cubicBezTo>
                <a:lnTo>
                  <a:pt x="31059" y="41595"/>
                </a:lnTo>
                <a:cubicBezTo>
                  <a:pt x="31009" y="40807"/>
                  <a:pt x="30985" y="40003"/>
                  <a:pt x="30986" y="39187"/>
                </a:cubicBezTo>
                <a:cubicBezTo>
                  <a:pt x="30973" y="39040"/>
                  <a:pt x="30972" y="38893"/>
                  <a:pt x="30972" y="38745"/>
                </a:cubicBezTo>
                <a:lnTo>
                  <a:pt x="30978" y="38447"/>
                </a:lnTo>
                <a:lnTo>
                  <a:pt x="30983" y="38448"/>
                </a:lnTo>
                <a:close/>
                <a:moveTo>
                  <a:pt x="30848" y="38435"/>
                </a:moveTo>
                <a:lnTo>
                  <a:pt x="30848" y="38448"/>
                </a:lnTo>
                <a:lnTo>
                  <a:pt x="30853" y="38447"/>
                </a:lnTo>
                <a:lnTo>
                  <a:pt x="30859" y="38745"/>
                </a:lnTo>
                <a:cubicBezTo>
                  <a:pt x="30859" y="38893"/>
                  <a:pt x="30858" y="39040"/>
                  <a:pt x="30845" y="39187"/>
                </a:cubicBezTo>
                <a:cubicBezTo>
                  <a:pt x="30845" y="40003"/>
                  <a:pt x="30821" y="40807"/>
                  <a:pt x="30772" y="41595"/>
                </a:cubicBezTo>
                <a:lnTo>
                  <a:pt x="30766" y="41769"/>
                </a:lnTo>
                <a:cubicBezTo>
                  <a:pt x="30765" y="41769"/>
                  <a:pt x="30763" y="41769"/>
                  <a:pt x="30761" y="41771"/>
                </a:cubicBezTo>
                <a:cubicBezTo>
                  <a:pt x="30266" y="50959"/>
                  <a:pt x="27500" y="58271"/>
                  <a:pt x="23968" y="59818"/>
                </a:cubicBezTo>
                <a:lnTo>
                  <a:pt x="23967" y="59848"/>
                </a:lnTo>
                <a:cubicBezTo>
                  <a:pt x="23915" y="59874"/>
                  <a:pt x="23862" y="59899"/>
                  <a:pt x="23808" y="59888"/>
                </a:cubicBezTo>
                <a:cubicBezTo>
                  <a:pt x="23501" y="60032"/>
                  <a:pt x="23187" y="60110"/>
                  <a:pt x="22868" y="60124"/>
                </a:cubicBezTo>
                <a:lnTo>
                  <a:pt x="22700" y="60166"/>
                </a:lnTo>
                <a:lnTo>
                  <a:pt x="22700" y="60153"/>
                </a:lnTo>
                <a:lnTo>
                  <a:pt x="22695" y="60154"/>
                </a:lnTo>
                <a:cubicBezTo>
                  <a:pt x="22689" y="60055"/>
                  <a:pt x="22689" y="59956"/>
                  <a:pt x="22689" y="59856"/>
                </a:cubicBezTo>
                <a:cubicBezTo>
                  <a:pt x="22689" y="59708"/>
                  <a:pt x="22689" y="59561"/>
                  <a:pt x="22702" y="59414"/>
                </a:cubicBezTo>
                <a:cubicBezTo>
                  <a:pt x="22702" y="58598"/>
                  <a:pt x="22726" y="57794"/>
                  <a:pt x="22776" y="57006"/>
                </a:cubicBezTo>
                <a:lnTo>
                  <a:pt x="22781" y="56832"/>
                </a:lnTo>
                <a:cubicBezTo>
                  <a:pt x="22783" y="56832"/>
                  <a:pt x="22784" y="56832"/>
                  <a:pt x="22786" y="56831"/>
                </a:cubicBezTo>
                <a:cubicBezTo>
                  <a:pt x="23281" y="47642"/>
                  <a:pt x="26047" y="40330"/>
                  <a:pt x="29579" y="38783"/>
                </a:cubicBezTo>
                <a:lnTo>
                  <a:pt x="29580" y="38753"/>
                </a:lnTo>
                <a:cubicBezTo>
                  <a:pt x="29632" y="38727"/>
                  <a:pt x="29685" y="38702"/>
                  <a:pt x="29740" y="38713"/>
                </a:cubicBezTo>
                <a:cubicBezTo>
                  <a:pt x="30047" y="38569"/>
                  <a:pt x="30361" y="38491"/>
                  <a:pt x="30679" y="38477"/>
                </a:cubicBezTo>
                <a:close/>
                <a:moveTo>
                  <a:pt x="14328" y="38435"/>
                </a:moveTo>
                <a:lnTo>
                  <a:pt x="14496" y="38477"/>
                </a:lnTo>
                <a:cubicBezTo>
                  <a:pt x="14815" y="38491"/>
                  <a:pt x="15129" y="38569"/>
                  <a:pt x="15436" y="38713"/>
                </a:cubicBezTo>
                <a:cubicBezTo>
                  <a:pt x="15491" y="38702"/>
                  <a:pt x="15543" y="38727"/>
                  <a:pt x="15596" y="38753"/>
                </a:cubicBezTo>
                <a:lnTo>
                  <a:pt x="15597" y="38783"/>
                </a:lnTo>
                <a:cubicBezTo>
                  <a:pt x="19129" y="40330"/>
                  <a:pt x="21895" y="47642"/>
                  <a:pt x="22390" y="56831"/>
                </a:cubicBezTo>
                <a:cubicBezTo>
                  <a:pt x="22391" y="56832"/>
                  <a:pt x="22393" y="56832"/>
                  <a:pt x="22395" y="56832"/>
                </a:cubicBezTo>
                <a:lnTo>
                  <a:pt x="22400" y="57006"/>
                </a:lnTo>
                <a:cubicBezTo>
                  <a:pt x="22450" y="57794"/>
                  <a:pt x="22474" y="58598"/>
                  <a:pt x="22473" y="59414"/>
                </a:cubicBezTo>
                <a:cubicBezTo>
                  <a:pt x="22486" y="59561"/>
                  <a:pt x="22487" y="59708"/>
                  <a:pt x="22487" y="59856"/>
                </a:cubicBezTo>
                <a:cubicBezTo>
                  <a:pt x="22487" y="59956"/>
                  <a:pt x="22487" y="60055"/>
                  <a:pt x="22481" y="60154"/>
                </a:cubicBezTo>
                <a:lnTo>
                  <a:pt x="22476" y="60153"/>
                </a:lnTo>
                <a:lnTo>
                  <a:pt x="22476" y="60166"/>
                </a:lnTo>
                <a:lnTo>
                  <a:pt x="22307" y="60124"/>
                </a:lnTo>
                <a:cubicBezTo>
                  <a:pt x="21989" y="60110"/>
                  <a:pt x="21675" y="60032"/>
                  <a:pt x="21368" y="59888"/>
                </a:cubicBezTo>
                <a:cubicBezTo>
                  <a:pt x="21313" y="59899"/>
                  <a:pt x="21261" y="59874"/>
                  <a:pt x="21209" y="59848"/>
                </a:cubicBezTo>
                <a:lnTo>
                  <a:pt x="21207" y="59818"/>
                </a:lnTo>
                <a:cubicBezTo>
                  <a:pt x="17675" y="58271"/>
                  <a:pt x="14909" y="50959"/>
                  <a:pt x="14414" y="41771"/>
                </a:cubicBezTo>
                <a:cubicBezTo>
                  <a:pt x="14413" y="41769"/>
                  <a:pt x="14411" y="41769"/>
                  <a:pt x="14409" y="41769"/>
                </a:cubicBezTo>
                <a:lnTo>
                  <a:pt x="14404" y="41595"/>
                </a:lnTo>
                <a:cubicBezTo>
                  <a:pt x="14354" y="40807"/>
                  <a:pt x="14330" y="40003"/>
                  <a:pt x="14331" y="39187"/>
                </a:cubicBezTo>
                <a:cubicBezTo>
                  <a:pt x="14318" y="39040"/>
                  <a:pt x="14317" y="38893"/>
                  <a:pt x="14317" y="38745"/>
                </a:cubicBezTo>
                <a:lnTo>
                  <a:pt x="14323" y="38447"/>
                </a:lnTo>
                <a:lnTo>
                  <a:pt x="14328" y="38448"/>
                </a:lnTo>
                <a:close/>
                <a:moveTo>
                  <a:pt x="14192" y="38435"/>
                </a:moveTo>
                <a:lnTo>
                  <a:pt x="14193" y="38448"/>
                </a:lnTo>
                <a:lnTo>
                  <a:pt x="14198" y="38447"/>
                </a:lnTo>
                <a:lnTo>
                  <a:pt x="14203" y="38745"/>
                </a:lnTo>
                <a:cubicBezTo>
                  <a:pt x="14203" y="38893"/>
                  <a:pt x="14203" y="39040"/>
                  <a:pt x="14190" y="39187"/>
                </a:cubicBezTo>
                <a:cubicBezTo>
                  <a:pt x="14190" y="40003"/>
                  <a:pt x="14166" y="40807"/>
                  <a:pt x="14117" y="41595"/>
                </a:cubicBezTo>
                <a:lnTo>
                  <a:pt x="14111" y="41769"/>
                </a:lnTo>
                <a:cubicBezTo>
                  <a:pt x="14110" y="41769"/>
                  <a:pt x="14108" y="41769"/>
                  <a:pt x="14106" y="41771"/>
                </a:cubicBezTo>
                <a:cubicBezTo>
                  <a:pt x="13611" y="50959"/>
                  <a:pt x="10845" y="58271"/>
                  <a:pt x="7313" y="59818"/>
                </a:cubicBezTo>
                <a:lnTo>
                  <a:pt x="7312" y="59848"/>
                </a:lnTo>
                <a:cubicBezTo>
                  <a:pt x="7260" y="59874"/>
                  <a:pt x="7207" y="59899"/>
                  <a:pt x="7153" y="59888"/>
                </a:cubicBezTo>
                <a:cubicBezTo>
                  <a:pt x="6846" y="60032"/>
                  <a:pt x="6532" y="60110"/>
                  <a:pt x="6213" y="60124"/>
                </a:cubicBezTo>
                <a:lnTo>
                  <a:pt x="6045" y="60166"/>
                </a:lnTo>
                <a:lnTo>
                  <a:pt x="6045" y="60153"/>
                </a:lnTo>
                <a:lnTo>
                  <a:pt x="6040" y="60154"/>
                </a:lnTo>
                <a:cubicBezTo>
                  <a:pt x="6034" y="60055"/>
                  <a:pt x="6034" y="59956"/>
                  <a:pt x="6034" y="59856"/>
                </a:cubicBezTo>
                <a:cubicBezTo>
                  <a:pt x="6034" y="59708"/>
                  <a:pt x="6034" y="59561"/>
                  <a:pt x="6047" y="59414"/>
                </a:cubicBezTo>
                <a:cubicBezTo>
                  <a:pt x="6047" y="58598"/>
                  <a:pt x="6071" y="57794"/>
                  <a:pt x="6121" y="57006"/>
                </a:cubicBezTo>
                <a:lnTo>
                  <a:pt x="6126" y="56832"/>
                </a:lnTo>
                <a:cubicBezTo>
                  <a:pt x="6128" y="56832"/>
                  <a:pt x="6129" y="56832"/>
                  <a:pt x="6131" y="56831"/>
                </a:cubicBezTo>
                <a:cubicBezTo>
                  <a:pt x="6626" y="47642"/>
                  <a:pt x="9392" y="40330"/>
                  <a:pt x="12924" y="38783"/>
                </a:cubicBezTo>
                <a:lnTo>
                  <a:pt x="12925" y="38753"/>
                </a:lnTo>
                <a:cubicBezTo>
                  <a:pt x="12977" y="38727"/>
                  <a:pt x="13030" y="38702"/>
                  <a:pt x="13085" y="38713"/>
                </a:cubicBezTo>
                <a:cubicBezTo>
                  <a:pt x="13392" y="38569"/>
                  <a:pt x="13706" y="38491"/>
                  <a:pt x="14024" y="38477"/>
                </a:cubicBezTo>
                <a:close/>
                <a:moveTo>
                  <a:pt x="107375" y="19700"/>
                </a:moveTo>
                <a:cubicBezTo>
                  <a:pt x="107899" y="26811"/>
                  <a:pt x="110014" y="32448"/>
                  <a:pt x="112723" y="34001"/>
                </a:cubicBezTo>
                <a:cubicBezTo>
                  <a:pt x="112198" y="26890"/>
                  <a:pt x="110084" y="21253"/>
                  <a:pt x="107375" y="19700"/>
                </a:cubicBezTo>
                <a:close/>
                <a:moveTo>
                  <a:pt x="104351" y="19700"/>
                </a:moveTo>
                <a:cubicBezTo>
                  <a:pt x="101642" y="21253"/>
                  <a:pt x="99528" y="26890"/>
                  <a:pt x="99003" y="34001"/>
                </a:cubicBezTo>
                <a:cubicBezTo>
                  <a:pt x="101712" y="32448"/>
                  <a:pt x="103827" y="26811"/>
                  <a:pt x="104351" y="19700"/>
                </a:cubicBezTo>
                <a:close/>
                <a:moveTo>
                  <a:pt x="90720" y="19700"/>
                </a:moveTo>
                <a:cubicBezTo>
                  <a:pt x="91244" y="26811"/>
                  <a:pt x="93359" y="32448"/>
                  <a:pt x="96068" y="34001"/>
                </a:cubicBezTo>
                <a:cubicBezTo>
                  <a:pt x="95543" y="26890"/>
                  <a:pt x="93429" y="21253"/>
                  <a:pt x="90720" y="19700"/>
                </a:cubicBezTo>
                <a:close/>
                <a:moveTo>
                  <a:pt x="87696" y="19700"/>
                </a:moveTo>
                <a:cubicBezTo>
                  <a:pt x="84987" y="21253"/>
                  <a:pt x="82873" y="26890"/>
                  <a:pt x="82348" y="34001"/>
                </a:cubicBezTo>
                <a:cubicBezTo>
                  <a:pt x="85057" y="32448"/>
                  <a:pt x="87172" y="26811"/>
                  <a:pt x="87696" y="19700"/>
                </a:cubicBezTo>
                <a:close/>
                <a:moveTo>
                  <a:pt x="74065" y="19700"/>
                </a:moveTo>
                <a:cubicBezTo>
                  <a:pt x="74589" y="26811"/>
                  <a:pt x="76704" y="32448"/>
                  <a:pt x="79413" y="34001"/>
                </a:cubicBezTo>
                <a:cubicBezTo>
                  <a:pt x="78888" y="26890"/>
                  <a:pt x="76774" y="21253"/>
                  <a:pt x="74065" y="19700"/>
                </a:cubicBezTo>
                <a:close/>
                <a:moveTo>
                  <a:pt x="71041" y="19700"/>
                </a:moveTo>
                <a:cubicBezTo>
                  <a:pt x="68332" y="21253"/>
                  <a:pt x="66218" y="26890"/>
                  <a:pt x="65693" y="34001"/>
                </a:cubicBezTo>
                <a:cubicBezTo>
                  <a:pt x="68402" y="32448"/>
                  <a:pt x="70517" y="26811"/>
                  <a:pt x="71041" y="19700"/>
                </a:cubicBezTo>
                <a:close/>
                <a:moveTo>
                  <a:pt x="57410" y="19700"/>
                </a:moveTo>
                <a:cubicBezTo>
                  <a:pt x="57934" y="26811"/>
                  <a:pt x="60049" y="32448"/>
                  <a:pt x="62758" y="34001"/>
                </a:cubicBezTo>
                <a:cubicBezTo>
                  <a:pt x="62233" y="26890"/>
                  <a:pt x="60119" y="21253"/>
                  <a:pt x="57410" y="19700"/>
                </a:cubicBezTo>
                <a:close/>
                <a:moveTo>
                  <a:pt x="54386" y="19700"/>
                </a:moveTo>
                <a:cubicBezTo>
                  <a:pt x="51677" y="21253"/>
                  <a:pt x="49563" y="26890"/>
                  <a:pt x="49038" y="34001"/>
                </a:cubicBezTo>
                <a:cubicBezTo>
                  <a:pt x="51747" y="32448"/>
                  <a:pt x="53862" y="26811"/>
                  <a:pt x="54386" y="19700"/>
                </a:cubicBezTo>
                <a:close/>
                <a:moveTo>
                  <a:pt x="40755" y="19700"/>
                </a:moveTo>
                <a:cubicBezTo>
                  <a:pt x="41279" y="26811"/>
                  <a:pt x="43394" y="32448"/>
                  <a:pt x="46102" y="34001"/>
                </a:cubicBezTo>
                <a:cubicBezTo>
                  <a:pt x="45578" y="26890"/>
                  <a:pt x="43464" y="21253"/>
                  <a:pt x="40755" y="19700"/>
                </a:cubicBezTo>
                <a:close/>
                <a:moveTo>
                  <a:pt x="37731" y="19700"/>
                </a:moveTo>
                <a:cubicBezTo>
                  <a:pt x="35022" y="21253"/>
                  <a:pt x="32908" y="26890"/>
                  <a:pt x="32383" y="34001"/>
                </a:cubicBezTo>
                <a:cubicBezTo>
                  <a:pt x="35092" y="32448"/>
                  <a:pt x="37206" y="26811"/>
                  <a:pt x="37731" y="19700"/>
                </a:cubicBezTo>
                <a:close/>
                <a:moveTo>
                  <a:pt x="24100" y="19700"/>
                </a:moveTo>
                <a:cubicBezTo>
                  <a:pt x="24624" y="26811"/>
                  <a:pt x="26739" y="32448"/>
                  <a:pt x="29447" y="34001"/>
                </a:cubicBezTo>
                <a:cubicBezTo>
                  <a:pt x="28923" y="26890"/>
                  <a:pt x="26808" y="21253"/>
                  <a:pt x="24100" y="19700"/>
                </a:cubicBezTo>
                <a:close/>
                <a:moveTo>
                  <a:pt x="21076" y="19700"/>
                </a:moveTo>
                <a:cubicBezTo>
                  <a:pt x="18367" y="21253"/>
                  <a:pt x="16253" y="26890"/>
                  <a:pt x="15728" y="34001"/>
                </a:cubicBezTo>
                <a:cubicBezTo>
                  <a:pt x="18437" y="32448"/>
                  <a:pt x="20551" y="26811"/>
                  <a:pt x="21076" y="19700"/>
                </a:cubicBezTo>
                <a:close/>
                <a:moveTo>
                  <a:pt x="7445" y="19700"/>
                </a:moveTo>
                <a:cubicBezTo>
                  <a:pt x="7969" y="26811"/>
                  <a:pt x="10084" y="32448"/>
                  <a:pt x="12792" y="34001"/>
                </a:cubicBezTo>
                <a:cubicBezTo>
                  <a:pt x="12268" y="26890"/>
                  <a:pt x="10153" y="21253"/>
                  <a:pt x="7445" y="19700"/>
                </a:cubicBezTo>
                <a:close/>
                <a:moveTo>
                  <a:pt x="120000" y="17002"/>
                </a:moveTo>
                <a:lnTo>
                  <a:pt x="120000" y="20494"/>
                </a:lnTo>
                <a:cubicBezTo>
                  <a:pt x="117783" y="22717"/>
                  <a:pt x="116116" y="27799"/>
                  <a:pt x="115658" y="34001"/>
                </a:cubicBezTo>
                <a:cubicBezTo>
                  <a:pt x="117480" y="32957"/>
                  <a:pt x="119032" y="30066"/>
                  <a:pt x="120000" y="26098"/>
                </a:cubicBezTo>
                <a:lnTo>
                  <a:pt x="120000" y="31388"/>
                </a:lnTo>
                <a:cubicBezTo>
                  <a:pt x="118816" y="34512"/>
                  <a:pt x="117264" y="36684"/>
                  <a:pt x="115527" y="37451"/>
                </a:cubicBezTo>
                <a:lnTo>
                  <a:pt x="115526" y="37481"/>
                </a:lnTo>
                <a:cubicBezTo>
                  <a:pt x="115473" y="37508"/>
                  <a:pt x="115421" y="37533"/>
                  <a:pt x="115366" y="37522"/>
                </a:cubicBezTo>
                <a:cubicBezTo>
                  <a:pt x="115059" y="37667"/>
                  <a:pt x="114746" y="37746"/>
                  <a:pt x="114427" y="37759"/>
                </a:cubicBezTo>
                <a:lnTo>
                  <a:pt x="114258" y="37802"/>
                </a:lnTo>
                <a:lnTo>
                  <a:pt x="114258" y="37789"/>
                </a:lnTo>
                <a:lnTo>
                  <a:pt x="114253" y="37790"/>
                </a:lnTo>
                <a:cubicBezTo>
                  <a:pt x="114248" y="37690"/>
                  <a:pt x="114247" y="37590"/>
                  <a:pt x="114247" y="37490"/>
                </a:cubicBezTo>
                <a:cubicBezTo>
                  <a:pt x="114247" y="37341"/>
                  <a:pt x="114248" y="37192"/>
                  <a:pt x="114261" y="37044"/>
                </a:cubicBezTo>
                <a:cubicBezTo>
                  <a:pt x="114260" y="36222"/>
                  <a:pt x="114285" y="35411"/>
                  <a:pt x="114334" y="34617"/>
                </a:cubicBezTo>
                <a:lnTo>
                  <a:pt x="114340" y="34442"/>
                </a:lnTo>
                <a:cubicBezTo>
                  <a:pt x="114341" y="34442"/>
                  <a:pt x="114343" y="34441"/>
                  <a:pt x="114345" y="34440"/>
                </a:cubicBezTo>
                <a:cubicBezTo>
                  <a:pt x="114785" y="26202"/>
                  <a:pt x="117022" y="19462"/>
                  <a:pt x="120000" y="17002"/>
                </a:cubicBezTo>
                <a:close/>
                <a:moveTo>
                  <a:pt x="105975" y="15899"/>
                </a:moveTo>
                <a:lnTo>
                  <a:pt x="106143" y="15942"/>
                </a:lnTo>
                <a:cubicBezTo>
                  <a:pt x="106462" y="15955"/>
                  <a:pt x="106776" y="16034"/>
                  <a:pt x="107083" y="16179"/>
                </a:cubicBezTo>
                <a:cubicBezTo>
                  <a:pt x="107138" y="16168"/>
                  <a:pt x="107190" y="16193"/>
                  <a:pt x="107242" y="16220"/>
                </a:cubicBezTo>
                <a:lnTo>
                  <a:pt x="107243" y="16250"/>
                </a:lnTo>
                <a:cubicBezTo>
                  <a:pt x="110775" y="17809"/>
                  <a:pt x="113542" y="25178"/>
                  <a:pt x="114036" y="34440"/>
                </a:cubicBezTo>
                <a:cubicBezTo>
                  <a:pt x="114038" y="34441"/>
                  <a:pt x="114040" y="34442"/>
                  <a:pt x="114041" y="34442"/>
                </a:cubicBezTo>
                <a:lnTo>
                  <a:pt x="114047" y="34617"/>
                </a:lnTo>
                <a:cubicBezTo>
                  <a:pt x="114097" y="35411"/>
                  <a:pt x="114121" y="36222"/>
                  <a:pt x="114120" y="37044"/>
                </a:cubicBezTo>
                <a:cubicBezTo>
                  <a:pt x="114133" y="37192"/>
                  <a:pt x="114134" y="37341"/>
                  <a:pt x="114134" y="37490"/>
                </a:cubicBezTo>
                <a:cubicBezTo>
                  <a:pt x="114134" y="37590"/>
                  <a:pt x="114133" y="37690"/>
                  <a:pt x="114128" y="37790"/>
                </a:cubicBezTo>
                <a:lnTo>
                  <a:pt x="114123" y="37789"/>
                </a:lnTo>
                <a:lnTo>
                  <a:pt x="114123" y="37802"/>
                </a:lnTo>
                <a:lnTo>
                  <a:pt x="113954" y="37759"/>
                </a:lnTo>
                <a:cubicBezTo>
                  <a:pt x="113636" y="37746"/>
                  <a:pt x="113322" y="37667"/>
                  <a:pt x="113015" y="37522"/>
                </a:cubicBezTo>
                <a:cubicBezTo>
                  <a:pt x="112960" y="37533"/>
                  <a:pt x="112908" y="37508"/>
                  <a:pt x="112855" y="37481"/>
                </a:cubicBezTo>
                <a:lnTo>
                  <a:pt x="112854" y="37451"/>
                </a:lnTo>
                <a:cubicBezTo>
                  <a:pt x="109322" y="35892"/>
                  <a:pt x="106556" y="28522"/>
                  <a:pt x="106061" y="19261"/>
                </a:cubicBezTo>
                <a:cubicBezTo>
                  <a:pt x="106060" y="19260"/>
                  <a:pt x="106058" y="19259"/>
                  <a:pt x="106056" y="19259"/>
                </a:cubicBezTo>
                <a:lnTo>
                  <a:pt x="106051" y="19084"/>
                </a:lnTo>
                <a:cubicBezTo>
                  <a:pt x="106001" y="18290"/>
                  <a:pt x="105977" y="17479"/>
                  <a:pt x="105977" y="16657"/>
                </a:cubicBezTo>
                <a:cubicBezTo>
                  <a:pt x="105965" y="16509"/>
                  <a:pt x="105964" y="16360"/>
                  <a:pt x="105964" y="16211"/>
                </a:cubicBezTo>
                <a:lnTo>
                  <a:pt x="105970" y="15911"/>
                </a:lnTo>
                <a:lnTo>
                  <a:pt x="105975" y="15912"/>
                </a:lnTo>
                <a:close/>
                <a:moveTo>
                  <a:pt x="105751" y="15899"/>
                </a:moveTo>
                <a:lnTo>
                  <a:pt x="105751" y="15912"/>
                </a:lnTo>
                <a:lnTo>
                  <a:pt x="105756" y="15911"/>
                </a:lnTo>
                <a:lnTo>
                  <a:pt x="105762" y="16211"/>
                </a:lnTo>
                <a:cubicBezTo>
                  <a:pt x="105762" y="16360"/>
                  <a:pt x="105761" y="16509"/>
                  <a:pt x="105749" y="16657"/>
                </a:cubicBezTo>
                <a:cubicBezTo>
                  <a:pt x="105749" y="17479"/>
                  <a:pt x="105725" y="18290"/>
                  <a:pt x="105675" y="19084"/>
                </a:cubicBezTo>
                <a:lnTo>
                  <a:pt x="105670" y="19259"/>
                </a:lnTo>
                <a:cubicBezTo>
                  <a:pt x="105668" y="19259"/>
                  <a:pt x="105666" y="19260"/>
                  <a:pt x="105665" y="19261"/>
                </a:cubicBezTo>
                <a:cubicBezTo>
                  <a:pt x="105170" y="28522"/>
                  <a:pt x="102404" y="35892"/>
                  <a:pt x="98872" y="37451"/>
                </a:cubicBezTo>
                <a:lnTo>
                  <a:pt x="98871" y="37481"/>
                </a:lnTo>
                <a:cubicBezTo>
                  <a:pt x="98818" y="37508"/>
                  <a:pt x="98766" y="37533"/>
                  <a:pt x="98711" y="37522"/>
                </a:cubicBezTo>
                <a:cubicBezTo>
                  <a:pt x="98404" y="37667"/>
                  <a:pt x="98090" y="37746"/>
                  <a:pt x="97772" y="37759"/>
                </a:cubicBezTo>
                <a:lnTo>
                  <a:pt x="97603" y="37802"/>
                </a:lnTo>
                <a:lnTo>
                  <a:pt x="97603" y="37789"/>
                </a:lnTo>
                <a:lnTo>
                  <a:pt x="97598" y="37790"/>
                </a:lnTo>
                <a:cubicBezTo>
                  <a:pt x="97593" y="37690"/>
                  <a:pt x="97592" y="37590"/>
                  <a:pt x="97592" y="37490"/>
                </a:cubicBezTo>
                <a:cubicBezTo>
                  <a:pt x="97592" y="37341"/>
                  <a:pt x="97593" y="37192"/>
                  <a:pt x="97606" y="37044"/>
                </a:cubicBezTo>
                <a:cubicBezTo>
                  <a:pt x="97605" y="36222"/>
                  <a:pt x="97630" y="35411"/>
                  <a:pt x="97679" y="34617"/>
                </a:cubicBezTo>
                <a:lnTo>
                  <a:pt x="97685" y="34442"/>
                </a:lnTo>
                <a:cubicBezTo>
                  <a:pt x="97686" y="34442"/>
                  <a:pt x="97688" y="34441"/>
                  <a:pt x="97690" y="34440"/>
                </a:cubicBezTo>
                <a:cubicBezTo>
                  <a:pt x="98184" y="25178"/>
                  <a:pt x="100951" y="17809"/>
                  <a:pt x="104483" y="16250"/>
                </a:cubicBezTo>
                <a:lnTo>
                  <a:pt x="104484" y="16220"/>
                </a:lnTo>
                <a:cubicBezTo>
                  <a:pt x="104536" y="16193"/>
                  <a:pt x="104588" y="16168"/>
                  <a:pt x="104643" y="16179"/>
                </a:cubicBezTo>
                <a:cubicBezTo>
                  <a:pt x="104950" y="16034"/>
                  <a:pt x="105264" y="15955"/>
                  <a:pt x="105583" y="15942"/>
                </a:cubicBezTo>
                <a:close/>
                <a:moveTo>
                  <a:pt x="89320" y="15899"/>
                </a:moveTo>
                <a:lnTo>
                  <a:pt x="89488" y="15942"/>
                </a:lnTo>
                <a:cubicBezTo>
                  <a:pt x="89807" y="15955"/>
                  <a:pt x="90121" y="16034"/>
                  <a:pt x="90428" y="16179"/>
                </a:cubicBezTo>
                <a:cubicBezTo>
                  <a:pt x="90483" y="16168"/>
                  <a:pt x="90535" y="16193"/>
                  <a:pt x="90587" y="16220"/>
                </a:cubicBezTo>
                <a:lnTo>
                  <a:pt x="90588" y="16250"/>
                </a:lnTo>
                <a:cubicBezTo>
                  <a:pt x="94120" y="17809"/>
                  <a:pt x="96887" y="25178"/>
                  <a:pt x="97381" y="34440"/>
                </a:cubicBezTo>
                <a:cubicBezTo>
                  <a:pt x="97383" y="34441"/>
                  <a:pt x="97385" y="34442"/>
                  <a:pt x="97386" y="34442"/>
                </a:cubicBezTo>
                <a:lnTo>
                  <a:pt x="97392" y="34617"/>
                </a:lnTo>
                <a:cubicBezTo>
                  <a:pt x="97441" y="35411"/>
                  <a:pt x="97466" y="36222"/>
                  <a:pt x="97465" y="37044"/>
                </a:cubicBezTo>
                <a:cubicBezTo>
                  <a:pt x="97478" y="37192"/>
                  <a:pt x="97479" y="37341"/>
                  <a:pt x="97479" y="37490"/>
                </a:cubicBezTo>
                <a:cubicBezTo>
                  <a:pt x="97479" y="37590"/>
                  <a:pt x="97478" y="37690"/>
                  <a:pt x="97473" y="37790"/>
                </a:cubicBezTo>
                <a:lnTo>
                  <a:pt x="97468" y="37789"/>
                </a:lnTo>
                <a:lnTo>
                  <a:pt x="97468" y="37802"/>
                </a:lnTo>
                <a:lnTo>
                  <a:pt x="97299" y="37759"/>
                </a:lnTo>
                <a:cubicBezTo>
                  <a:pt x="96981" y="37746"/>
                  <a:pt x="96667" y="37667"/>
                  <a:pt x="96360" y="37522"/>
                </a:cubicBezTo>
                <a:cubicBezTo>
                  <a:pt x="96305" y="37533"/>
                  <a:pt x="96253" y="37508"/>
                  <a:pt x="96200" y="37481"/>
                </a:cubicBezTo>
                <a:lnTo>
                  <a:pt x="96199" y="37451"/>
                </a:lnTo>
                <a:cubicBezTo>
                  <a:pt x="92667" y="35892"/>
                  <a:pt x="89901" y="28522"/>
                  <a:pt x="89406" y="19261"/>
                </a:cubicBezTo>
                <a:cubicBezTo>
                  <a:pt x="89405" y="19260"/>
                  <a:pt x="89403" y="19259"/>
                  <a:pt x="89401" y="19259"/>
                </a:cubicBezTo>
                <a:lnTo>
                  <a:pt x="89396" y="19084"/>
                </a:lnTo>
                <a:cubicBezTo>
                  <a:pt x="89346" y="18290"/>
                  <a:pt x="89322" y="17479"/>
                  <a:pt x="89322" y="16657"/>
                </a:cubicBezTo>
                <a:cubicBezTo>
                  <a:pt x="89310" y="16509"/>
                  <a:pt x="89309" y="16360"/>
                  <a:pt x="89309" y="16211"/>
                </a:cubicBezTo>
                <a:lnTo>
                  <a:pt x="89315" y="15911"/>
                </a:lnTo>
                <a:lnTo>
                  <a:pt x="89320" y="15912"/>
                </a:lnTo>
                <a:close/>
                <a:moveTo>
                  <a:pt x="89096" y="15899"/>
                </a:moveTo>
                <a:lnTo>
                  <a:pt x="89096" y="15912"/>
                </a:lnTo>
                <a:lnTo>
                  <a:pt x="89101" y="15911"/>
                </a:lnTo>
                <a:lnTo>
                  <a:pt x="89107" y="16211"/>
                </a:lnTo>
                <a:cubicBezTo>
                  <a:pt x="89107" y="16360"/>
                  <a:pt x="89106" y="16509"/>
                  <a:pt x="89094" y="16657"/>
                </a:cubicBezTo>
                <a:cubicBezTo>
                  <a:pt x="89094" y="17479"/>
                  <a:pt x="89070" y="18290"/>
                  <a:pt x="89020" y="19084"/>
                </a:cubicBezTo>
                <a:lnTo>
                  <a:pt x="89015" y="19259"/>
                </a:lnTo>
                <a:cubicBezTo>
                  <a:pt x="89013" y="19259"/>
                  <a:pt x="89011" y="19260"/>
                  <a:pt x="89010" y="19261"/>
                </a:cubicBezTo>
                <a:cubicBezTo>
                  <a:pt x="88515" y="28522"/>
                  <a:pt x="85749" y="35892"/>
                  <a:pt x="82217" y="37451"/>
                </a:cubicBezTo>
                <a:lnTo>
                  <a:pt x="82216" y="37481"/>
                </a:lnTo>
                <a:cubicBezTo>
                  <a:pt x="82163" y="37508"/>
                  <a:pt x="82111" y="37533"/>
                  <a:pt x="82056" y="37522"/>
                </a:cubicBezTo>
                <a:cubicBezTo>
                  <a:pt x="81749" y="37667"/>
                  <a:pt x="81435" y="37746"/>
                  <a:pt x="81117" y="37759"/>
                </a:cubicBezTo>
                <a:lnTo>
                  <a:pt x="80948" y="37802"/>
                </a:lnTo>
                <a:lnTo>
                  <a:pt x="80948" y="37789"/>
                </a:lnTo>
                <a:lnTo>
                  <a:pt x="80943" y="37790"/>
                </a:lnTo>
                <a:cubicBezTo>
                  <a:pt x="80938" y="37690"/>
                  <a:pt x="80937" y="37590"/>
                  <a:pt x="80937" y="37490"/>
                </a:cubicBezTo>
                <a:cubicBezTo>
                  <a:pt x="80937" y="37341"/>
                  <a:pt x="80938" y="37192"/>
                  <a:pt x="80951" y="37044"/>
                </a:cubicBezTo>
                <a:cubicBezTo>
                  <a:pt x="80950" y="36222"/>
                  <a:pt x="80975" y="35411"/>
                  <a:pt x="81024" y="34617"/>
                </a:cubicBezTo>
                <a:lnTo>
                  <a:pt x="81030" y="34442"/>
                </a:lnTo>
                <a:cubicBezTo>
                  <a:pt x="81031" y="34442"/>
                  <a:pt x="81033" y="34441"/>
                  <a:pt x="81035" y="34440"/>
                </a:cubicBezTo>
                <a:cubicBezTo>
                  <a:pt x="81529" y="25178"/>
                  <a:pt x="84296" y="17809"/>
                  <a:pt x="87828" y="16250"/>
                </a:cubicBezTo>
                <a:lnTo>
                  <a:pt x="87829" y="16220"/>
                </a:lnTo>
                <a:cubicBezTo>
                  <a:pt x="87881" y="16193"/>
                  <a:pt x="87933" y="16168"/>
                  <a:pt x="87988" y="16179"/>
                </a:cubicBezTo>
                <a:cubicBezTo>
                  <a:pt x="88295" y="16034"/>
                  <a:pt x="88609" y="15955"/>
                  <a:pt x="88928" y="15942"/>
                </a:cubicBezTo>
                <a:close/>
                <a:moveTo>
                  <a:pt x="72665" y="15899"/>
                </a:moveTo>
                <a:lnTo>
                  <a:pt x="72833" y="15942"/>
                </a:lnTo>
                <a:cubicBezTo>
                  <a:pt x="73152" y="15955"/>
                  <a:pt x="73466" y="16034"/>
                  <a:pt x="73773" y="16179"/>
                </a:cubicBezTo>
                <a:cubicBezTo>
                  <a:pt x="73828" y="16168"/>
                  <a:pt x="73880" y="16193"/>
                  <a:pt x="73932" y="16220"/>
                </a:cubicBezTo>
                <a:lnTo>
                  <a:pt x="73933" y="16250"/>
                </a:lnTo>
                <a:cubicBezTo>
                  <a:pt x="77465" y="17809"/>
                  <a:pt x="80232" y="25178"/>
                  <a:pt x="80726" y="34440"/>
                </a:cubicBezTo>
                <a:cubicBezTo>
                  <a:pt x="80728" y="34441"/>
                  <a:pt x="80730" y="34442"/>
                  <a:pt x="80731" y="34442"/>
                </a:cubicBezTo>
                <a:lnTo>
                  <a:pt x="80737" y="34617"/>
                </a:lnTo>
                <a:cubicBezTo>
                  <a:pt x="80786" y="35411"/>
                  <a:pt x="80811" y="36222"/>
                  <a:pt x="80810" y="37044"/>
                </a:cubicBezTo>
                <a:cubicBezTo>
                  <a:pt x="80823" y="37192"/>
                  <a:pt x="80824" y="37341"/>
                  <a:pt x="80824" y="37490"/>
                </a:cubicBezTo>
                <a:cubicBezTo>
                  <a:pt x="80824" y="37590"/>
                  <a:pt x="80823" y="37690"/>
                  <a:pt x="80818" y="37790"/>
                </a:cubicBezTo>
                <a:lnTo>
                  <a:pt x="80813" y="37789"/>
                </a:lnTo>
                <a:lnTo>
                  <a:pt x="80813" y="37802"/>
                </a:lnTo>
                <a:lnTo>
                  <a:pt x="80644" y="37759"/>
                </a:lnTo>
                <a:cubicBezTo>
                  <a:pt x="80326" y="37746"/>
                  <a:pt x="80012" y="37667"/>
                  <a:pt x="79705" y="37522"/>
                </a:cubicBezTo>
                <a:cubicBezTo>
                  <a:pt x="79650" y="37533"/>
                  <a:pt x="79598" y="37508"/>
                  <a:pt x="79545" y="37481"/>
                </a:cubicBezTo>
                <a:lnTo>
                  <a:pt x="79544" y="37451"/>
                </a:lnTo>
                <a:cubicBezTo>
                  <a:pt x="76012" y="35892"/>
                  <a:pt x="73246" y="28522"/>
                  <a:pt x="72751" y="19261"/>
                </a:cubicBezTo>
                <a:cubicBezTo>
                  <a:pt x="72750" y="19260"/>
                  <a:pt x="72748" y="19259"/>
                  <a:pt x="72746" y="19259"/>
                </a:cubicBezTo>
                <a:lnTo>
                  <a:pt x="72741" y="19084"/>
                </a:lnTo>
                <a:cubicBezTo>
                  <a:pt x="72691" y="18290"/>
                  <a:pt x="72667" y="17479"/>
                  <a:pt x="72667" y="16657"/>
                </a:cubicBezTo>
                <a:cubicBezTo>
                  <a:pt x="72655" y="16509"/>
                  <a:pt x="72654" y="16360"/>
                  <a:pt x="72654" y="16211"/>
                </a:cubicBezTo>
                <a:lnTo>
                  <a:pt x="72660" y="15911"/>
                </a:lnTo>
                <a:lnTo>
                  <a:pt x="72665" y="15912"/>
                </a:lnTo>
                <a:close/>
                <a:moveTo>
                  <a:pt x="56010" y="15899"/>
                </a:moveTo>
                <a:lnTo>
                  <a:pt x="56178" y="15942"/>
                </a:lnTo>
                <a:cubicBezTo>
                  <a:pt x="56497" y="15955"/>
                  <a:pt x="56811" y="16034"/>
                  <a:pt x="57118" y="16179"/>
                </a:cubicBezTo>
                <a:cubicBezTo>
                  <a:pt x="57173" y="16168"/>
                  <a:pt x="57225" y="16193"/>
                  <a:pt x="57277" y="16220"/>
                </a:cubicBezTo>
                <a:lnTo>
                  <a:pt x="57278" y="16250"/>
                </a:lnTo>
                <a:cubicBezTo>
                  <a:pt x="60810" y="17809"/>
                  <a:pt x="63577" y="25178"/>
                  <a:pt x="64071" y="34440"/>
                </a:cubicBezTo>
                <a:cubicBezTo>
                  <a:pt x="64073" y="34441"/>
                  <a:pt x="64075" y="34442"/>
                  <a:pt x="64076" y="34442"/>
                </a:cubicBezTo>
                <a:lnTo>
                  <a:pt x="64082" y="34617"/>
                </a:lnTo>
                <a:cubicBezTo>
                  <a:pt x="64131" y="35411"/>
                  <a:pt x="64156" y="36222"/>
                  <a:pt x="64155" y="37044"/>
                </a:cubicBezTo>
                <a:cubicBezTo>
                  <a:pt x="64168" y="37192"/>
                  <a:pt x="64169" y="37341"/>
                  <a:pt x="64169" y="37490"/>
                </a:cubicBezTo>
                <a:cubicBezTo>
                  <a:pt x="64169" y="37590"/>
                  <a:pt x="64168" y="37690"/>
                  <a:pt x="64163" y="37790"/>
                </a:cubicBezTo>
                <a:lnTo>
                  <a:pt x="64158" y="37789"/>
                </a:lnTo>
                <a:lnTo>
                  <a:pt x="64158" y="37802"/>
                </a:lnTo>
                <a:lnTo>
                  <a:pt x="63989" y="37759"/>
                </a:lnTo>
                <a:cubicBezTo>
                  <a:pt x="63670" y="37746"/>
                  <a:pt x="63357" y="37667"/>
                  <a:pt x="63050" y="37522"/>
                </a:cubicBezTo>
                <a:cubicBezTo>
                  <a:pt x="62995" y="37533"/>
                  <a:pt x="62943" y="37508"/>
                  <a:pt x="62890" y="37481"/>
                </a:cubicBezTo>
                <a:lnTo>
                  <a:pt x="62889" y="37451"/>
                </a:lnTo>
                <a:cubicBezTo>
                  <a:pt x="59357" y="35892"/>
                  <a:pt x="56591" y="28522"/>
                  <a:pt x="56096" y="19261"/>
                </a:cubicBezTo>
                <a:cubicBezTo>
                  <a:pt x="56095" y="19260"/>
                  <a:pt x="56093" y="19259"/>
                  <a:pt x="56091" y="19259"/>
                </a:cubicBezTo>
                <a:lnTo>
                  <a:pt x="56086" y="19084"/>
                </a:lnTo>
                <a:cubicBezTo>
                  <a:pt x="56036" y="18290"/>
                  <a:pt x="56012" y="17479"/>
                  <a:pt x="56012" y="16657"/>
                </a:cubicBezTo>
                <a:cubicBezTo>
                  <a:pt x="55999" y="16509"/>
                  <a:pt x="55999" y="16360"/>
                  <a:pt x="55999" y="16211"/>
                </a:cubicBezTo>
                <a:lnTo>
                  <a:pt x="56005" y="15911"/>
                </a:lnTo>
                <a:lnTo>
                  <a:pt x="56010" y="15912"/>
                </a:lnTo>
                <a:close/>
                <a:moveTo>
                  <a:pt x="55786" y="15899"/>
                </a:moveTo>
                <a:lnTo>
                  <a:pt x="55786" y="15912"/>
                </a:lnTo>
                <a:lnTo>
                  <a:pt x="55791" y="15911"/>
                </a:lnTo>
                <a:lnTo>
                  <a:pt x="55797" y="16211"/>
                </a:lnTo>
                <a:cubicBezTo>
                  <a:pt x="55797" y="16360"/>
                  <a:pt x="55796" y="16509"/>
                  <a:pt x="55783" y="16657"/>
                </a:cubicBezTo>
                <a:cubicBezTo>
                  <a:pt x="55784" y="17479"/>
                  <a:pt x="55760" y="18290"/>
                  <a:pt x="55710" y="19084"/>
                </a:cubicBezTo>
                <a:lnTo>
                  <a:pt x="55705" y="19259"/>
                </a:lnTo>
                <a:cubicBezTo>
                  <a:pt x="55703" y="19259"/>
                  <a:pt x="55701" y="19260"/>
                  <a:pt x="55700" y="19261"/>
                </a:cubicBezTo>
                <a:cubicBezTo>
                  <a:pt x="55205" y="28522"/>
                  <a:pt x="52439" y="35892"/>
                  <a:pt x="48907" y="37451"/>
                </a:cubicBezTo>
                <a:lnTo>
                  <a:pt x="48906" y="37481"/>
                </a:lnTo>
                <a:cubicBezTo>
                  <a:pt x="48853" y="37508"/>
                  <a:pt x="48801" y="37533"/>
                  <a:pt x="48746" y="37522"/>
                </a:cubicBezTo>
                <a:cubicBezTo>
                  <a:pt x="48439" y="37667"/>
                  <a:pt x="48125" y="37746"/>
                  <a:pt x="47807" y="37759"/>
                </a:cubicBezTo>
                <a:lnTo>
                  <a:pt x="47638" y="37802"/>
                </a:lnTo>
                <a:lnTo>
                  <a:pt x="47638" y="37789"/>
                </a:lnTo>
                <a:lnTo>
                  <a:pt x="47633" y="37790"/>
                </a:lnTo>
                <a:cubicBezTo>
                  <a:pt x="47628" y="37690"/>
                  <a:pt x="47627" y="37590"/>
                  <a:pt x="47627" y="37490"/>
                </a:cubicBezTo>
                <a:cubicBezTo>
                  <a:pt x="47627" y="37341"/>
                  <a:pt x="47628" y="37192"/>
                  <a:pt x="47641" y="37044"/>
                </a:cubicBezTo>
                <a:cubicBezTo>
                  <a:pt x="47640" y="36222"/>
                  <a:pt x="47664" y="35411"/>
                  <a:pt x="47714" y="34617"/>
                </a:cubicBezTo>
                <a:lnTo>
                  <a:pt x="47720" y="34442"/>
                </a:lnTo>
                <a:cubicBezTo>
                  <a:pt x="47721" y="34442"/>
                  <a:pt x="47723" y="34441"/>
                  <a:pt x="47725" y="34440"/>
                </a:cubicBezTo>
                <a:cubicBezTo>
                  <a:pt x="48219" y="25178"/>
                  <a:pt x="50985" y="17809"/>
                  <a:pt x="54517" y="16250"/>
                </a:cubicBezTo>
                <a:lnTo>
                  <a:pt x="54519" y="16220"/>
                </a:lnTo>
                <a:cubicBezTo>
                  <a:pt x="54571" y="16193"/>
                  <a:pt x="54623" y="16168"/>
                  <a:pt x="54678" y="16179"/>
                </a:cubicBezTo>
                <a:cubicBezTo>
                  <a:pt x="54985" y="16034"/>
                  <a:pt x="55299" y="15955"/>
                  <a:pt x="55618" y="15942"/>
                </a:cubicBezTo>
                <a:close/>
                <a:moveTo>
                  <a:pt x="39355" y="15899"/>
                </a:moveTo>
                <a:lnTo>
                  <a:pt x="39523" y="15942"/>
                </a:lnTo>
                <a:cubicBezTo>
                  <a:pt x="39842" y="15955"/>
                  <a:pt x="40156" y="16034"/>
                  <a:pt x="40463" y="16179"/>
                </a:cubicBezTo>
                <a:cubicBezTo>
                  <a:pt x="40518" y="16168"/>
                  <a:pt x="40570" y="16193"/>
                  <a:pt x="40622" y="16220"/>
                </a:cubicBezTo>
                <a:lnTo>
                  <a:pt x="40623" y="16250"/>
                </a:lnTo>
                <a:cubicBezTo>
                  <a:pt x="44155" y="17809"/>
                  <a:pt x="46921" y="25178"/>
                  <a:pt x="47416" y="34440"/>
                </a:cubicBezTo>
                <a:cubicBezTo>
                  <a:pt x="47418" y="34441"/>
                  <a:pt x="47420" y="34442"/>
                  <a:pt x="47421" y="34442"/>
                </a:cubicBezTo>
                <a:lnTo>
                  <a:pt x="47427" y="34617"/>
                </a:lnTo>
                <a:cubicBezTo>
                  <a:pt x="47476" y="35411"/>
                  <a:pt x="47500" y="36222"/>
                  <a:pt x="47500" y="37044"/>
                </a:cubicBezTo>
                <a:cubicBezTo>
                  <a:pt x="47513" y="37192"/>
                  <a:pt x="47514" y="37341"/>
                  <a:pt x="47514" y="37490"/>
                </a:cubicBezTo>
                <a:cubicBezTo>
                  <a:pt x="47514" y="37590"/>
                  <a:pt x="47513" y="37690"/>
                  <a:pt x="47508" y="37790"/>
                </a:cubicBezTo>
                <a:lnTo>
                  <a:pt x="47503" y="37789"/>
                </a:lnTo>
                <a:lnTo>
                  <a:pt x="47503" y="37802"/>
                </a:lnTo>
                <a:lnTo>
                  <a:pt x="47334" y="37759"/>
                </a:lnTo>
                <a:cubicBezTo>
                  <a:pt x="47015" y="37746"/>
                  <a:pt x="46702" y="37667"/>
                  <a:pt x="46395" y="37522"/>
                </a:cubicBezTo>
                <a:cubicBezTo>
                  <a:pt x="46340" y="37533"/>
                  <a:pt x="46288" y="37508"/>
                  <a:pt x="46235" y="37481"/>
                </a:cubicBezTo>
                <a:lnTo>
                  <a:pt x="46234" y="37451"/>
                </a:lnTo>
                <a:cubicBezTo>
                  <a:pt x="42702" y="35892"/>
                  <a:pt x="39936" y="28522"/>
                  <a:pt x="39441" y="19261"/>
                </a:cubicBezTo>
                <a:cubicBezTo>
                  <a:pt x="39439" y="19260"/>
                  <a:pt x="39438" y="19259"/>
                  <a:pt x="39436" y="19259"/>
                </a:cubicBezTo>
                <a:lnTo>
                  <a:pt x="39431" y="19084"/>
                </a:lnTo>
                <a:cubicBezTo>
                  <a:pt x="39381" y="18290"/>
                  <a:pt x="39357" y="17479"/>
                  <a:pt x="39357" y="16657"/>
                </a:cubicBezTo>
                <a:cubicBezTo>
                  <a:pt x="39344" y="16509"/>
                  <a:pt x="39344" y="16360"/>
                  <a:pt x="39344" y="16211"/>
                </a:cubicBezTo>
                <a:lnTo>
                  <a:pt x="39350" y="15911"/>
                </a:lnTo>
                <a:lnTo>
                  <a:pt x="39355" y="15912"/>
                </a:lnTo>
                <a:close/>
                <a:moveTo>
                  <a:pt x="39131" y="15899"/>
                </a:moveTo>
                <a:lnTo>
                  <a:pt x="39131" y="15912"/>
                </a:lnTo>
                <a:lnTo>
                  <a:pt x="39136" y="15911"/>
                </a:lnTo>
                <a:lnTo>
                  <a:pt x="39142" y="16211"/>
                </a:lnTo>
                <a:cubicBezTo>
                  <a:pt x="39142" y="16360"/>
                  <a:pt x="39141" y="16509"/>
                  <a:pt x="39128" y="16657"/>
                </a:cubicBezTo>
                <a:cubicBezTo>
                  <a:pt x="39129" y="17479"/>
                  <a:pt x="39105" y="18290"/>
                  <a:pt x="39055" y="19084"/>
                </a:cubicBezTo>
                <a:lnTo>
                  <a:pt x="39050" y="19259"/>
                </a:lnTo>
                <a:cubicBezTo>
                  <a:pt x="39048" y="19259"/>
                  <a:pt x="39046" y="19260"/>
                  <a:pt x="39045" y="19261"/>
                </a:cubicBezTo>
                <a:cubicBezTo>
                  <a:pt x="38550" y="28522"/>
                  <a:pt x="35784" y="35892"/>
                  <a:pt x="32252" y="37451"/>
                </a:cubicBezTo>
                <a:lnTo>
                  <a:pt x="32251" y="37481"/>
                </a:lnTo>
                <a:cubicBezTo>
                  <a:pt x="32198" y="37508"/>
                  <a:pt x="32146" y="37533"/>
                  <a:pt x="32091" y="37522"/>
                </a:cubicBezTo>
                <a:cubicBezTo>
                  <a:pt x="31784" y="37667"/>
                  <a:pt x="31470" y="37746"/>
                  <a:pt x="31152" y="37759"/>
                </a:cubicBezTo>
                <a:lnTo>
                  <a:pt x="30983" y="37802"/>
                </a:lnTo>
                <a:lnTo>
                  <a:pt x="30983" y="37789"/>
                </a:lnTo>
                <a:lnTo>
                  <a:pt x="30978" y="37790"/>
                </a:lnTo>
                <a:cubicBezTo>
                  <a:pt x="30972" y="37690"/>
                  <a:pt x="30972" y="37590"/>
                  <a:pt x="30972" y="37490"/>
                </a:cubicBezTo>
                <a:cubicBezTo>
                  <a:pt x="30972" y="37341"/>
                  <a:pt x="30973" y="37192"/>
                  <a:pt x="30986" y="37044"/>
                </a:cubicBezTo>
                <a:cubicBezTo>
                  <a:pt x="30985" y="36222"/>
                  <a:pt x="31009" y="35411"/>
                  <a:pt x="31059" y="34617"/>
                </a:cubicBezTo>
                <a:lnTo>
                  <a:pt x="31065" y="34442"/>
                </a:lnTo>
                <a:cubicBezTo>
                  <a:pt x="31066" y="34442"/>
                  <a:pt x="31068" y="34441"/>
                  <a:pt x="31069" y="34440"/>
                </a:cubicBezTo>
                <a:cubicBezTo>
                  <a:pt x="31564" y="25178"/>
                  <a:pt x="34330" y="17809"/>
                  <a:pt x="37862" y="16250"/>
                </a:cubicBezTo>
                <a:lnTo>
                  <a:pt x="37864" y="16220"/>
                </a:lnTo>
                <a:cubicBezTo>
                  <a:pt x="37916" y="16193"/>
                  <a:pt x="37968" y="16168"/>
                  <a:pt x="38023" y="16179"/>
                </a:cubicBezTo>
                <a:cubicBezTo>
                  <a:pt x="38330" y="16034"/>
                  <a:pt x="38644" y="15955"/>
                  <a:pt x="38963" y="15942"/>
                </a:cubicBezTo>
                <a:close/>
                <a:moveTo>
                  <a:pt x="22700" y="15899"/>
                </a:moveTo>
                <a:lnTo>
                  <a:pt x="22868" y="15942"/>
                </a:lnTo>
                <a:cubicBezTo>
                  <a:pt x="23187" y="15955"/>
                  <a:pt x="23501" y="16034"/>
                  <a:pt x="23808" y="16179"/>
                </a:cubicBezTo>
                <a:cubicBezTo>
                  <a:pt x="23862" y="16168"/>
                  <a:pt x="23915" y="16193"/>
                  <a:pt x="23967" y="16220"/>
                </a:cubicBezTo>
                <a:lnTo>
                  <a:pt x="23968" y="16250"/>
                </a:lnTo>
                <a:cubicBezTo>
                  <a:pt x="27500" y="17809"/>
                  <a:pt x="30266" y="25178"/>
                  <a:pt x="30761" y="34440"/>
                </a:cubicBezTo>
                <a:cubicBezTo>
                  <a:pt x="30763" y="34441"/>
                  <a:pt x="30765" y="34442"/>
                  <a:pt x="30766" y="34442"/>
                </a:cubicBezTo>
                <a:lnTo>
                  <a:pt x="30772" y="34617"/>
                </a:lnTo>
                <a:cubicBezTo>
                  <a:pt x="30821" y="35411"/>
                  <a:pt x="30845" y="36222"/>
                  <a:pt x="30845" y="37044"/>
                </a:cubicBezTo>
                <a:cubicBezTo>
                  <a:pt x="30858" y="37192"/>
                  <a:pt x="30859" y="37341"/>
                  <a:pt x="30859" y="37490"/>
                </a:cubicBezTo>
                <a:cubicBezTo>
                  <a:pt x="30859" y="37590"/>
                  <a:pt x="30858" y="37690"/>
                  <a:pt x="30853" y="37790"/>
                </a:cubicBezTo>
                <a:lnTo>
                  <a:pt x="30848" y="37789"/>
                </a:lnTo>
                <a:lnTo>
                  <a:pt x="30848" y="37802"/>
                </a:lnTo>
                <a:lnTo>
                  <a:pt x="30679" y="37759"/>
                </a:lnTo>
                <a:cubicBezTo>
                  <a:pt x="30360" y="37746"/>
                  <a:pt x="30047" y="37667"/>
                  <a:pt x="29740" y="37522"/>
                </a:cubicBezTo>
                <a:cubicBezTo>
                  <a:pt x="29685" y="37533"/>
                  <a:pt x="29632" y="37508"/>
                  <a:pt x="29580" y="37481"/>
                </a:cubicBezTo>
                <a:lnTo>
                  <a:pt x="29579" y="37451"/>
                </a:lnTo>
                <a:cubicBezTo>
                  <a:pt x="26047" y="35892"/>
                  <a:pt x="23281" y="28522"/>
                  <a:pt x="22786" y="19261"/>
                </a:cubicBezTo>
                <a:cubicBezTo>
                  <a:pt x="22784" y="19260"/>
                  <a:pt x="22783" y="19259"/>
                  <a:pt x="22781" y="19259"/>
                </a:cubicBezTo>
                <a:lnTo>
                  <a:pt x="22776" y="19084"/>
                </a:lnTo>
                <a:cubicBezTo>
                  <a:pt x="22726" y="18290"/>
                  <a:pt x="22702" y="17479"/>
                  <a:pt x="22702" y="16657"/>
                </a:cubicBezTo>
                <a:cubicBezTo>
                  <a:pt x="22689" y="16509"/>
                  <a:pt x="22689" y="16360"/>
                  <a:pt x="22689" y="16211"/>
                </a:cubicBezTo>
                <a:lnTo>
                  <a:pt x="22695" y="15911"/>
                </a:lnTo>
                <a:lnTo>
                  <a:pt x="22700" y="15912"/>
                </a:lnTo>
                <a:close/>
                <a:moveTo>
                  <a:pt x="22476" y="15899"/>
                </a:moveTo>
                <a:lnTo>
                  <a:pt x="22476" y="15912"/>
                </a:lnTo>
                <a:lnTo>
                  <a:pt x="22481" y="15911"/>
                </a:lnTo>
                <a:lnTo>
                  <a:pt x="22487" y="16211"/>
                </a:lnTo>
                <a:cubicBezTo>
                  <a:pt x="22487" y="16360"/>
                  <a:pt x="22486" y="16509"/>
                  <a:pt x="22473" y="16657"/>
                </a:cubicBezTo>
                <a:cubicBezTo>
                  <a:pt x="22474" y="17479"/>
                  <a:pt x="22450" y="18290"/>
                  <a:pt x="22400" y="19084"/>
                </a:cubicBezTo>
                <a:lnTo>
                  <a:pt x="22395" y="19259"/>
                </a:lnTo>
                <a:cubicBezTo>
                  <a:pt x="22393" y="19259"/>
                  <a:pt x="22391" y="19260"/>
                  <a:pt x="22390" y="19261"/>
                </a:cubicBezTo>
                <a:cubicBezTo>
                  <a:pt x="21895" y="28522"/>
                  <a:pt x="19129" y="35892"/>
                  <a:pt x="15597" y="37451"/>
                </a:cubicBezTo>
                <a:lnTo>
                  <a:pt x="15596" y="37481"/>
                </a:lnTo>
                <a:cubicBezTo>
                  <a:pt x="15543" y="37508"/>
                  <a:pt x="15491" y="37533"/>
                  <a:pt x="15436" y="37522"/>
                </a:cubicBezTo>
                <a:cubicBezTo>
                  <a:pt x="15129" y="37667"/>
                  <a:pt x="14815" y="37746"/>
                  <a:pt x="14497" y="37759"/>
                </a:cubicBezTo>
                <a:lnTo>
                  <a:pt x="14328" y="37802"/>
                </a:lnTo>
                <a:lnTo>
                  <a:pt x="14328" y="37789"/>
                </a:lnTo>
                <a:lnTo>
                  <a:pt x="14323" y="37790"/>
                </a:lnTo>
                <a:cubicBezTo>
                  <a:pt x="14317" y="37690"/>
                  <a:pt x="14317" y="37590"/>
                  <a:pt x="14317" y="37490"/>
                </a:cubicBezTo>
                <a:cubicBezTo>
                  <a:pt x="14317" y="37341"/>
                  <a:pt x="14318" y="37192"/>
                  <a:pt x="14331" y="37044"/>
                </a:cubicBezTo>
                <a:cubicBezTo>
                  <a:pt x="14330" y="36222"/>
                  <a:pt x="14354" y="35411"/>
                  <a:pt x="14404" y="34617"/>
                </a:cubicBezTo>
                <a:lnTo>
                  <a:pt x="14409" y="34442"/>
                </a:lnTo>
                <a:cubicBezTo>
                  <a:pt x="14411" y="34442"/>
                  <a:pt x="14413" y="34441"/>
                  <a:pt x="14414" y="34440"/>
                </a:cubicBezTo>
                <a:cubicBezTo>
                  <a:pt x="14909" y="25178"/>
                  <a:pt x="17675" y="17809"/>
                  <a:pt x="21207" y="16250"/>
                </a:cubicBezTo>
                <a:lnTo>
                  <a:pt x="21209" y="16220"/>
                </a:lnTo>
                <a:cubicBezTo>
                  <a:pt x="21261" y="16193"/>
                  <a:pt x="21313" y="16168"/>
                  <a:pt x="21368" y="16179"/>
                </a:cubicBezTo>
                <a:cubicBezTo>
                  <a:pt x="21675" y="16034"/>
                  <a:pt x="21989" y="15955"/>
                  <a:pt x="22308" y="15942"/>
                </a:cubicBezTo>
                <a:close/>
                <a:moveTo>
                  <a:pt x="6045" y="15899"/>
                </a:moveTo>
                <a:lnTo>
                  <a:pt x="6213" y="15942"/>
                </a:lnTo>
                <a:cubicBezTo>
                  <a:pt x="6532" y="15955"/>
                  <a:pt x="6846" y="16034"/>
                  <a:pt x="7153" y="16179"/>
                </a:cubicBezTo>
                <a:cubicBezTo>
                  <a:pt x="7207" y="16168"/>
                  <a:pt x="7260" y="16193"/>
                  <a:pt x="7312" y="16220"/>
                </a:cubicBezTo>
                <a:lnTo>
                  <a:pt x="7313" y="16250"/>
                </a:lnTo>
                <a:cubicBezTo>
                  <a:pt x="10845" y="17809"/>
                  <a:pt x="13611" y="25178"/>
                  <a:pt x="14106" y="34440"/>
                </a:cubicBezTo>
                <a:cubicBezTo>
                  <a:pt x="14108" y="34441"/>
                  <a:pt x="14110" y="34442"/>
                  <a:pt x="14111" y="34442"/>
                </a:cubicBezTo>
                <a:lnTo>
                  <a:pt x="14117" y="34617"/>
                </a:lnTo>
                <a:cubicBezTo>
                  <a:pt x="14166" y="35411"/>
                  <a:pt x="14190" y="36222"/>
                  <a:pt x="14190" y="37044"/>
                </a:cubicBezTo>
                <a:cubicBezTo>
                  <a:pt x="14203" y="37192"/>
                  <a:pt x="14204" y="37341"/>
                  <a:pt x="14204" y="37490"/>
                </a:cubicBezTo>
                <a:cubicBezTo>
                  <a:pt x="14204" y="37590"/>
                  <a:pt x="14203" y="37690"/>
                  <a:pt x="14198" y="37790"/>
                </a:cubicBezTo>
                <a:lnTo>
                  <a:pt x="14193" y="37789"/>
                </a:lnTo>
                <a:lnTo>
                  <a:pt x="14193" y="37802"/>
                </a:lnTo>
                <a:lnTo>
                  <a:pt x="14024" y="37759"/>
                </a:lnTo>
                <a:cubicBezTo>
                  <a:pt x="13705" y="37746"/>
                  <a:pt x="13392" y="37667"/>
                  <a:pt x="13085" y="37522"/>
                </a:cubicBezTo>
                <a:cubicBezTo>
                  <a:pt x="13030" y="37533"/>
                  <a:pt x="12977" y="37508"/>
                  <a:pt x="12925" y="37481"/>
                </a:cubicBezTo>
                <a:lnTo>
                  <a:pt x="12924" y="37451"/>
                </a:lnTo>
                <a:cubicBezTo>
                  <a:pt x="9392" y="35892"/>
                  <a:pt x="6626" y="28522"/>
                  <a:pt x="6131" y="19261"/>
                </a:cubicBezTo>
                <a:cubicBezTo>
                  <a:pt x="6129" y="19260"/>
                  <a:pt x="6128" y="19259"/>
                  <a:pt x="6126" y="19259"/>
                </a:cubicBezTo>
                <a:lnTo>
                  <a:pt x="6121" y="19084"/>
                </a:lnTo>
                <a:cubicBezTo>
                  <a:pt x="6071" y="18290"/>
                  <a:pt x="6047" y="17479"/>
                  <a:pt x="6047" y="16657"/>
                </a:cubicBezTo>
                <a:cubicBezTo>
                  <a:pt x="6034" y="16509"/>
                  <a:pt x="6034" y="16360"/>
                  <a:pt x="6034" y="16211"/>
                </a:cubicBezTo>
                <a:lnTo>
                  <a:pt x="6040" y="15911"/>
                </a:lnTo>
                <a:lnTo>
                  <a:pt x="6045" y="15912"/>
                </a:lnTo>
                <a:close/>
                <a:moveTo>
                  <a:pt x="72441" y="15899"/>
                </a:moveTo>
                <a:lnTo>
                  <a:pt x="72441" y="15912"/>
                </a:lnTo>
                <a:lnTo>
                  <a:pt x="72446" y="15911"/>
                </a:lnTo>
                <a:lnTo>
                  <a:pt x="72452" y="16211"/>
                </a:lnTo>
                <a:cubicBezTo>
                  <a:pt x="72452" y="16360"/>
                  <a:pt x="72451" y="16509"/>
                  <a:pt x="72439" y="16657"/>
                </a:cubicBezTo>
                <a:cubicBezTo>
                  <a:pt x="72439" y="17479"/>
                  <a:pt x="72415" y="18290"/>
                  <a:pt x="72365" y="19084"/>
                </a:cubicBezTo>
                <a:lnTo>
                  <a:pt x="72360" y="19259"/>
                </a:lnTo>
                <a:cubicBezTo>
                  <a:pt x="72358" y="19259"/>
                  <a:pt x="72356" y="19260"/>
                  <a:pt x="72355" y="19261"/>
                </a:cubicBezTo>
                <a:cubicBezTo>
                  <a:pt x="71860" y="28522"/>
                  <a:pt x="69094" y="35892"/>
                  <a:pt x="65562" y="37451"/>
                </a:cubicBezTo>
                <a:lnTo>
                  <a:pt x="65561" y="37481"/>
                </a:lnTo>
                <a:cubicBezTo>
                  <a:pt x="65508" y="37508"/>
                  <a:pt x="65456" y="37533"/>
                  <a:pt x="65401" y="37522"/>
                </a:cubicBezTo>
                <a:cubicBezTo>
                  <a:pt x="65094" y="37667"/>
                  <a:pt x="64780" y="37746"/>
                  <a:pt x="64462" y="37759"/>
                </a:cubicBezTo>
                <a:lnTo>
                  <a:pt x="64293" y="37802"/>
                </a:lnTo>
                <a:lnTo>
                  <a:pt x="64293" y="37789"/>
                </a:lnTo>
                <a:lnTo>
                  <a:pt x="64288" y="37790"/>
                </a:lnTo>
                <a:cubicBezTo>
                  <a:pt x="64283" y="37690"/>
                  <a:pt x="64282" y="37590"/>
                  <a:pt x="64282" y="37490"/>
                </a:cubicBezTo>
                <a:cubicBezTo>
                  <a:pt x="64282" y="37341"/>
                  <a:pt x="64283" y="37192"/>
                  <a:pt x="64296" y="37044"/>
                </a:cubicBezTo>
                <a:cubicBezTo>
                  <a:pt x="64295" y="36222"/>
                  <a:pt x="64319" y="35411"/>
                  <a:pt x="64369" y="34617"/>
                </a:cubicBezTo>
                <a:lnTo>
                  <a:pt x="64375" y="34442"/>
                </a:lnTo>
                <a:cubicBezTo>
                  <a:pt x="64376" y="34442"/>
                  <a:pt x="64378" y="34441"/>
                  <a:pt x="64380" y="34440"/>
                </a:cubicBezTo>
                <a:cubicBezTo>
                  <a:pt x="64874" y="25178"/>
                  <a:pt x="67641" y="17809"/>
                  <a:pt x="71173" y="16250"/>
                </a:cubicBezTo>
                <a:lnTo>
                  <a:pt x="71174" y="16220"/>
                </a:lnTo>
                <a:cubicBezTo>
                  <a:pt x="71226" y="16193"/>
                  <a:pt x="71278" y="16168"/>
                  <a:pt x="71333" y="16179"/>
                </a:cubicBezTo>
                <a:cubicBezTo>
                  <a:pt x="71640" y="16034"/>
                  <a:pt x="71954" y="15955"/>
                  <a:pt x="72273" y="15942"/>
                </a:cubicBezTo>
                <a:close/>
                <a:moveTo>
                  <a:pt x="5821" y="15899"/>
                </a:moveTo>
                <a:lnTo>
                  <a:pt x="5821" y="15912"/>
                </a:lnTo>
                <a:lnTo>
                  <a:pt x="5826" y="15911"/>
                </a:lnTo>
                <a:lnTo>
                  <a:pt x="5832" y="16211"/>
                </a:lnTo>
                <a:cubicBezTo>
                  <a:pt x="5832" y="16360"/>
                  <a:pt x="5831" y="16509"/>
                  <a:pt x="5818" y="16657"/>
                </a:cubicBezTo>
                <a:cubicBezTo>
                  <a:pt x="5819" y="17479"/>
                  <a:pt x="5795" y="18290"/>
                  <a:pt x="5745" y="19084"/>
                </a:cubicBezTo>
                <a:lnTo>
                  <a:pt x="5740" y="19259"/>
                </a:lnTo>
                <a:cubicBezTo>
                  <a:pt x="5738" y="19259"/>
                  <a:pt x="5736" y="19260"/>
                  <a:pt x="5735" y="19261"/>
                </a:cubicBezTo>
                <a:cubicBezTo>
                  <a:pt x="5291" y="27571"/>
                  <a:pt x="3018" y="34358"/>
                  <a:pt x="0" y="36752"/>
                </a:cubicBezTo>
                <a:lnTo>
                  <a:pt x="0" y="33279"/>
                </a:lnTo>
                <a:cubicBezTo>
                  <a:pt x="2256" y="31105"/>
                  <a:pt x="3958" y="25976"/>
                  <a:pt x="4421" y="19700"/>
                </a:cubicBezTo>
                <a:cubicBezTo>
                  <a:pt x="2548" y="20773"/>
                  <a:pt x="960" y="23799"/>
                  <a:pt x="0" y="27939"/>
                </a:cubicBezTo>
                <a:lnTo>
                  <a:pt x="0" y="22511"/>
                </a:lnTo>
                <a:cubicBezTo>
                  <a:pt x="1195" y="19285"/>
                  <a:pt x="2777" y="17034"/>
                  <a:pt x="4552" y="16250"/>
                </a:cubicBezTo>
                <a:lnTo>
                  <a:pt x="4554" y="16220"/>
                </a:lnTo>
                <a:cubicBezTo>
                  <a:pt x="4606" y="16193"/>
                  <a:pt x="4658" y="16168"/>
                  <a:pt x="4713" y="16179"/>
                </a:cubicBezTo>
                <a:cubicBezTo>
                  <a:pt x="5020" y="16034"/>
                  <a:pt x="5334" y="15955"/>
                  <a:pt x="5653" y="15942"/>
                </a:cubicBezTo>
                <a:close/>
                <a:moveTo>
                  <a:pt x="117805" y="0"/>
                </a:moveTo>
                <a:lnTo>
                  <a:pt x="119882" y="0"/>
                </a:lnTo>
                <a:cubicBezTo>
                  <a:pt x="119926" y="73"/>
                  <a:pt x="119963" y="167"/>
                  <a:pt x="120000" y="262"/>
                </a:cubicBezTo>
                <a:lnTo>
                  <a:pt x="120000" y="5512"/>
                </a:lnTo>
                <a:cubicBezTo>
                  <a:pt x="119445" y="3254"/>
                  <a:pt x="118698" y="1348"/>
                  <a:pt x="117805" y="0"/>
                </a:cubicBezTo>
                <a:close/>
                <a:moveTo>
                  <a:pt x="114573" y="0"/>
                </a:moveTo>
                <a:lnTo>
                  <a:pt x="115897" y="0"/>
                </a:lnTo>
                <a:cubicBezTo>
                  <a:pt x="116557" y="5082"/>
                  <a:pt x="118070" y="9151"/>
                  <a:pt x="120000" y="11071"/>
                </a:cubicBezTo>
                <a:lnTo>
                  <a:pt x="120000" y="14536"/>
                </a:lnTo>
                <a:cubicBezTo>
                  <a:pt x="117366" y="12377"/>
                  <a:pt x="115312" y="6896"/>
                  <a:pt x="114573" y="0"/>
                </a:cubicBezTo>
                <a:close/>
                <a:moveTo>
                  <a:pt x="108497" y="0"/>
                </a:moveTo>
                <a:lnTo>
                  <a:pt x="110552" y="0"/>
                </a:lnTo>
                <a:cubicBezTo>
                  <a:pt x="108923" y="2572"/>
                  <a:pt x="107748" y="6846"/>
                  <a:pt x="107375" y="11859"/>
                </a:cubicBezTo>
                <a:cubicBezTo>
                  <a:pt x="109777" y="10493"/>
                  <a:pt x="111712" y="5939"/>
                  <a:pt x="112479" y="0"/>
                </a:cubicBezTo>
                <a:lnTo>
                  <a:pt x="113798" y="0"/>
                </a:lnTo>
                <a:cubicBezTo>
                  <a:pt x="112963" y="7869"/>
                  <a:pt x="110412" y="13894"/>
                  <a:pt x="107243" y="15282"/>
                </a:cubicBezTo>
                <a:lnTo>
                  <a:pt x="107242" y="15312"/>
                </a:lnTo>
                <a:cubicBezTo>
                  <a:pt x="107190" y="15338"/>
                  <a:pt x="107138" y="15363"/>
                  <a:pt x="107083" y="15352"/>
                </a:cubicBezTo>
                <a:cubicBezTo>
                  <a:pt x="106776" y="15496"/>
                  <a:pt x="106462" y="15574"/>
                  <a:pt x="106143" y="15588"/>
                </a:cubicBezTo>
                <a:lnTo>
                  <a:pt x="105975" y="15630"/>
                </a:lnTo>
                <a:lnTo>
                  <a:pt x="105975" y="15617"/>
                </a:lnTo>
                <a:lnTo>
                  <a:pt x="105970" y="15618"/>
                </a:lnTo>
                <a:cubicBezTo>
                  <a:pt x="105964" y="15519"/>
                  <a:pt x="105964" y="15420"/>
                  <a:pt x="105964" y="15320"/>
                </a:cubicBezTo>
                <a:cubicBezTo>
                  <a:pt x="105964" y="15172"/>
                  <a:pt x="105965" y="15025"/>
                  <a:pt x="105977" y="14878"/>
                </a:cubicBezTo>
                <a:cubicBezTo>
                  <a:pt x="105977" y="14062"/>
                  <a:pt x="106001" y="13258"/>
                  <a:pt x="106051" y="12470"/>
                </a:cubicBezTo>
                <a:lnTo>
                  <a:pt x="106056" y="12296"/>
                </a:lnTo>
                <a:cubicBezTo>
                  <a:pt x="106058" y="12296"/>
                  <a:pt x="106060" y="12296"/>
                  <a:pt x="106061" y="12294"/>
                </a:cubicBezTo>
                <a:cubicBezTo>
                  <a:pt x="106320" y="7487"/>
                  <a:pt x="107201" y="3194"/>
                  <a:pt x="108497" y="0"/>
                </a:cubicBezTo>
                <a:close/>
                <a:moveTo>
                  <a:pt x="97928" y="0"/>
                </a:moveTo>
                <a:lnTo>
                  <a:pt x="99247" y="0"/>
                </a:lnTo>
                <a:cubicBezTo>
                  <a:pt x="100014" y="5939"/>
                  <a:pt x="101949" y="10493"/>
                  <a:pt x="104351" y="11859"/>
                </a:cubicBezTo>
                <a:cubicBezTo>
                  <a:pt x="103978" y="6846"/>
                  <a:pt x="102803" y="2572"/>
                  <a:pt x="101174" y="0"/>
                </a:cubicBezTo>
                <a:lnTo>
                  <a:pt x="103229" y="0"/>
                </a:lnTo>
                <a:cubicBezTo>
                  <a:pt x="104525" y="3194"/>
                  <a:pt x="105406" y="7487"/>
                  <a:pt x="105665" y="12294"/>
                </a:cubicBezTo>
                <a:cubicBezTo>
                  <a:pt x="105666" y="12296"/>
                  <a:pt x="105668" y="12296"/>
                  <a:pt x="105670" y="12296"/>
                </a:cubicBezTo>
                <a:lnTo>
                  <a:pt x="105675" y="12470"/>
                </a:lnTo>
                <a:cubicBezTo>
                  <a:pt x="105725" y="13258"/>
                  <a:pt x="105749" y="14062"/>
                  <a:pt x="105749" y="14878"/>
                </a:cubicBezTo>
                <a:cubicBezTo>
                  <a:pt x="105761" y="15025"/>
                  <a:pt x="105762" y="15172"/>
                  <a:pt x="105762" y="15320"/>
                </a:cubicBezTo>
                <a:cubicBezTo>
                  <a:pt x="105762" y="15420"/>
                  <a:pt x="105762" y="15519"/>
                  <a:pt x="105756" y="15618"/>
                </a:cubicBezTo>
                <a:lnTo>
                  <a:pt x="105751" y="15617"/>
                </a:lnTo>
                <a:lnTo>
                  <a:pt x="105751" y="15630"/>
                </a:lnTo>
                <a:lnTo>
                  <a:pt x="105583" y="15588"/>
                </a:lnTo>
                <a:cubicBezTo>
                  <a:pt x="105264" y="15574"/>
                  <a:pt x="104950" y="15496"/>
                  <a:pt x="104643" y="15352"/>
                </a:cubicBezTo>
                <a:cubicBezTo>
                  <a:pt x="104588" y="15363"/>
                  <a:pt x="104536" y="15338"/>
                  <a:pt x="104484" y="15312"/>
                </a:cubicBezTo>
                <a:lnTo>
                  <a:pt x="104483" y="15282"/>
                </a:lnTo>
                <a:cubicBezTo>
                  <a:pt x="101315" y="13894"/>
                  <a:pt x="98763" y="7869"/>
                  <a:pt x="97928" y="0"/>
                </a:cubicBezTo>
                <a:close/>
                <a:moveTo>
                  <a:pt x="91842" y="0"/>
                </a:moveTo>
                <a:lnTo>
                  <a:pt x="93896" y="0"/>
                </a:lnTo>
                <a:cubicBezTo>
                  <a:pt x="92268" y="2572"/>
                  <a:pt x="91093" y="6846"/>
                  <a:pt x="90720" y="11859"/>
                </a:cubicBezTo>
                <a:cubicBezTo>
                  <a:pt x="93122" y="10493"/>
                  <a:pt x="95057" y="5939"/>
                  <a:pt x="95824" y="0"/>
                </a:cubicBezTo>
                <a:lnTo>
                  <a:pt x="97143" y="0"/>
                </a:lnTo>
                <a:cubicBezTo>
                  <a:pt x="96308" y="7869"/>
                  <a:pt x="93756" y="13894"/>
                  <a:pt x="90588" y="15282"/>
                </a:cubicBezTo>
                <a:lnTo>
                  <a:pt x="90587" y="15312"/>
                </a:lnTo>
                <a:cubicBezTo>
                  <a:pt x="90535" y="15338"/>
                  <a:pt x="90483" y="15363"/>
                  <a:pt x="90428" y="15352"/>
                </a:cubicBezTo>
                <a:cubicBezTo>
                  <a:pt x="90121" y="15496"/>
                  <a:pt x="89807" y="15574"/>
                  <a:pt x="89488" y="15588"/>
                </a:cubicBezTo>
                <a:lnTo>
                  <a:pt x="89320" y="15630"/>
                </a:lnTo>
                <a:lnTo>
                  <a:pt x="89320" y="15617"/>
                </a:lnTo>
                <a:lnTo>
                  <a:pt x="89315" y="15618"/>
                </a:lnTo>
                <a:cubicBezTo>
                  <a:pt x="89309" y="15519"/>
                  <a:pt x="89309" y="15420"/>
                  <a:pt x="89309" y="15320"/>
                </a:cubicBezTo>
                <a:cubicBezTo>
                  <a:pt x="89309" y="15172"/>
                  <a:pt x="89310" y="15025"/>
                  <a:pt x="89322" y="14878"/>
                </a:cubicBezTo>
                <a:cubicBezTo>
                  <a:pt x="89322" y="14062"/>
                  <a:pt x="89346" y="13258"/>
                  <a:pt x="89396" y="12470"/>
                </a:cubicBezTo>
                <a:lnTo>
                  <a:pt x="89401" y="12296"/>
                </a:lnTo>
                <a:cubicBezTo>
                  <a:pt x="89403" y="12296"/>
                  <a:pt x="89405" y="12296"/>
                  <a:pt x="89406" y="12294"/>
                </a:cubicBezTo>
                <a:cubicBezTo>
                  <a:pt x="89665" y="7487"/>
                  <a:pt x="90546" y="3194"/>
                  <a:pt x="91842" y="0"/>
                </a:cubicBezTo>
                <a:close/>
                <a:moveTo>
                  <a:pt x="81273" y="0"/>
                </a:moveTo>
                <a:lnTo>
                  <a:pt x="82592" y="0"/>
                </a:lnTo>
                <a:cubicBezTo>
                  <a:pt x="83359" y="5939"/>
                  <a:pt x="85294" y="10493"/>
                  <a:pt x="87696" y="11859"/>
                </a:cubicBezTo>
                <a:cubicBezTo>
                  <a:pt x="87323" y="6846"/>
                  <a:pt x="86148" y="2572"/>
                  <a:pt x="84519" y="0"/>
                </a:cubicBezTo>
                <a:lnTo>
                  <a:pt x="86574" y="0"/>
                </a:lnTo>
                <a:cubicBezTo>
                  <a:pt x="87870" y="3194"/>
                  <a:pt x="88751" y="7487"/>
                  <a:pt x="89010" y="12294"/>
                </a:cubicBezTo>
                <a:cubicBezTo>
                  <a:pt x="89011" y="12296"/>
                  <a:pt x="89013" y="12296"/>
                  <a:pt x="89015" y="12296"/>
                </a:cubicBezTo>
                <a:lnTo>
                  <a:pt x="89020" y="12470"/>
                </a:lnTo>
                <a:cubicBezTo>
                  <a:pt x="89070" y="13258"/>
                  <a:pt x="89094" y="14062"/>
                  <a:pt x="89094" y="14878"/>
                </a:cubicBezTo>
                <a:cubicBezTo>
                  <a:pt x="89106" y="15025"/>
                  <a:pt x="89107" y="15172"/>
                  <a:pt x="89107" y="15320"/>
                </a:cubicBezTo>
                <a:cubicBezTo>
                  <a:pt x="89107" y="15420"/>
                  <a:pt x="89107" y="15519"/>
                  <a:pt x="89101" y="15618"/>
                </a:cubicBezTo>
                <a:lnTo>
                  <a:pt x="89096" y="15617"/>
                </a:lnTo>
                <a:lnTo>
                  <a:pt x="89096" y="15630"/>
                </a:lnTo>
                <a:lnTo>
                  <a:pt x="88928" y="15588"/>
                </a:lnTo>
                <a:cubicBezTo>
                  <a:pt x="88609" y="15574"/>
                  <a:pt x="88295" y="15496"/>
                  <a:pt x="87988" y="15352"/>
                </a:cubicBezTo>
                <a:cubicBezTo>
                  <a:pt x="87933" y="15363"/>
                  <a:pt x="87881" y="15338"/>
                  <a:pt x="87829" y="15312"/>
                </a:cubicBezTo>
                <a:lnTo>
                  <a:pt x="87828" y="15282"/>
                </a:lnTo>
                <a:cubicBezTo>
                  <a:pt x="84659" y="13894"/>
                  <a:pt x="82108" y="7869"/>
                  <a:pt x="81273" y="0"/>
                </a:cubicBezTo>
                <a:close/>
                <a:moveTo>
                  <a:pt x="75187" y="0"/>
                </a:moveTo>
                <a:lnTo>
                  <a:pt x="77241" y="0"/>
                </a:lnTo>
                <a:cubicBezTo>
                  <a:pt x="75613" y="2572"/>
                  <a:pt x="74438" y="6846"/>
                  <a:pt x="74065" y="11859"/>
                </a:cubicBezTo>
                <a:cubicBezTo>
                  <a:pt x="76467" y="10493"/>
                  <a:pt x="78402" y="5939"/>
                  <a:pt x="79169" y="0"/>
                </a:cubicBezTo>
                <a:lnTo>
                  <a:pt x="80488" y="0"/>
                </a:lnTo>
                <a:cubicBezTo>
                  <a:pt x="79653" y="7869"/>
                  <a:pt x="77101" y="13894"/>
                  <a:pt x="73933" y="15282"/>
                </a:cubicBezTo>
                <a:lnTo>
                  <a:pt x="73932" y="15312"/>
                </a:lnTo>
                <a:cubicBezTo>
                  <a:pt x="73880" y="15338"/>
                  <a:pt x="73828" y="15363"/>
                  <a:pt x="73773" y="15352"/>
                </a:cubicBezTo>
                <a:cubicBezTo>
                  <a:pt x="73466" y="15496"/>
                  <a:pt x="73152" y="15574"/>
                  <a:pt x="72833" y="15588"/>
                </a:cubicBezTo>
                <a:lnTo>
                  <a:pt x="72665" y="15630"/>
                </a:lnTo>
                <a:lnTo>
                  <a:pt x="72665" y="15617"/>
                </a:lnTo>
                <a:lnTo>
                  <a:pt x="72660" y="15618"/>
                </a:lnTo>
                <a:cubicBezTo>
                  <a:pt x="72654" y="15519"/>
                  <a:pt x="72654" y="15420"/>
                  <a:pt x="72654" y="15320"/>
                </a:cubicBezTo>
                <a:cubicBezTo>
                  <a:pt x="72654" y="15172"/>
                  <a:pt x="72654" y="15025"/>
                  <a:pt x="72667" y="14878"/>
                </a:cubicBezTo>
                <a:cubicBezTo>
                  <a:pt x="72667" y="14062"/>
                  <a:pt x="72691" y="13258"/>
                  <a:pt x="72741" y="12470"/>
                </a:cubicBezTo>
                <a:lnTo>
                  <a:pt x="72746" y="12296"/>
                </a:lnTo>
                <a:cubicBezTo>
                  <a:pt x="72748" y="12296"/>
                  <a:pt x="72750" y="12296"/>
                  <a:pt x="72751" y="12294"/>
                </a:cubicBezTo>
                <a:cubicBezTo>
                  <a:pt x="73010" y="7487"/>
                  <a:pt x="73891" y="3194"/>
                  <a:pt x="75187" y="0"/>
                </a:cubicBezTo>
                <a:close/>
                <a:moveTo>
                  <a:pt x="64618" y="0"/>
                </a:moveTo>
                <a:lnTo>
                  <a:pt x="65937" y="0"/>
                </a:lnTo>
                <a:cubicBezTo>
                  <a:pt x="66704" y="5939"/>
                  <a:pt x="68639" y="10493"/>
                  <a:pt x="71041" y="11859"/>
                </a:cubicBezTo>
                <a:cubicBezTo>
                  <a:pt x="70668" y="6846"/>
                  <a:pt x="69493" y="2572"/>
                  <a:pt x="67864" y="0"/>
                </a:cubicBezTo>
                <a:lnTo>
                  <a:pt x="69919" y="0"/>
                </a:lnTo>
                <a:cubicBezTo>
                  <a:pt x="71215" y="3194"/>
                  <a:pt x="72096" y="7487"/>
                  <a:pt x="72355" y="12294"/>
                </a:cubicBezTo>
                <a:cubicBezTo>
                  <a:pt x="72356" y="12296"/>
                  <a:pt x="72358" y="12296"/>
                  <a:pt x="72360" y="12296"/>
                </a:cubicBezTo>
                <a:lnTo>
                  <a:pt x="72365" y="12470"/>
                </a:lnTo>
                <a:cubicBezTo>
                  <a:pt x="72415" y="13258"/>
                  <a:pt x="72439" y="14062"/>
                  <a:pt x="72439" y="14878"/>
                </a:cubicBezTo>
                <a:cubicBezTo>
                  <a:pt x="72451" y="15025"/>
                  <a:pt x="72452" y="15172"/>
                  <a:pt x="72452" y="15320"/>
                </a:cubicBezTo>
                <a:cubicBezTo>
                  <a:pt x="72452" y="15420"/>
                  <a:pt x="72452" y="15519"/>
                  <a:pt x="72446" y="15618"/>
                </a:cubicBezTo>
                <a:lnTo>
                  <a:pt x="72441" y="15617"/>
                </a:lnTo>
                <a:lnTo>
                  <a:pt x="72441" y="15630"/>
                </a:lnTo>
                <a:lnTo>
                  <a:pt x="72273" y="15588"/>
                </a:lnTo>
                <a:cubicBezTo>
                  <a:pt x="71954" y="15574"/>
                  <a:pt x="71640" y="15496"/>
                  <a:pt x="71333" y="15352"/>
                </a:cubicBezTo>
                <a:cubicBezTo>
                  <a:pt x="71278" y="15363"/>
                  <a:pt x="71226" y="15338"/>
                  <a:pt x="71174" y="15312"/>
                </a:cubicBezTo>
                <a:lnTo>
                  <a:pt x="71173" y="15282"/>
                </a:lnTo>
                <a:cubicBezTo>
                  <a:pt x="68004" y="13894"/>
                  <a:pt x="65453" y="7869"/>
                  <a:pt x="64618" y="0"/>
                </a:cubicBezTo>
                <a:close/>
                <a:moveTo>
                  <a:pt x="58532" y="0"/>
                </a:moveTo>
                <a:lnTo>
                  <a:pt x="60586" y="0"/>
                </a:lnTo>
                <a:cubicBezTo>
                  <a:pt x="58958" y="2572"/>
                  <a:pt x="57783" y="6846"/>
                  <a:pt x="57410" y="11859"/>
                </a:cubicBezTo>
                <a:cubicBezTo>
                  <a:pt x="59812" y="10493"/>
                  <a:pt x="61747" y="5939"/>
                  <a:pt x="62514" y="0"/>
                </a:cubicBezTo>
                <a:lnTo>
                  <a:pt x="63833" y="0"/>
                </a:lnTo>
                <a:cubicBezTo>
                  <a:pt x="62998" y="7869"/>
                  <a:pt x="60446" y="13894"/>
                  <a:pt x="57278" y="15282"/>
                </a:cubicBezTo>
                <a:lnTo>
                  <a:pt x="57277" y="15312"/>
                </a:lnTo>
                <a:cubicBezTo>
                  <a:pt x="57225" y="15338"/>
                  <a:pt x="57172" y="15363"/>
                  <a:pt x="57118" y="15352"/>
                </a:cubicBezTo>
                <a:cubicBezTo>
                  <a:pt x="56811" y="15496"/>
                  <a:pt x="56497" y="15574"/>
                  <a:pt x="56178" y="15588"/>
                </a:cubicBezTo>
                <a:lnTo>
                  <a:pt x="56010" y="15630"/>
                </a:lnTo>
                <a:lnTo>
                  <a:pt x="56010" y="15617"/>
                </a:lnTo>
                <a:lnTo>
                  <a:pt x="56005" y="15618"/>
                </a:lnTo>
                <a:cubicBezTo>
                  <a:pt x="55999" y="15519"/>
                  <a:pt x="55999" y="15420"/>
                  <a:pt x="55999" y="15320"/>
                </a:cubicBezTo>
                <a:cubicBezTo>
                  <a:pt x="55999" y="15172"/>
                  <a:pt x="55999" y="15025"/>
                  <a:pt x="56012" y="14878"/>
                </a:cubicBezTo>
                <a:cubicBezTo>
                  <a:pt x="56012" y="14062"/>
                  <a:pt x="56036" y="13258"/>
                  <a:pt x="56086" y="12470"/>
                </a:cubicBezTo>
                <a:lnTo>
                  <a:pt x="56091" y="12296"/>
                </a:lnTo>
                <a:cubicBezTo>
                  <a:pt x="56093" y="12296"/>
                  <a:pt x="56094" y="12296"/>
                  <a:pt x="56096" y="12294"/>
                </a:cubicBezTo>
                <a:cubicBezTo>
                  <a:pt x="56355" y="7487"/>
                  <a:pt x="57236" y="3194"/>
                  <a:pt x="58532" y="0"/>
                </a:cubicBezTo>
                <a:close/>
                <a:moveTo>
                  <a:pt x="47963" y="0"/>
                </a:moveTo>
                <a:lnTo>
                  <a:pt x="49282" y="0"/>
                </a:lnTo>
                <a:cubicBezTo>
                  <a:pt x="50049" y="5939"/>
                  <a:pt x="51984" y="10493"/>
                  <a:pt x="54386" y="11859"/>
                </a:cubicBezTo>
                <a:cubicBezTo>
                  <a:pt x="54013" y="6846"/>
                  <a:pt x="52838" y="2572"/>
                  <a:pt x="51209" y="0"/>
                </a:cubicBezTo>
                <a:lnTo>
                  <a:pt x="53264" y="0"/>
                </a:lnTo>
                <a:cubicBezTo>
                  <a:pt x="54560" y="3194"/>
                  <a:pt x="55441" y="7487"/>
                  <a:pt x="55700" y="12294"/>
                </a:cubicBezTo>
                <a:cubicBezTo>
                  <a:pt x="55701" y="12296"/>
                  <a:pt x="55703" y="12296"/>
                  <a:pt x="55705" y="12296"/>
                </a:cubicBezTo>
                <a:lnTo>
                  <a:pt x="55710" y="12470"/>
                </a:lnTo>
                <a:cubicBezTo>
                  <a:pt x="55760" y="13258"/>
                  <a:pt x="55784" y="14062"/>
                  <a:pt x="55783" y="14878"/>
                </a:cubicBezTo>
                <a:cubicBezTo>
                  <a:pt x="55796" y="15025"/>
                  <a:pt x="55797" y="15172"/>
                  <a:pt x="55797" y="15320"/>
                </a:cubicBezTo>
                <a:cubicBezTo>
                  <a:pt x="55797" y="15420"/>
                  <a:pt x="55797" y="15519"/>
                  <a:pt x="55791" y="15618"/>
                </a:cubicBezTo>
                <a:lnTo>
                  <a:pt x="55786" y="15617"/>
                </a:lnTo>
                <a:lnTo>
                  <a:pt x="55786" y="15630"/>
                </a:lnTo>
                <a:lnTo>
                  <a:pt x="55617" y="15588"/>
                </a:lnTo>
                <a:cubicBezTo>
                  <a:pt x="55299" y="15574"/>
                  <a:pt x="54985" y="15496"/>
                  <a:pt x="54678" y="15352"/>
                </a:cubicBezTo>
                <a:cubicBezTo>
                  <a:pt x="54623" y="15363"/>
                  <a:pt x="54571" y="15338"/>
                  <a:pt x="54519" y="15312"/>
                </a:cubicBezTo>
                <a:lnTo>
                  <a:pt x="54517" y="15282"/>
                </a:lnTo>
                <a:cubicBezTo>
                  <a:pt x="51349" y="13894"/>
                  <a:pt x="48798" y="7869"/>
                  <a:pt x="47963" y="0"/>
                </a:cubicBezTo>
                <a:close/>
                <a:moveTo>
                  <a:pt x="41877" y="0"/>
                </a:moveTo>
                <a:lnTo>
                  <a:pt x="43931" y="0"/>
                </a:lnTo>
                <a:cubicBezTo>
                  <a:pt x="42303" y="2572"/>
                  <a:pt x="41127" y="6846"/>
                  <a:pt x="40755" y="11859"/>
                </a:cubicBezTo>
                <a:cubicBezTo>
                  <a:pt x="43157" y="10493"/>
                  <a:pt x="45092" y="5939"/>
                  <a:pt x="45859" y="0"/>
                </a:cubicBezTo>
                <a:lnTo>
                  <a:pt x="47178" y="0"/>
                </a:lnTo>
                <a:cubicBezTo>
                  <a:pt x="46343" y="7869"/>
                  <a:pt x="43791" y="13894"/>
                  <a:pt x="40623" y="15282"/>
                </a:cubicBezTo>
                <a:lnTo>
                  <a:pt x="40622" y="15312"/>
                </a:lnTo>
                <a:cubicBezTo>
                  <a:pt x="40570" y="15338"/>
                  <a:pt x="40517" y="15363"/>
                  <a:pt x="40463" y="15352"/>
                </a:cubicBezTo>
                <a:cubicBezTo>
                  <a:pt x="40156" y="15496"/>
                  <a:pt x="39842" y="15574"/>
                  <a:pt x="39523" y="15588"/>
                </a:cubicBezTo>
                <a:lnTo>
                  <a:pt x="39355" y="15630"/>
                </a:lnTo>
                <a:lnTo>
                  <a:pt x="39355" y="15617"/>
                </a:lnTo>
                <a:lnTo>
                  <a:pt x="39350" y="15618"/>
                </a:lnTo>
                <a:cubicBezTo>
                  <a:pt x="39344" y="15519"/>
                  <a:pt x="39344" y="15420"/>
                  <a:pt x="39344" y="15320"/>
                </a:cubicBezTo>
                <a:cubicBezTo>
                  <a:pt x="39344" y="15172"/>
                  <a:pt x="39344" y="15025"/>
                  <a:pt x="39357" y="14878"/>
                </a:cubicBezTo>
                <a:cubicBezTo>
                  <a:pt x="39357" y="14062"/>
                  <a:pt x="39381" y="13258"/>
                  <a:pt x="39431" y="12470"/>
                </a:cubicBezTo>
                <a:lnTo>
                  <a:pt x="39436" y="12296"/>
                </a:lnTo>
                <a:cubicBezTo>
                  <a:pt x="39438" y="12296"/>
                  <a:pt x="39439" y="12296"/>
                  <a:pt x="39441" y="12294"/>
                </a:cubicBezTo>
                <a:cubicBezTo>
                  <a:pt x="39700" y="7487"/>
                  <a:pt x="40580" y="3194"/>
                  <a:pt x="41877" y="0"/>
                </a:cubicBezTo>
                <a:close/>
                <a:moveTo>
                  <a:pt x="31308" y="0"/>
                </a:moveTo>
                <a:lnTo>
                  <a:pt x="32627" y="0"/>
                </a:lnTo>
                <a:cubicBezTo>
                  <a:pt x="33394" y="5939"/>
                  <a:pt x="35329" y="10493"/>
                  <a:pt x="37731" y="11859"/>
                </a:cubicBezTo>
                <a:cubicBezTo>
                  <a:pt x="37358" y="6846"/>
                  <a:pt x="36183" y="2572"/>
                  <a:pt x="34554" y="0"/>
                </a:cubicBezTo>
                <a:lnTo>
                  <a:pt x="36609" y="0"/>
                </a:lnTo>
                <a:cubicBezTo>
                  <a:pt x="37905" y="3194"/>
                  <a:pt x="38786" y="7487"/>
                  <a:pt x="39045" y="12294"/>
                </a:cubicBezTo>
                <a:cubicBezTo>
                  <a:pt x="39046" y="12296"/>
                  <a:pt x="39048" y="12296"/>
                  <a:pt x="39050" y="12296"/>
                </a:cubicBezTo>
                <a:lnTo>
                  <a:pt x="39055" y="12470"/>
                </a:lnTo>
                <a:cubicBezTo>
                  <a:pt x="39105" y="13258"/>
                  <a:pt x="39129" y="14062"/>
                  <a:pt x="39128" y="14878"/>
                </a:cubicBezTo>
                <a:cubicBezTo>
                  <a:pt x="39141" y="15025"/>
                  <a:pt x="39142" y="15172"/>
                  <a:pt x="39142" y="15320"/>
                </a:cubicBezTo>
                <a:cubicBezTo>
                  <a:pt x="39142" y="15420"/>
                  <a:pt x="39142" y="15519"/>
                  <a:pt x="39136" y="15618"/>
                </a:cubicBezTo>
                <a:lnTo>
                  <a:pt x="39131" y="15617"/>
                </a:lnTo>
                <a:lnTo>
                  <a:pt x="39131" y="15630"/>
                </a:lnTo>
                <a:lnTo>
                  <a:pt x="38962" y="15588"/>
                </a:lnTo>
                <a:cubicBezTo>
                  <a:pt x="38644" y="15574"/>
                  <a:pt x="38330" y="15496"/>
                  <a:pt x="38023" y="15352"/>
                </a:cubicBezTo>
                <a:cubicBezTo>
                  <a:pt x="37968" y="15363"/>
                  <a:pt x="37916" y="15338"/>
                  <a:pt x="37864" y="15312"/>
                </a:cubicBezTo>
                <a:lnTo>
                  <a:pt x="37862" y="15282"/>
                </a:lnTo>
                <a:cubicBezTo>
                  <a:pt x="34694" y="13894"/>
                  <a:pt x="32143" y="7869"/>
                  <a:pt x="31308" y="0"/>
                </a:cubicBezTo>
                <a:close/>
                <a:moveTo>
                  <a:pt x="25222" y="0"/>
                </a:moveTo>
                <a:lnTo>
                  <a:pt x="27276" y="0"/>
                </a:lnTo>
                <a:cubicBezTo>
                  <a:pt x="25648" y="2572"/>
                  <a:pt x="24472" y="6846"/>
                  <a:pt x="24100" y="11859"/>
                </a:cubicBezTo>
                <a:cubicBezTo>
                  <a:pt x="26502" y="10493"/>
                  <a:pt x="28437" y="5939"/>
                  <a:pt x="29204" y="0"/>
                </a:cubicBezTo>
                <a:lnTo>
                  <a:pt x="30523" y="0"/>
                </a:lnTo>
                <a:cubicBezTo>
                  <a:pt x="29688" y="7869"/>
                  <a:pt x="27136" y="13894"/>
                  <a:pt x="23968" y="15282"/>
                </a:cubicBezTo>
                <a:lnTo>
                  <a:pt x="23967" y="15312"/>
                </a:lnTo>
                <a:cubicBezTo>
                  <a:pt x="23915" y="15338"/>
                  <a:pt x="23862" y="15363"/>
                  <a:pt x="23808" y="15352"/>
                </a:cubicBezTo>
                <a:cubicBezTo>
                  <a:pt x="23501" y="15496"/>
                  <a:pt x="23187" y="15574"/>
                  <a:pt x="22868" y="15588"/>
                </a:cubicBezTo>
                <a:lnTo>
                  <a:pt x="22700" y="15630"/>
                </a:lnTo>
                <a:lnTo>
                  <a:pt x="22700" y="15617"/>
                </a:lnTo>
                <a:lnTo>
                  <a:pt x="22695" y="15618"/>
                </a:lnTo>
                <a:cubicBezTo>
                  <a:pt x="22689" y="15519"/>
                  <a:pt x="22689" y="15420"/>
                  <a:pt x="22689" y="15320"/>
                </a:cubicBezTo>
                <a:cubicBezTo>
                  <a:pt x="22689" y="15172"/>
                  <a:pt x="22689" y="15025"/>
                  <a:pt x="22702" y="14878"/>
                </a:cubicBezTo>
                <a:cubicBezTo>
                  <a:pt x="22702" y="14062"/>
                  <a:pt x="22726" y="13258"/>
                  <a:pt x="22776" y="12470"/>
                </a:cubicBezTo>
                <a:lnTo>
                  <a:pt x="22781" y="12296"/>
                </a:lnTo>
                <a:cubicBezTo>
                  <a:pt x="22783" y="12296"/>
                  <a:pt x="22784" y="12296"/>
                  <a:pt x="22786" y="12294"/>
                </a:cubicBezTo>
                <a:cubicBezTo>
                  <a:pt x="23045" y="7487"/>
                  <a:pt x="23925" y="3194"/>
                  <a:pt x="25222" y="0"/>
                </a:cubicBezTo>
                <a:close/>
                <a:moveTo>
                  <a:pt x="14653" y="0"/>
                </a:moveTo>
                <a:lnTo>
                  <a:pt x="15972" y="0"/>
                </a:lnTo>
                <a:cubicBezTo>
                  <a:pt x="16739" y="5939"/>
                  <a:pt x="18674" y="10493"/>
                  <a:pt x="21076" y="11859"/>
                </a:cubicBezTo>
                <a:cubicBezTo>
                  <a:pt x="20703" y="6846"/>
                  <a:pt x="19528" y="2572"/>
                  <a:pt x="17899" y="0"/>
                </a:cubicBezTo>
                <a:lnTo>
                  <a:pt x="19954" y="0"/>
                </a:lnTo>
                <a:cubicBezTo>
                  <a:pt x="21250" y="3194"/>
                  <a:pt x="22131" y="7487"/>
                  <a:pt x="22390" y="12294"/>
                </a:cubicBezTo>
                <a:cubicBezTo>
                  <a:pt x="22391" y="12296"/>
                  <a:pt x="22393" y="12296"/>
                  <a:pt x="22395" y="12296"/>
                </a:cubicBezTo>
                <a:lnTo>
                  <a:pt x="22400" y="12470"/>
                </a:lnTo>
                <a:cubicBezTo>
                  <a:pt x="22450" y="13258"/>
                  <a:pt x="22474" y="14062"/>
                  <a:pt x="22473" y="14878"/>
                </a:cubicBezTo>
                <a:cubicBezTo>
                  <a:pt x="22486" y="15025"/>
                  <a:pt x="22487" y="15172"/>
                  <a:pt x="22487" y="15320"/>
                </a:cubicBezTo>
                <a:cubicBezTo>
                  <a:pt x="22487" y="15420"/>
                  <a:pt x="22487" y="15519"/>
                  <a:pt x="22481" y="15618"/>
                </a:cubicBezTo>
                <a:lnTo>
                  <a:pt x="22476" y="15617"/>
                </a:lnTo>
                <a:lnTo>
                  <a:pt x="22476" y="15630"/>
                </a:lnTo>
                <a:lnTo>
                  <a:pt x="22307" y="15588"/>
                </a:lnTo>
                <a:cubicBezTo>
                  <a:pt x="21989" y="15574"/>
                  <a:pt x="21675" y="15496"/>
                  <a:pt x="21368" y="15352"/>
                </a:cubicBezTo>
                <a:cubicBezTo>
                  <a:pt x="21313" y="15363"/>
                  <a:pt x="21261" y="15338"/>
                  <a:pt x="21209" y="15312"/>
                </a:cubicBezTo>
                <a:lnTo>
                  <a:pt x="21207" y="15282"/>
                </a:lnTo>
                <a:cubicBezTo>
                  <a:pt x="18039" y="13894"/>
                  <a:pt x="15487" y="7869"/>
                  <a:pt x="14653" y="0"/>
                </a:cubicBezTo>
                <a:close/>
                <a:moveTo>
                  <a:pt x="8567" y="0"/>
                </a:moveTo>
                <a:lnTo>
                  <a:pt x="10621" y="0"/>
                </a:lnTo>
                <a:cubicBezTo>
                  <a:pt x="8993" y="2572"/>
                  <a:pt x="7817" y="6846"/>
                  <a:pt x="7445" y="11859"/>
                </a:cubicBezTo>
                <a:cubicBezTo>
                  <a:pt x="9847" y="10493"/>
                  <a:pt x="11782" y="5939"/>
                  <a:pt x="12549" y="0"/>
                </a:cubicBezTo>
                <a:lnTo>
                  <a:pt x="13868" y="0"/>
                </a:lnTo>
                <a:cubicBezTo>
                  <a:pt x="13033" y="7869"/>
                  <a:pt x="10481" y="13894"/>
                  <a:pt x="7313" y="15282"/>
                </a:cubicBezTo>
                <a:lnTo>
                  <a:pt x="7312" y="15312"/>
                </a:lnTo>
                <a:cubicBezTo>
                  <a:pt x="7260" y="15338"/>
                  <a:pt x="7207" y="15363"/>
                  <a:pt x="7153" y="15352"/>
                </a:cubicBezTo>
                <a:cubicBezTo>
                  <a:pt x="6846" y="15496"/>
                  <a:pt x="6532" y="15574"/>
                  <a:pt x="6213" y="15588"/>
                </a:cubicBezTo>
                <a:lnTo>
                  <a:pt x="6045" y="15630"/>
                </a:lnTo>
                <a:lnTo>
                  <a:pt x="6045" y="15617"/>
                </a:lnTo>
                <a:lnTo>
                  <a:pt x="6040" y="15618"/>
                </a:lnTo>
                <a:cubicBezTo>
                  <a:pt x="6034" y="15519"/>
                  <a:pt x="6034" y="15420"/>
                  <a:pt x="6034" y="15320"/>
                </a:cubicBezTo>
                <a:cubicBezTo>
                  <a:pt x="6034" y="15172"/>
                  <a:pt x="6034" y="15025"/>
                  <a:pt x="6047" y="14878"/>
                </a:cubicBezTo>
                <a:cubicBezTo>
                  <a:pt x="6047" y="14062"/>
                  <a:pt x="6071" y="13258"/>
                  <a:pt x="6121" y="12470"/>
                </a:cubicBezTo>
                <a:lnTo>
                  <a:pt x="6126" y="12296"/>
                </a:lnTo>
                <a:cubicBezTo>
                  <a:pt x="6128" y="12296"/>
                  <a:pt x="6129" y="12296"/>
                  <a:pt x="6131" y="12294"/>
                </a:cubicBezTo>
                <a:cubicBezTo>
                  <a:pt x="6390" y="7487"/>
                  <a:pt x="7270" y="3194"/>
                  <a:pt x="8567" y="0"/>
                </a:cubicBezTo>
                <a:close/>
                <a:moveTo>
                  <a:pt x="1243" y="0"/>
                </a:moveTo>
                <a:lnTo>
                  <a:pt x="3291" y="0"/>
                </a:lnTo>
                <a:cubicBezTo>
                  <a:pt x="4593" y="3182"/>
                  <a:pt x="5475" y="7481"/>
                  <a:pt x="5735" y="12294"/>
                </a:cubicBezTo>
                <a:cubicBezTo>
                  <a:pt x="5736" y="12296"/>
                  <a:pt x="5738" y="12296"/>
                  <a:pt x="5740" y="12296"/>
                </a:cubicBezTo>
                <a:lnTo>
                  <a:pt x="5745" y="12470"/>
                </a:lnTo>
                <a:cubicBezTo>
                  <a:pt x="5795" y="13258"/>
                  <a:pt x="5819" y="14062"/>
                  <a:pt x="5818" y="14878"/>
                </a:cubicBezTo>
                <a:cubicBezTo>
                  <a:pt x="5831" y="15025"/>
                  <a:pt x="5832" y="15172"/>
                  <a:pt x="5832" y="15320"/>
                </a:cubicBezTo>
                <a:cubicBezTo>
                  <a:pt x="5832" y="15420"/>
                  <a:pt x="5832" y="15519"/>
                  <a:pt x="5826" y="15618"/>
                </a:cubicBezTo>
                <a:lnTo>
                  <a:pt x="5821" y="15617"/>
                </a:lnTo>
                <a:lnTo>
                  <a:pt x="5821" y="15630"/>
                </a:lnTo>
                <a:lnTo>
                  <a:pt x="5652" y="15588"/>
                </a:lnTo>
                <a:cubicBezTo>
                  <a:pt x="5334" y="15574"/>
                  <a:pt x="5020" y="15496"/>
                  <a:pt x="4713" y="15352"/>
                </a:cubicBezTo>
                <a:cubicBezTo>
                  <a:pt x="4658" y="15363"/>
                  <a:pt x="4606" y="15338"/>
                  <a:pt x="4554" y="15312"/>
                </a:cubicBezTo>
                <a:lnTo>
                  <a:pt x="4552" y="15282"/>
                </a:lnTo>
                <a:cubicBezTo>
                  <a:pt x="2777" y="14504"/>
                  <a:pt x="1195" y="12270"/>
                  <a:pt x="0" y="9070"/>
                </a:cubicBezTo>
                <a:lnTo>
                  <a:pt x="0" y="3685"/>
                </a:lnTo>
                <a:cubicBezTo>
                  <a:pt x="960" y="7792"/>
                  <a:pt x="2548" y="10794"/>
                  <a:pt x="4421" y="11859"/>
                </a:cubicBezTo>
                <a:cubicBezTo>
                  <a:pt x="4048" y="6845"/>
                  <a:pt x="2872" y="2570"/>
                  <a:pt x="12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  <a:defRPr sz="18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  <a:defRPr sz="23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  <a:defRPr sz="23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Questrial"/>
              <a:buNone/>
              <a:defRPr sz="4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estrial"/>
              <a:buChar char=" 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  <a:defRPr sz="18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9" name="Google Shape;79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5690906" y="3200400"/>
            <a:ext cx="3407229" cy="278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91440" marR="0" lvl="0" indent="3556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est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91440" marR="0" lvl="0" indent="355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est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MR.YUSUF</a:t>
            </a:r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fld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2254216" y="1698172"/>
            <a:ext cx="4614672" cy="150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Database as Information System</a:t>
            </a:r>
            <a:endParaRPr sz="3600" b="1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fld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4294967295"/>
          </p:nvPr>
        </p:nvSpPr>
        <p:spPr>
          <a:xfrm>
            <a:off x="1256700" y="837800"/>
            <a:ext cx="9921900" cy="52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91440" marR="0" lvl="0" indent="-914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en-US" b="0" i="0" u="none" strike="noStrike" cap="none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 collection </a:t>
            </a:r>
            <a:r>
              <a:rPr lang="en-US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related 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that is organized so that it can easily be accessed, managed, and updated.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examples of databases you may encounter in your daily life are: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❖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Airline reservation database. 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❖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vehicle registration database. 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❖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Papers in your filing cabinet.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❖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 on your computer hard drive.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❖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records.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11</a:t>
            </a:fld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8" name="Google Shape;178;p22"/>
          <p:cNvSpPr txBox="1">
            <a:spLocks noGrp="1"/>
          </p:cNvSpPr>
          <p:nvPr>
            <p:ph type="body" idx="4294967295"/>
          </p:nvPr>
        </p:nvSpPr>
        <p:spPr>
          <a:xfrm>
            <a:off x="951025" y="681900"/>
            <a:ext cx="10179000" cy="54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Types of Databases</a:t>
            </a:r>
            <a:endParaRPr b="1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alphaLcPeriod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Non-Relational databases (Flat File/database)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alphaLcPeriod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database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endParaRPr b="0" i="0" u="none" strike="noStrike" cap="none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alphaLcPeriod"/>
            </a:pPr>
            <a:r>
              <a:rPr lang="en-US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Non-relational databases (Flat file/database)</a:t>
            </a:r>
            <a:endParaRPr b="1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database which </a:t>
            </a:r>
            <a:r>
              <a:rPr lang="en-US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table to store information.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Non-relational databases place information in field and that information is available for sorting and disseminating the way we need it. 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in a non-relational database is limited to some program 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be extracted and applied to a number of other software programs, or other database files.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can only be "copied and pasted. E.g. a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Spreadsheet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12</a:t>
            </a:fld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5" name="Google Shape;185;p23"/>
          <p:cNvSpPr txBox="1">
            <a:spLocks noGrp="1"/>
          </p:cNvSpPr>
          <p:nvPr>
            <p:ph type="body" idx="4294967295"/>
          </p:nvPr>
        </p:nvSpPr>
        <p:spPr>
          <a:xfrm>
            <a:off x="1012800" y="1101100"/>
            <a:ext cx="10166400" cy="49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Characteristics Flat files(Database):</a:t>
            </a:r>
            <a:endParaRPr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stored as records in regular files.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usually have a simple structure and fixed number of fields.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fast access may support indexing of fields in the records.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mechanisms for relating data between files.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needs special programs in order to access and manipulate the data.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482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13</a:t>
            </a:fld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2" name="Google Shape;192;p24"/>
          <p:cNvSpPr txBox="1">
            <a:spLocks noGrp="1"/>
          </p:cNvSpPr>
          <p:nvPr>
            <p:ph type="body" idx="4294967295"/>
          </p:nvPr>
        </p:nvSpPr>
        <p:spPr>
          <a:xfrm>
            <a:off x="1151801" y="711700"/>
            <a:ext cx="9310800" cy="56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514350" marR="0" lvl="0" indent="-5016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ree Serif"/>
              <a:buAutoNum type="alphaLcPeriod" startAt="2"/>
            </a:pPr>
            <a:r>
              <a:rPr lang="en-US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Relational Database</a:t>
            </a:r>
            <a:r>
              <a:rPr lang="en-US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database which store information in a table.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relational databases, fields can be used in a number of ways (and can be of variable length), provided that they are linked in tables. 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developed based on a database model that provides for logical connections among files (known as tables) by including identifying data from one table in another table.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database uses Database Management system (DBMS) to perform its operations.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4826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14</a:t>
            </a:fld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9" name="Google Shape;199;p25"/>
          <p:cNvSpPr txBox="1">
            <a:spLocks noGrp="1"/>
          </p:cNvSpPr>
          <p:nvPr>
            <p:ph type="body" idx="4294967295"/>
          </p:nvPr>
        </p:nvSpPr>
        <p:spPr>
          <a:xfrm>
            <a:off x="1003874" y="605700"/>
            <a:ext cx="10271700" cy="56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Database Management System (DBMS)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software package designed to create, store, manage, and facilitate access to databases. 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lang="en-US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DBMS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provides users and programmers with a systematic way to create, retrieve, update and manage data on the database.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Examples of DBMS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10191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 Access, MS SQL Server, DB2, Oracle, Sybase, MySQL, PostgreSQL. 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Functions of DBMS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the user to add or delete records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or modify existing records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 data for easy access, retrieval and manipulation of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Acts as an interface between database and other applications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statistics of data items in the 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Ensures security for the data in the database against unauthorized access.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15</a:t>
            </a:fld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6" name="Google Shape;206;p26"/>
          <p:cNvSpPr txBox="1">
            <a:spLocks noGrp="1"/>
          </p:cNvSpPr>
          <p:nvPr>
            <p:ph type="body" idx="4294967295"/>
          </p:nvPr>
        </p:nvSpPr>
        <p:spPr>
          <a:xfrm>
            <a:off x="1521649" y="722075"/>
            <a:ext cx="9564900" cy="53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Importance of Relational database (Database) over Flat Database:</a:t>
            </a:r>
            <a:endParaRPr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 large amounts of data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information retrieval faster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data input faster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greater accuracy 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can be easily accessed.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can be shared.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storage and redundancy can be reduced.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inconsistency can be avoided.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Integrity can be maintained.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restrictions can be applied.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48056" marR="0" lvl="2" indent="-3555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16</a:t>
            </a:fld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3" name="Google Shape;213;p27"/>
          <p:cNvSpPr txBox="1">
            <a:spLocks noGrp="1"/>
          </p:cNvSpPr>
          <p:nvPr>
            <p:ph type="body" idx="4294967295"/>
          </p:nvPr>
        </p:nvSpPr>
        <p:spPr>
          <a:xfrm>
            <a:off x="675141" y="373289"/>
            <a:ext cx="10961687" cy="563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Selecting a database system: Need Analysis:</a:t>
            </a:r>
            <a:endParaRPr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needs analysis process will be specific to your organization but, at a minimum, should answer the following questions: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records we will warehouse and for how long?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will be using the database and what tasks will they perform?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often will the data be modified? Who will make these modifications?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will be providing IT support for the database?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hardware is available? Is there a budget for purchasing additional hardware?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will be responsible for maintaining the data?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data access be offered over the Internet? If so, what level of access should be supported?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4826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17</a:t>
            </a:fld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0" name="Google Shape;220;p28"/>
          <p:cNvSpPr txBox="1">
            <a:spLocks noGrp="1"/>
          </p:cNvSpPr>
          <p:nvPr>
            <p:ph type="body" idx="4294967295"/>
          </p:nvPr>
        </p:nvSpPr>
        <p:spPr>
          <a:xfrm>
            <a:off x="522967" y="417286"/>
            <a:ext cx="10950575" cy="56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91440" marR="0" lvl="0" indent="-914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 comprise the fundamental building blocks of any database. If you're familiar with spreadsheets, you'll find database tables extremely similar. Take a look at this example of a table sample database: 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4826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1" name="Google Shape;221;p28"/>
          <p:cNvGraphicFramePr/>
          <p:nvPr>
            <p:extLst>
              <p:ext uri="{D42A27DB-BD31-4B8C-83A1-F6EECF244321}">
                <p14:modId xmlns:p14="http://schemas.microsoft.com/office/powerpoint/2010/main" val="1387670499"/>
              </p:ext>
            </p:extLst>
          </p:nvPr>
        </p:nvGraphicFramePr>
        <p:xfrm>
          <a:off x="602492" y="2291509"/>
          <a:ext cx="10791524" cy="3833872"/>
        </p:xfrm>
        <a:graphic>
          <a:graphicData uri="http://schemas.openxmlformats.org/drawingml/2006/table">
            <a:tbl>
              <a:tblPr firstRow="1" bandRow="1">
                <a:noFill/>
                <a:tableStyleId>{1B47F993-7B4E-42C1-9994-4BB6601A7E30}</a:tableStyleId>
              </a:tblPr>
              <a:tblGrid>
                <a:gridCol w="1798583"/>
                <a:gridCol w="1798583"/>
                <a:gridCol w="1798583"/>
                <a:gridCol w="1992884"/>
                <a:gridCol w="1399917"/>
                <a:gridCol w="2002974"/>
              </a:tblGrid>
              <a:tr h="48000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Employee ID</a:t>
                      </a:r>
                      <a:endParaRPr sz="1800" dirty="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Last Name</a:t>
                      </a:r>
                      <a:endParaRPr sz="18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First Name</a:t>
                      </a:r>
                      <a:endParaRPr sz="18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Title</a:t>
                      </a:r>
                      <a:endParaRPr sz="18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Title Of</a:t>
                      </a:r>
                      <a:endParaRPr sz="18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Birth Date</a:t>
                      </a:r>
                      <a:endParaRPr sz="1800"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L="91450" marR="91450" marT="45725" marB="45725"/>
                </a:tc>
              </a:tr>
              <a:tr h="68019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nyirenda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Expert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Mr.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12/12/2000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68019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Nyirenda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Hannat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 Eng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05/12/1980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6330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Ally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Sophy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Accountancy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Mrs.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25/11/1988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68019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Msiga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Athuman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Auditor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25/11/1990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68019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Ally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Rakeem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Lecturer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22/6/1999</a:t>
                      </a:r>
                      <a:endParaRPr sz="1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18</a:t>
            </a:fld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8" name="Google Shape;228;p29"/>
          <p:cNvSpPr txBox="1">
            <a:spLocks noGrp="1"/>
          </p:cNvSpPr>
          <p:nvPr>
            <p:ph type="body" idx="4294967295"/>
          </p:nvPr>
        </p:nvSpPr>
        <p:spPr>
          <a:xfrm>
            <a:off x="891900" y="740100"/>
            <a:ext cx="10408200" cy="53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Database object in MS access: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endParaRPr b="1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Contain 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called records and 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called fields. Table in a database is also known as File or Relation.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Are requests for specific information from a database. Queries are virtual tables built on a given SQL statement.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Form/input screen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Are parts of user interface which are used to enter, edit or browse/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view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entries from a database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control: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a visual object such as textbox, checkbox, command buttons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types of control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683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bound control: is the one whose source of data is a field in the table or query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683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unbound control: is a control that is not connected to any data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4127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375"/>
              <a:buFont typeface="Questrial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4127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375"/>
              <a:buFont typeface="Questrial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body" idx="1"/>
          </p:nvPr>
        </p:nvSpPr>
        <p:spPr>
          <a:xfrm>
            <a:off x="976800" y="550575"/>
            <a:ext cx="10238400" cy="55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AutoNum type="romanLcPeriod"/>
            </a:pPr>
            <a:r>
              <a:rPr lang="en-US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– Present requested information and allow to create hard copies.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parts of the report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683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report header: this contains unbound controls that display title of the report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683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page header: contains or labels data items to be displayed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683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details: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683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page footer: holds controls that is to be displayed on every page such as the page number and date e.g. =now() displays the current date and time as set in the system clock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683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report footer: used to display summary from a report such as the grand total for numerical data in a particular field column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ree Serif"/>
              <a:buAutoNum type="romanLcPeriod"/>
            </a:pPr>
            <a:r>
              <a:rPr lang="en-US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- A module is a collection of user-defined functions, subroutines, and global variables written in 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VBA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 code. These objects can then be used/called from anywhere in your Access database.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ree Serif"/>
              <a:buAutoNum type="romanLcPeriod"/>
            </a:pPr>
            <a:r>
              <a:rPr lang="en-US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Macros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- A macro is a tool that allows you to automate tasks and add functionality to your forms, reports, and controls. For example, if you add a command button to a form, you associate the button's OnClick event to a 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macro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and the 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macro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 contains the commands that you want the button to perform each time it is clicked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" lvl="0" indent="48260" algn="l" rtl="0">
              <a:spcBef>
                <a:spcPts val="1200"/>
              </a:spcBef>
              <a:spcAft>
                <a:spcPts val="2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fld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4294967295"/>
          </p:nvPr>
        </p:nvSpPr>
        <p:spPr>
          <a:xfrm>
            <a:off x="1257500" y="638250"/>
            <a:ext cx="9813600" cy="55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91440" marR="0" lvl="0" indent="-914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endParaRPr lang="en-US" b="1" i="0" strike="noStrike" cap="none" dirty="0" smtClean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sz="3200" b="1" dirty="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en-US" b="1" dirty="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is the collection of related information that is organized so that it can easily be accessed, managed and updated. </a:t>
            </a:r>
            <a:endParaRPr lang="en-US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endParaRPr lang="en-US" b="1" i="0" strike="noStrike" cap="none" dirty="0" smtClean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1" i="0" strike="noStrike" cap="none" dirty="0" smtClean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b="1" i="0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processed to get the required results. For that purpose, different operations may be performed on data. 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data processing is defined as: " A sequence of operations on data to convert it into useful information". 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important operations that can be performed on data are: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and logical operations.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send and receive data from one location to another.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of data.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Arranging data into a specific order etc.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28116" marR="0" lvl="2" indent="-394716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est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MR.YUSUF</a:t>
            </a:r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1" name="Google Shape;241;p3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20</a:t>
            </a:fld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2" name="Google Shape;242;p31"/>
          <p:cNvSpPr txBox="1">
            <a:spLocks noGrp="1"/>
          </p:cNvSpPr>
          <p:nvPr>
            <p:ph type="body" idx="4294967295"/>
          </p:nvPr>
        </p:nvSpPr>
        <p:spPr>
          <a:xfrm>
            <a:off x="982726" y="559225"/>
            <a:ext cx="10317000" cy="5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Component of a table in a database: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Char char="❖"/>
            </a:pPr>
            <a:r>
              <a:rPr lang="en-US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Row/Record /Tuple </a:t>
            </a:r>
            <a:r>
              <a:rPr lang="en-US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collection of related fields.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record: one piece of data, i.e. one student's information.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Char char="❖"/>
            </a:pPr>
            <a:r>
              <a:rPr lang="en-US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Column/Field/Attribute</a:t>
            </a:r>
            <a:r>
              <a:rPr lang="en-US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characteristics describe each object/entity.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field: one category of information, i.e., Name, Address, Semester Grade, Academic topic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MR.YUSUF</a:t>
            </a:r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8" name="Google Shape;248;p3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21</a:t>
            </a:fld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9" name="Google Shape;249;p32"/>
          <p:cNvSpPr txBox="1">
            <a:spLocks noGrp="1"/>
          </p:cNvSpPr>
          <p:nvPr>
            <p:ph type="body" idx="4294967295"/>
          </p:nvPr>
        </p:nvSpPr>
        <p:spPr>
          <a:xfrm>
            <a:off x="940449" y="611250"/>
            <a:ext cx="10432500" cy="56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Terminologies used in Database: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US" b="0" i="0" u="none" strike="noStrike" cap="none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anything which can be distinctly identified </a:t>
            </a: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real world object .e.g. a physical thing like a person, a car, a wire. Or an abstract thing e.g. a university course, an event, a job.</a:t>
            </a:r>
            <a:endParaRPr b="0" i="0" u="none" strike="noStrike" cap="none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Primary key (PK):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unique key which uniquely identify each  row/record in a table. </a:t>
            </a:r>
            <a:endParaRPr b="0" i="0" u="none" strike="noStrike" cap="none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Foreign key (FK):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primary key from another table, this is the </a:t>
            </a: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 join relationships can be established. </a:t>
            </a:r>
            <a:endParaRPr b="0" i="0" u="none" strike="noStrike" cap="none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Normalization: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process of structuring data to minimize duplication(repetition) and inconsistencies.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Integrity</a:t>
            </a:r>
            <a:r>
              <a:rPr lang="en-US" b="0" i="0" u="none" strike="noStrike" cap="none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 that preserve the relationship among different related records in the database.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Constraints: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state that restricts (domain) the possible values of an attribute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Domain: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set of possible values of a given attributes.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Index: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way of providing quick access to data(used to speed up searching and sorting of data in a table)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4826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MR.YUSUF</a:t>
            </a:r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22</a:t>
            </a:fld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6" name="Google Shape;256;p33"/>
          <p:cNvSpPr txBox="1">
            <a:spLocks noGrp="1"/>
          </p:cNvSpPr>
          <p:nvPr>
            <p:ph type="body" idx="4294967295"/>
          </p:nvPr>
        </p:nvSpPr>
        <p:spPr>
          <a:xfrm>
            <a:off x="837750" y="616800"/>
            <a:ext cx="10516500" cy="5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Creating Database in MS Access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Database.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Data Types of the field in a table.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Primary key and Foreign key.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Relationship if any.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query.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Form by selecting reference table or query.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Report by selecting reference table or query.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>
            <a:spLocks noGrp="1"/>
          </p:cNvSpPr>
          <p:nvPr>
            <p:ph type="body" idx="4294967295"/>
          </p:nvPr>
        </p:nvSpPr>
        <p:spPr>
          <a:xfrm>
            <a:off x="1024128" y="500743"/>
            <a:ext cx="10199043" cy="5808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Data Type 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 particular kind of data item, as defined by the values it can take, the programming language used, or the operations that can be performed on it.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MR.YUSUF</a:t>
            </a:r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3" name="Google Shape;263;p3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graphicFrame>
        <p:nvGraphicFramePr>
          <p:cNvPr id="264" name="Google Shape;264;p34"/>
          <p:cNvGraphicFramePr/>
          <p:nvPr/>
        </p:nvGraphicFramePr>
        <p:xfrm>
          <a:off x="982896" y="1622136"/>
          <a:ext cx="10226200" cy="3876130"/>
        </p:xfrm>
        <a:graphic>
          <a:graphicData uri="http://schemas.openxmlformats.org/drawingml/2006/table">
            <a:tbl>
              <a:tblPr firstRow="1" bandRow="1">
                <a:noFill/>
                <a:tableStyleId>{1B47F993-7B4E-42C1-9994-4BB6601A7E30}</a:tableStyleId>
              </a:tblPr>
              <a:tblGrid>
                <a:gridCol w="2017850"/>
                <a:gridCol w="82083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Data Type</a:t>
                      </a:r>
                      <a:endParaRPr sz="18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Bree Serif"/>
                          <a:ea typeface="Bree Serif"/>
                          <a:cs typeface="Bree Serif"/>
                          <a:sym typeface="Bree Serif"/>
                        </a:rPr>
                        <a:t>Description</a:t>
                      </a:r>
                      <a:endParaRPr sz="1800">
                        <a:solidFill>
                          <a:schemeClr val="dk1"/>
                        </a:solidFill>
                        <a:latin typeface="Bree Serif"/>
                        <a:ea typeface="Bree Serif"/>
                        <a:cs typeface="Bree Serif"/>
                        <a:sym typeface="Bree Serif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Text/Short Text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for text or combinations of text and numbers. 255 characters maximum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Memo/Long Text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 is used for larger amounts of text. Stores up to 65,536 characters. Note: You cannot sort a memo field. However, they are searchable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0" marR="952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Bree Serif"/>
                        <a:buNone/>
                      </a:pPr>
                      <a:r>
                        <a:rPr lang="en-US" sz="180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    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Bree Serif"/>
                        <a:buNone/>
                      </a:pPr>
                      <a:r>
                        <a:rPr lang="en-US" sz="180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 values, such as distances. Note that there is a separate data type for currency.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Yes/No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Boolean values.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Date/Time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Dates and times.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AutoNumber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Numbers that are automatically generated for each record.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Currency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Monetary values.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Hyperlink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Hyperlinks, such as e-mail addresses.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>
            <a:spLocks noGrp="1"/>
          </p:cNvSpPr>
          <p:nvPr>
            <p:ph type="body" idx="4294967295"/>
          </p:nvPr>
        </p:nvSpPr>
        <p:spPr>
          <a:xfrm>
            <a:off x="573350" y="617450"/>
            <a:ext cx="10992600" cy="56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Elephant" panose="02020904090505020303" pitchFamily="18" charset="0"/>
                <a:ea typeface="Calibri"/>
                <a:cs typeface="Calibri"/>
                <a:sym typeface="Calibri"/>
              </a:rPr>
              <a:t>Database model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is the logical structure, presentation or layout that describe how data will be stored, managed and processed in the database.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Types of database models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Relational database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: is the database that uses table to store data,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 table is made up of rows and columns.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In relational database primary key is the fundamental tool used to establish relationship among tables.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marR="2921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Problems associated with relational database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2921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They don’t scale well to very large sizes, large data solutions become very expensive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2921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They don’t do unstructured data search very well (i.e. google type searching)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2921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Difficult to implement certain kinds of basic queries using SQL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>
            <a:spLocks noGrp="1"/>
          </p:cNvSpPr>
          <p:nvPr>
            <p:ph type="body" idx="4294967295"/>
          </p:nvPr>
        </p:nvSpPr>
        <p:spPr>
          <a:xfrm>
            <a:off x="573350" y="617450"/>
            <a:ext cx="10992600" cy="56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Hierarchical database: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the database that uses a tree like structure that links a number of elements to one.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Problems of Hierarchical database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marR="2921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Difficult or impossible to extend the data model (especially if you want items to belong to multiple hierarchies for different applications).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2921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Cannot force consistency between all logical entities (also referred to as update anomalies).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2921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Leads to query bias.  Certain types of queries are easier to write and execute faster than others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2921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Flat File database: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a database in which each database is represented as a single table.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>
            <a:spLocks noGrp="1"/>
          </p:cNvSpPr>
          <p:nvPr>
            <p:ph type="body" idx="4294967295"/>
          </p:nvPr>
        </p:nvSpPr>
        <p:spPr>
          <a:xfrm>
            <a:off x="573350" y="617450"/>
            <a:ext cx="10992600" cy="56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Problems of Flat file database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Less security easy to extract information.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Inconsistency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Redundancy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Sharing of information is cumbersome task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Slow for huge 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Searching process is time consuming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Network database: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 the database that is designed as a flexible approach to representing objects and their relationship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Problems of network model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System complexity: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All the records are maintained using pointers and hence the whole database structure becomes very complex.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>
            <a:spLocks noGrp="1"/>
          </p:cNvSpPr>
          <p:nvPr>
            <p:ph type="body" idx="4294967295"/>
          </p:nvPr>
        </p:nvSpPr>
        <p:spPr>
          <a:xfrm>
            <a:off x="573350" y="617450"/>
            <a:ext cx="10992600" cy="56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AutoNum type="arabicPeriod" startAt="2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Operational Anomalies: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Insertion, deletion and updating operations of any record require large number of pointer adjustments, which makes its implementation very complex and complicated.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 startAt="2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Absence of structural independence: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If changes are made to the database structure then all the application programs need to be modified before they can access data.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Object-Oriented database: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 a database in which information is represented in the form of objects.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Problems of Object Oriented database model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Schema Changes: Modifying the schema by creating, updating or modifying a persistent class typically means that changes have to be made to the other classes in the application that interact with instances of that class.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body" idx="1"/>
          </p:nvPr>
        </p:nvSpPr>
        <p:spPr>
          <a:xfrm>
            <a:off x="491350" y="540325"/>
            <a:ext cx="11059500" cy="57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libri"/>
              <a:buAutoNum type="arabicPeriod" startAt="2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Language Dependence: This means that data in an OODBMS is typically only accessible from a specific language using a specific Application Programming Interface (API).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 startAt="2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Lack of Ad-Hoc Queries: The queries that can be performed on the data in an OODBMS is highly dependent on the design of the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fld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4294967295"/>
          </p:nvPr>
        </p:nvSpPr>
        <p:spPr>
          <a:xfrm>
            <a:off x="1098150" y="616800"/>
            <a:ext cx="9995700" cy="56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91440" marR="0" lvl="0" indent="-914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Stages of Data 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53262" marR="0" lvl="2" indent="-508761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romanL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data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953262" marR="0" lvl="2" indent="-508761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romanL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Preparation of data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953262" marR="0" lvl="2" indent="-508761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romanL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of data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953262" marR="0" lvl="2" indent="-508761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romanL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of data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953262" marR="0" lvl="2" indent="-508761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romanL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of information 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53262" marR="0" lvl="2" indent="-369061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estrial"/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1175" marR="0" lvl="2" indent="-447675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arabicPeriod"/>
            </a:pPr>
            <a:r>
              <a:rPr lang="en-US" sz="2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Collection of data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Data are obtained and gathered from their source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511175" marR="0" lvl="2" indent="-447675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arabicPeriod"/>
            </a:pPr>
            <a:r>
              <a:rPr lang="en-US" sz="2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Preparation of data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Data are made ready for further use.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511175" marR="0" lvl="2" indent="-447675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arabicPeriod"/>
            </a:pPr>
            <a:r>
              <a:rPr lang="en-US" sz="2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Input of data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Data are passed to the person or department responsible for processing data.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computer is used, data are typed into the computer.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6096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estrial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MR.YUSUF</a:t>
            </a:r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fld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4294967295"/>
          </p:nvPr>
        </p:nvSpPr>
        <p:spPr>
          <a:xfrm>
            <a:off x="929875" y="622350"/>
            <a:ext cx="10217700" cy="56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539496" marR="0" lvl="0" indent="-463296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arabicPeriod" startAt="4"/>
            </a:pPr>
            <a:r>
              <a:rPr lang="en-US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Processing of data 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The data are manipulated by sorting, calculating, updating etc.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Usually, a set of working procedure or instructions are followed.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82296" marR="0" lvl="0" indent="-6096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arabicPeriod" startAt="5"/>
            </a:pPr>
            <a:r>
              <a:rPr lang="en-US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Output of information 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The end result is produced in a suitable manner.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82296" marR="0" lvl="0" indent="-6096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Data processing life cycle (IPO) diagram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82296" marR="0" lvl="0" indent="-6096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endParaRPr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2296" marR="0" lvl="0" indent="-6096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endParaRPr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2296" marR="0" lvl="0" indent="-6096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endParaRPr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2296" marR="0" lvl="0" indent="-6096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US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82296" marR="0" lvl="0" indent="-6096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IPO- Input, Processing, Output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4826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16"/>
          <p:cNvGrpSpPr/>
          <p:nvPr/>
        </p:nvGrpSpPr>
        <p:grpSpPr>
          <a:xfrm>
            <a:off x="4842932" y="3224990"/>
            <a:ext cx="4800600" cy="2650475"/>
            <a:chOff x="4433942" y="3192333"/>
            <a:chExt cx="4800600" cy="2650475"/>
          </a:xfrm>
        </p:grpSpPr>
        <p:cxnSp>
          <p:nvCxnSpPr>
            <p:cNvPr id="125" name="Google Shape;125;p16"/>
            <p:cNvCxnSpPr/>
            <p:nvPr/>
          </p:nvCxnSpPr>
          <p:spPr>
            <a:xfrm>
              <a:off x="5081643" y="5842808"/>
              <a:ext cx="3322045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6" name="Google Shape;126;p16"/>
            <p:cNvGrpSpPr/>
            <p:nvPr/>
          </p:nvGrpSpPr>
          <p:grpSpPr>
            <a:xfrm>
              <a:off x="4433942" y="3192333"/>
              <a:ext cx="4800600" cy="2650475"/>
              <a:chOff x="4433942" y="3192333"/>
              <a:chExt cx="4800600" cy="2650475"/>
            </a:xfrm>
          </p:grpSpPr>
          <p:cxnSp>
            <p:nvCxnSpPr>
              <p:cNvPr id="127" name="Google Shape;127;p16"/>
              <p:cNvCxnSpPr/>
              <p:nvPr/>
            </p:nvCxnSpPr>
            <p:spPr>
              <a:xfrm>
                <a:off x="5058232" y="3420932"/>
                <a:ext cx="0" cy="12788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16"/>
              <p:cNvCxnSpPr/>
              <p:nvPr/>
            </p:nvCxnSpPr>
            <p:spPr>
              <a:xfrm>
                <a:off x="8403687" y="3420932"/>
                <a:ext cx="0" cy="10502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grpSp>
            <p:nvGrpSpPr>
              <p:cNvPr id="129" name="Google Shape;129;p16"/>
              <p:cNvGrpSpPr/>
              <p:nvPr/>
            </p:nvGrpSpPr>
            <p:grpSpPr>
              <a:xfrm>
                <a:off x="4433942" y="3192333"/>
                <a:ext cx="4800600" cy="2650475"/>
                <a:chOff x="4433942" y="3192333"/>
                <a:chExt cx="4800600" cy="2650475"/>
              </a:xfrm>
            </p:grpSpPr>
            <p:sp>
              <p:nvSpPr>
                <p:cNvPr id="130" name="Google Shape;130;p16"/>
                <p:cNvSpPr/>
                <p:nvPr/>
              </p:nvSpPr>
              <p:spPr>
                <a:xfrm>
                  <a:off x="5957942" y="3192333"/>
                  <a:ext cx="1295400" cy="457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5875" cap="flat" cmpd="sng">
                  <a:solidFill>
                    <a:srgbClr val="147EA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Bree Serif"/>
                      <a:ea typeface="Bree Serif"/>
                      <a:cs typeface="Bree Serif"/>
                      <a:sym typeface="Bree Serif"/>
                    </a:rPr>
                    <a:t>INPUT</a:t>
                  </a:r>
                  <a:endParaRPr/>
                </a:p>
              </p:txBody>
            </p:sp>
            <p:sp>
              <p:nvSpPr>
                <p:cNvPr id="131" name="Google Shape;131;p16"/>
                <p:cNvSpPr/>
                <p:nvPr/>
              </p:nvSpPr>
              <p:spPr>
                <a:xfrm>
                  <a:off x="7508838" y="4471208"/>
                  <a:ext cx="1725704" cy="457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5875" cap="flat" cmpd="sng">
                  <a:solidFill>
                    <a:srgbClr val="147EA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Bree Serif"/>
                      <a:ea typeface="Bree Serif"/>
                      <a:cs typeface="Bree Serif"/>
                      <a:sym typeface="Bree Serif"/>
                    </a:rPr>
                    <a:t>PROCESSING</a:t>
                  </a:r>
                  <a:endParaRPr/>
                </a:p>
              </p:txBody>
            </p:sp>
            <p:sp>
              <p:nvSpPr>
                <p:cNvPr id="132" name="Google Shape;132;p16"/>
                <p:cNvSpPr/>
                <p:nvPr/>
              </p:nvSpPr>
              <p:spPr>
                <a:xfrm>
                  <a:off x="4433942" y="4471208"/>
                  <a:ext cx="1295400" cy="457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5875" cap="flat" cmpd="sng">
                  <a:solidFill>
                    <a:srgbClr val="147EA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Bree Serif"/>
                      <a:ea typeface="Bree Serif"/>
                      <a:cs typeface="Bree Serif"/>
                      <a:sym typeface="Bree Serif"/>
                    </a:rPr>
                    <a:t>OUTPUT</a:t>
                  </a:r>
                  <a:endParaRPr/>
                </a:p>
              </p:txBody>
            </p:sp>
            <p:cxnSp>
              <p:nvCxnSpPr>
                <p:cNvPr id="133" name="Google Shape;133;p16"/>
                <p:cNvCxnSpPr>
                  <a:stCxn id="130" idx="3"/>
                </p:cNvCxnSpPr>
                <p:nvPr/>
              </p:nvCxnSpPr>
              <p:spPr>
                <a:xfrm>
                  <a:off x="7253342" y="3420933"/>
                  <a:ext cx="115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4" name="Google Shape;134;p16"/>
                <p:cNvCxnSpPr>
                  <a:endCxn id="132" idx="2"/>
                </p:cNvCxnSpPr>
                <p:nvPr/>
              </p:nvCxnSpPr>
              <p:spPr>
                <a:xfrm rot="10800000">
                  <a:off x="5081642" y="4928408"/>
                  <a:ext cx="0" cy="914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35" name="Google Shape;135;p16"/>
                <p:cNvCxnSpPr/>
                <p:nvPr/>
              </p:nvCxnSpPr>
              <p:spPr>
                <a:xfrm>
                  <a:off x="8403688" y="4928408"/>
                  <a:ext cx="1" cy="914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6" name="Google Shape;136;p16"/>
                <p:cNvCxnSpPr/>
                <p:nvPr/>
              </p:nvCxnSpPr>
              <p:spPr>
                <a:xfrm>
                  <a:off x="5058232" y="3420933"/>
                  <a:ext cx="89971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5</a:t>
            </a:fld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4294967295"/>
          </p:nvPr>
        </p:nvSpPr>
        <p:spPr>
          <a:xfrm>
            <a:off x="1289601" y="688950"/>
            <a:ext cx="9454800" cy="54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91440" marR="0" lvl="0" indent="-914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 data processing can be accomplished through following methods: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Data Processing.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Mechanical Data Processing.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romanL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Electronic Data Processing.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588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romanLcPeriod"/>
            </a:pPr>
            <a:r>
              <a:rPr lang="en-US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Manual Data 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data processing refers to data processing that requires humans to manage and process the data throughout its existence. (Physical entering of data done with pen and paper)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data processing utilizes non-technological tools, which include paper, writing utensils and physical filing cabinets.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manual data processing, all the calculations and logical operations are manually performed on data.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4826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Questrial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6</a:t>
            </a:fld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4294967295"/>
          </p:nvPr>
        </p:nvSpPr>
        <p:spPr>
          <a:xfrm>
            <a:off x="1092449" y="621450"/>
            <a:ext cx="10007100" cy="56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514350" marR="0" lvl="0" indent="-5016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romanLcPeriod" startAt="2"/>
            </a:pPr>
            <a:r>
              <a:rPr lang="en-US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Mechanical Data 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mechanical data processing, data is processed by using different tools like typewriters, mechanical printers, calculator or other mechanical devices.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0165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romanLcPeriod" startAt="3"/>
            </a:pPr>
            <a:r>
              <a:rPr lang="en-US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Electronic Data 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modern technique to process data. The data is processed through computer.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set of instructions are given to the computer as input and the computer automatically processes the data according to the given set of instructions.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fld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4294967295"/>
          </p:nvPr>
        </p:nvSpPr>
        <p:spPr>
          <a:xfrm>
            <a:off x="1141225" y="859825"/>
            <a:ext cx="10233900" cy="50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91440" marR="0" lvl="0" indent="-914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Advantages of Electronic data processing over the others: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3816" marR="0" lvl="2" indent="-458216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alphaL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more fast.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3816" marR="0" lvl="2" indent="-458216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alphaL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less time consuming.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3816" marR="0" lvl="2" indent="-458216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alphaL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process large amounts of data easily.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3816" marR="0" lvl="2" indent="-458216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alphaL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present information in more attractive way e.g. by using charts.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3816" marR="0" lvl="2" indent="-458216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alphaL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give 100 % error free results, if input and instructions are accurate.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813816" marR="0" lvl="2" indent="-458216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alphaL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better security features e.g. the use of password, encryption.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813816" marR="0" lvl="2" indent="-458216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alphaL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repetition of data (redundancy) stored in the database.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813816" marR="0" lvl="2" indent="-458216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alphaL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Centralized records that can be accessed by remote terminals simultaneously.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813816" marR="0" lvl="2" indent="-458216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alphaL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can be linked with other application to enhance sharing of data.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813816" marR="0" lvl="2" indent="-458216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alphaL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decision making capabilities.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813816" marR="0" lvl="2" indent="-458216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AutoNum type="alphaL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update of data in the database.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8</a:t>
            </a:fld>
            <a:endParaRPr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body" idx="4294967295"/>
          </p:nvPr>
        </p:nvSpPr>
        <p:spPr>
          <a:xfrm>
            <a:off x="1122300" y="897649"/>
            <a:ext cx="9947400" cy="6880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Questrial"/>
              <a:buNone/>
            </a:pPr>
            <a:r>
              <a:rPr lang="en-US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Data hierarchy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Calibri"/>
              <a:buChar char="❖"/>
            </a:pPr>
            <a:r>
              <a:rPr lang="en-US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Is the smallest unit of data in a computer.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❖"/>
            </a:pPr>
            <a:r>
              <a:rPr lang="en-US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Characters/byte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Is a combination of eight bits.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ree Serif"/>
              <a:buChar char="❖"/>
            </a:pPr>
            <a:r>
              <a:rPr lang="en-US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Field</a:t>
            </a:r>
            <a:r>
              <a:rPr lang="en-US" b="1" i="1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collection of characters that represents a single type of data.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❖"/>
            </a:pPr>
            <a:r>
              <a:rPr lang="en-US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Record</a:t>
            </a:r>
            <a:r>
              <a:rPr lang="en-US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collection of related fields, i.e. fields are related to the same case (or respondent).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❖"/>
            </a:pPr>
            <a:r>
              <a:rPr lang="en-US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-US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collection of related records, i.e. records related to the same sample.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❖"/>
            </a:pPr>
            <a:r>
              <a:rPr lang="en-US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 collection of related files, i.e. Files of students in a school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marR="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❖"/>
            </a:pP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8056" marR="0" lvl="2" indent="-3555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8CAD-6C32-4B91-B6A3-0E15ED2D6874}" type="datetime1">
              <a:rPr lang="en-US" altLang="en-US"/>
              <a:pPr/>
              <a:t>9/28/2020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0722C4-E02E-4C52-901F-C47F7A39AB0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4996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Terminologies (2)</a:t>
            </a:r>
          </a:p>
        </p:txBody>
      </p:sp>
      <p:pic>
        <p:nvPicPr>
          <p:cNvPr id="84998" name="Picture 6" descr="xx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6219" y="1715824"/>
            <a:ext cx="8077200" cy="502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25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2270</Words>
  <Application>Microsoft Office PowerPoint</Application>
  <PresentationFormat>Widescreen</PresentationFormat>
  <Paragraphs>306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Questrial</vt:lpstr>
      <vt:lpstr>Times New Roman</vt:lpstr>
      <vt:lpstr>Cabin</vt:lpstr>
      <vt:lpstr>Arial</vt:lpstr>
      <vt:lpstr>Noto Sans Symbols</vt:lpstr>
      <vt:lpstr>Calibri</vt:lpstr>
      <vt:lpstr>Elephant</vt:lpstr>
      <vt:lpstr>Bree Serif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Terminologies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Student</cp:lastModifiedBy>
  <cp:revision>8</cp:revision>
  <dcterms:modified xsi:type="dcterms:W3CDTF">2020-09-28T06:22:27Z</dcterms:modified>
</cp:coreProperties>
</file>