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3137-3654-BC49-8C83-36978C9D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316BC-DD6B-B942-98F4-536EBB736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8765-BD40-F84D-8640-B47FE1DA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5FAA-3BAA-4349-901B-F99C76DC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D073-068C-014A-9651-28A9FA70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3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7182-A973-5A45-B0EA-99846AAC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81910-1DC2-1341-9C79-5D4780275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CC1A3-3085-5C4B-A6D8-7E8C29E2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4CCC3-BED6-3D4A-B299-69539A4A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4A2F-18EC-354A-8991-28CB5B23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AC450-0585-3144-A831-34F71446C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8C2AF-0496-6948-B87E-AF59D0CE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3737-88AB-5A41-8651-ACE35C6A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46C0-9DCB-AD47-8B9D-BED6B1EB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612B-D4A5-2646-9019-E52E7F6B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A012-087F-6C46-8840-0BA3F431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60C8-0B24-DB4C-B237-AC5BE35F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2044-A051-3F40-B93F-9F53CD31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0A88-2C01-FF4A-B2BE-9B6EC443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98B1-3ACD-8A4C-8DCA-2D2482C7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66A-FF4E-0448-B862-81A2D381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D497-4432-0741-9337-10C06F79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90A1-4850-4743-AFBB-364EFDB8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D2D5-0119-A74A-87D6-2327D25D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A1E-4030-BC48-AA88-7CD722E8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4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5A37-3945-2543-BBAC-1C3406F9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1A78-0CC6-4649-BD77-4FC4191A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39863-20D7-6749-AF93-383AD8F3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7C1E-44D3-3945-B168-A8703320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C1C7-C170-7F46-84D5-97A256F5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591B-F400-7543-9D94-53A1E402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B124-C2AA-1341-AB6B-1B5855E3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DBBB7-6587-F44D-8139-D26296F2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321DB-1845-0C49-B542-9B54A6E74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0E02-EFE8-C94A-9640-AAF634421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57854-ECB1-B542-9E41-5D53AB6ED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F81BD-B9BF-C341-BB6E-68100B8B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4E14C-A2C7-2641-98DE-F5F6D2FE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A2123-5E99-834D-BBE5-DE415D76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C01C-7226-A344-9E0E-9F3A328F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D805-48DA-234F-9848-89DAE944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5F5E2-689E-0E48-A2FA-BF4B9484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2DB7-2C88-184A-BC8C-9DA03E66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80394-DF1E-8D4B-9042-47E0E30B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E3E3D-71C8-AB43-AE43-4E175FB2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F3AEA-69C7-3546-9B4F-F2D085B2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B817-CFE9-004B-A4A8-F58C319F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A18D-8809-4B4E-BB73-B16D870B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4213F-086B-814A-80F4-22D53415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8840-297E-FE4A-BCE5-9BCE5DB8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6B8DC-FEFC-9D46-A27D-54C70686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07F5-6894-7740-9C72-9909A04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5123-11C6-7442-AA46-34ECD5C3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D0F65-E9B8-BF40-A97E-00FC1B2F7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173BF-2638-6145-95AA-66468F413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28946-3B21-2B43-A9FC-586106E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AC389-ABBC-864F-8E39-721D85B1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A62B4-907F-F54C-B645-CDF23887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AFAA2-B28C-F745-9AA2-5C22A3B9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183F-0F4C-454D-8F84-5B4E563F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6C99-CCCE-F748-A61A-90433E0F3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90A5-2A86-5E47-A6CB-752D60C714A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3707-1CD8-564B-B389-FDF8258A1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7EC3-8D87-A145-AB30-D17208EC6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marchet/dnnworkshop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2B95B-9234-4A49-9406-43FB29C27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Setup Azure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645C0-08BE-5247-8EC1-74ED4B0BA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73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92084-7021-9B4A-A4D5-F19E394A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 workspace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61928F-460A-DA4A-8E46-1F35EE7D7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64099"/>
            <a:ext cx="6553545" cy="55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74354-723C-7648-8AB0-6C48ED77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Create a Notebook VM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AD1CF7-9814-4F20-8109-05202739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Select NC6 or better (1 GPU) if you have quota</a:t>
            </a:r>
          </a:p>
          <a:p>
            <a:r>
              <a:rPr lang="en-US" sz="2000" dirty="0"/>
              <a:t>Select D4v2 or better (8 CPUs) if you have not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5B2ECB-3AD4-7D47-90E3-495ACE65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87" y="1837432"/>
            <a:ext cx="7129756" cy="33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9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F625-339E-3843-9D4E-20625B49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Launch Jupyter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68075-2566-8043-8734-59AC22F9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444887"/>
            <a:ext cx="9232900" cy="12002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3EBF3A-119B-4B2A-B580-BD3C3267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Not </a:t>
            </a:r>
            <a:r>
              <a:rPr lang="en-US" sz="1800" dirty="0" err="1">
                <a:solidFill>
                  <a:schemeClr val="bg1"/>
                </a:solidFill>
              </a:rPr>
              <a:t>Jupyterlab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Then open a command prompt in </a:t>
            </a:r>
            <a:r>
              <a:rPr lang="en-US" sz="1800" dirty="0" err="1">
                <a:solidFill>
                  <a:schemeClr val="bg1"/>
                </a:solidFill>
              </a:rPr>
              <a:t>jupyter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Clone the repository</a:t>
            </a:r>
          </a:p>
          <a:p>
            <a:r>
              <a:rPr lang="en-US" sz="1800" dirty="0">
                <a:solidFill>
                  <a:schemeClr val="bg1"/>
                </a:solidFill>
              </a:rPr>
              <a:t>git clone https://</a:t>
            </a:r>
            <a:r>
              <a:rPr lang="en-US" sz="1800" dirty="0" err="1">
                <a:solidFill>
                  <a:schemeClr val="bg1"/>
                </a:solidFill>
              </a:rPr>
              <a:t>github.com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gmarchet</a:t>
            </a:r>
            <a:r>
              <a:rPr lang="en-US" sz="1800" dirty="0">
                <a:solidFill>
                  <a:schemeClr val="bg1"/>
                </a:solidFill>
              </a:rPr>
              <a:t>/dnnworkshop5</a:t>
            </a:r>
          </a:p>
        </p:txBody>
      </p:sp>
    </p:spTree>
    <p:extLst>
      <p:ext uri="{BB962C8B-B14F-4D97-AF65-F5344CB8AC3E}">
        <p14:creationId xmlns:p14="http://schemas.microsoft.com/office/powerpoint/2010/main" val="264929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2E6F4-5684-2B41-BA96-EAF03B9F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Clone the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4F54A-DBE9-8F4E-B3AE-C10ABDF3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433345"/>
            <a:ext cx="9232900" cy="1223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9038-2420-3C4B-A321-62FFA930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cd &lt;your user directory&gt;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git clone </a:t>
            </a:r>
            <a:r>
              <a:rPr lang="en-US" sz="1800" dirty="0">
                <a:solidFill>
                  <a:schemeClr val="bg1"/>
                </a:solidFill>
                <a:hlinkClick r:id="rId3"/>
              </a:rPr>
              <a:t>https://github.com/gmarchet/dnnworkshop5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6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Office Theme</vt:lpstr>
      <vt:lpstr>Setup Azure ML</vt:lpstr>
      <vt:lpstr>Create a workspace</vt:lpstr>
      <vt:lpstr>Create a Notebook VM</vt:lpstr>
      <vt:lpstr>Launch Jupyter</vt:lpstr>
      <vt:lpstr>Clone the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Azure ML</dc:title>
  <dc:creator>Giovanni Marchetti</dc:creator>
  <cp:lastModifiedBy>Giovanni Marchetti</cp:lastModifiedBy>
  <cp:revision>3</cp:revision>
  <dcterms:created xsi:type="dcterms:W3CDTF">2019-10-07T22:54:57Z</dcterms:created>
  <dcterms:modified xsi:type="dcterms:W3CDTF">2019-10-07T22:57:40Z</dcterms:modified>
</cp:coreProperties>
</file>