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5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9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1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1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9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0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792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6.07285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8CF3D10-D8D4-4F0D-966D-81222EF3A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440A6-D337-B846-BCEF-FC6CBEA9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Memory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74E2B-208A-C343-B099-0D5E6E1A3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77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1194-1224-8D41-888A-53EBDEA4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BCF3-2852-6447-A08A-B0152E82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NLP tasks require different network structures, e.g. seq2seq for translation, Bert or Elmo for classification, GPT for generation</a:t>
            </a:r>
          </a:p>
          <a:p>
            <a:r>
              <a:rPr lang="en-US" dirty="0"/>
              <a:t>What if we expressed the above as questions and answers? For instance</a:t>
            </a:r>
          </a:p>
          <a:p>
            <a:pPr lvl="1"/>
            <a:r>
              <a:rPr lang="en-US" dirty="0"/>
              <a:t>What is the sentiment of this phrase? Positive, negative or neutral? Neutral</a:t>
            </a:r>
          </a:p>
          <a:p>
            <a:pPr lvl="1"/>
            <a:r>
              <a:rPr lang="en-US" dirty="0"/>
              <a:t>After me, the deluge! What comes after me? The deluge!</a:t>
            </a:r>
          </a:p>
          <a:p>
            <a:pPr lvl="1"/>
            <a:r>
              <a:rPr lang="en-US" dirty="0"/>
              <a:t>What is the French for, “I need coffee”?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d’un café </a:t>
            </a:r>
          </a:p>
        </p:txBody>
      </p:sp>
    </p:spTree>
    <p:extLst>
      <p:ext uri="{BB962C8B-B14F-4D97-AF65-F5344CB8AC3E}">
        <p14:creationId xmlns:p14="http://schemas.microsoft.com/office/powerpoint/2010/main" val="40955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FC29C1-C61C-1A4D-8375-7C8743AC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92" y="447234"/>
            <a:ext cx="8734868" cy="3450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7AC1A-8BF5-9D46-8328-183B08CD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Memory Network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E806C-B127-443E-BDCF-2C663618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generic architecture designed to answer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5FBEA-340D-3044-BB46-11E3A13BB495}"/>
              </a:ext>
            </a:extLst>
          </p:cNvPr>
          <p:cNvSpPr txBox="1"/>
          <p:nvPr/>
        </p:nvSpPr>
        <p:spPr>
          <a:xfrm>
            <a:off x="8708827" y="124849"/>
            <a:ext cx="3311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From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https://arxiv.org/abs/1506.07285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5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DA7B1-0503-7845-97B8-3A9A8CF3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92" y="447234"/>
            <a:ext cx="8734868" cy="3450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42F31-D2EB-304B-A936-C5003583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Semantic and input modules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306A4A-FB07-4828-8521-B10115E8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Semantic module is performing </a:t>
            </a:r>
            <a:r>
              <a:rPr lang="en-US" dirty="0" err="1">
                <a:solidFill>
                  <a:srgbClr val="FFFFFF"/>
                </a:solidFill>
              </a:rPr>
              <a:t>GloVe</a:t>
            </a:r>
            <a:r>
              <a:rPr lang="en-US" dirty="0">
                <a:solidFill>
                  <a:srgbClr val="FFFFFF"/>
                </a:solidFill>
              </a:rPr>
              <a:t> embedding of inputs</a:t>
            </a:r>
          </a:p>
          <a:p>
            <a:r>
              <a:rPr lang="en-US" dirty="0">
                <a:solidFill>
                  <a:srgbClr val="FFFFFF"/>
                </a:solidFill>
              </a:rPr>
              <a:t>The input module is a GRU. The last hidden state of each sentence is accessible directly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8D69D-B7FB-414F-8A49-EAD5722E4306}"/>
              </a:ext>
            </a:extLst>
          </p:cNvPr>
          <p:cNvSpPr/>
          <p:nvPr/>
        </p:nvSpPr>
        <p:spPr>
          <a:xfrm>
            <a:off x="1730792" y="447234"/>
            <a:ext cx="1432538" cy="3450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594A2-214E-3643-B681-42CA0191702D}"/>
              </a:ext>
            </a:extLst>
          </p:cNvPr>
          <p:cNvSpPr/>
          <p:nvPr/>
        </p:nvSpPr>
        <p:spPr>
          <a:xfrm>
            <a:off x="3163330" y="2007704"/>
            <a:ext cx="5434018" cy="18898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5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device&#10;&#10;Description automatically generated">
            <a:extLst>
              <a:ext uri="{FF2B5EF4-FFF2-40B4-BE49-F238E27FC236}">
                <a16:creationId xmlns:a16="http://schemas.microsoft.com/office/drawing/2014/main" id="{E500793A-EF27-D347-BD77-D6E601B2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92" y="447234"/>
            <a:ext cx="8734868" cy="3450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FAB72-0917-7D4B-B8A2-25D05EE1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 Module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FB952A-3928-43DE-9C91-AD9BF0FC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question module is a GRU. </a:t>
            </a:r>
          </a:p>
          <a:p>
            <a:r>
              <a:rPr lang="en-US" dirty="0">
                <a:solidFill>
                  <a:srgbClr val="FFFFFF"/>
                </a:solidFill>
              </a:rPr>
              <a:t>The question is its input (duly tokenized).</a:t>
            </a:r>
          </a:p>
          <a:p>
            <a:r>
              <a:rPr lang="en-US" dirty="0">
                <a:solidFill>
                  <a:srgbClr val="FFFFFF"/>
                </a:solidFill>
              </a:rPr>
              <a:t>The last hidden state is accessible.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9334A-D8E5-CD4A-97C8-55BE502EF525}"/>
              </a:ext>
            </a:extLst>
          </p:cNvPr>
          <p:cNvSpPr/>
          <p:nvPr/>
        </p:nvSpPr>
        <p:spPr>
          <a:xfrm>
            <a:off x="8637373" y="1902941"/>
            <a:ext cx="1865870" cy="2038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6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pic>
        <p:nvPicPr>
          <p:cNvPr id="4" name="Content Placeholder 3" descr="A close up of a device&#10;&#10;Description automatically generated">
            <a:extLst>
              <a:ext uri="{FF2B5EF4-FFF2-40B4-BE49-F238E27FC236}">
                <a16:creationId xmlns:a16="http://schemas.microsoft.com/office/drawing/2014/main" id="{E500793A-EF27-D347-BD77-D6E601B2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92" y="447234"/>
            <a:ext cx="8734868" cy="3450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FAB72-0917-7D4B-B8A2-25D05EE1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Episodic memory module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FB952A-3928-43DE-9C91-AD9BF0FC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episodic memory module is a GRU. </a:t>
            </a:r>
          </a:p>
          <a:p>
            <a:r>
              <a:rPr lang="en-US" dirty="0">
                <a:solidFill>
                  <a:srgbClr val="FFFFFF"/>
                </a:solidFill>
              </a:rPr>
              <a:t>It receives encoded inputs and a question</a:t>
            </a:r>
          </a:p>
          <a:p>
            <a:r>
              <a:rPr lang="en-US" dirty="0">
                <a:solidFill>
                  <a:srgbClr val="FFFFFF"/>
                </a:solidFill>
              </a:rPr>
              <a:t>It runs multiple passes (or episodes). </a:t>
            </a:r>
          </a:p>
          <a:p>
            <a:r>
              <a:rPr lang="en-US" dirty="0">
                <a:solidFill>
                  <a:srgbClr val="FFFFFF"/>
                </a:solidFill>
              </a:rPr>
              <a:t>At each pass it computes an attention score for the inputs, given the question</a:t>
            </a:r>
          </a:p>
          <a:p>
            <a:r>
              <a:rPr lang="en-US" dirty="0">
                <a:solidFill>
                  <a:srgbClr val="FFFFFF"/>
                </a:solidFill>
              </a:rPr>
              <a:t>Scores may differ at each pass as the relevance changes as new inputs are processed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6A92F-34C3-AB43-87F8-BC527D4EC5A0}"/>
              </a:ext>
            </a:extLst>
          </p:cNvPr>
          <p:cNvSpPr/>
          <p:nvPr/>
        </p:nvSpPr>
        <p:spPr>
          <a:xfrm>
            <a:off x="3138616" y="447234"/>
            <a:ext cx="5511114" cy="15669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9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pic>
        <p:nvPicPr>
          <p:cNvPr id="4" name="Content Placeholder 3" descr="A close up of a device&#10;&#10;Description automatically generated">
            <a:extLst>
              <a:ext uri="{FF2B5EF4-FFF2-40B4-BE49-F238E27FC236}">
                <a16:creationId xmlns:a16="http://schemas.microsoft.com/office/drawing/2014/main" id="{E500793A-EF27-D347-BD77-D6E601B2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92" y="447234"/>
            <a:ext cx="8734868" cy="3450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FAB72-0917-7D4B-B8A2-25D05EE1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Answer module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FB952A-3928-43DE-9C91-AD9BF0FC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answer model is a decoder based on GRU</a:t>
            </a:r>
          </a:p>
          <a:p>
            <a:r>
              <a:rPr lang="en-US" dirty="0">
                <a:solidFill>
                  <a:srgbClr val="FFFFFF"/>
                </a:solidFill>
              </a:rPr>
              <a:t>It is fed a concatenation of output of memory module and encoded question</a:t>
            </a:r>
          </a:p>
          <a:p>
            <a:r>
              <a:rPr lang="en-US" dirty="0">
                <a:solidFill>
                  <a:srgbClr val="FFFFFF"/>
                </a:solidFill>
              </a:rPr>
              <a:t>It produces a </a:t>
            </a:r>
            <a:r>
              <a:rPr lang="en-US" dirty="0" err="1">
                <a:solidFill>
                  <a:srgbClr val="FFFFFF"/>
                </a:solidFill>
              </a:rPr>
              <a:t>softmax</a:t>
            </a:r>
            <a:r>
              <a:rPr lang="en-US">
                <a:solidFill>
                  <a:srgbClr val="FFFFFF"/>
                </a:solidFill>
              </a:rPr>
              <a:t> distribution over </a:t>
            </a:r>
            <a:r>
              <a:rPr lang="en-US" dirty="0">
                <a:solidFill>
                  <a:srgbClr val="FFFFFF"/>
                </a:solidFill>
              </a:rPr>
              <a:t>the vocabulary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13B7D-F2FC-294C-B302-67B936C5E2AA}"/>
              </a:ext>
            </a:extLst>
          </p:cNvPr>
          <p:cNvSpPr/>
          <p:nvPr/>
        </p:nvSpPr>
        <p:spPr>
          <a:xfrm>
            <a:off x="8647043" y="447234"/>
            <a:ext cx="1814165" cy="14809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4"/>
      </a:lt2>
      <a:accent1>
        <a:srgbClr val="DD3397"/>
      </a:accent1>
      <a:accent2>
        <a:srgbClr val="CA21CB"/>
      </a:accent2>
      <a:accent3>
        <a:srgbClr val="9533DD"/>
      </a:accent3>
      <a:accent4>
        <a:srgbClr val="563FD2"/>
      </a:accent4>
      <a:accent5>
        <a:srgbClr val="335FDD"/>
      </a:accent5>
      <a:accent6>
        <a:srgbClr val="2194CB"/>
      </a:accent6>
      <a:hlink>
        <a:srgbClr val="616BCA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252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Tw Cen MT</vt:lpstr>
      <vt:lpstr>Wingdings 2</vt:lpstr>
      <vt:lpstr>DividendVTI</vt:lpstr>
      <vt:lpstr>Memory Networks</vt:lpstr>
      <vt:lpstr>The idea</vt:lpstr>
      <vt:lpstr>Memory Network</vt:lpstr>
      <vt:lpstr>Semantic and input modules</vt:lpstr>
      <vt:lpstr>Question Module</vt:lpstr>
      <vt:lpstr>Episodic memory module</vt:lpstr>
      <vt:lpstr>Answer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Networks</dc:title>
  <dc:creator>Giovanni Marchetti</dc:creator>
  <cp:lastModifiedBy>Giovanni Marchetti</cp:lastModifiedBy>
  <cp:revision>3</cp:revision>
  <dcterms:created xsi:type="dcterms:W3CDTF">2019-11-20T05:32:05Z</dcterms:created>
  <dcterms:modified xsi:type="dcterms:W3CDTF">2019-11-20T05:47:23Z</dcterms:modified>
</cp:coreProperties>
</file>