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00" d="100"/>
          <a:sy n="200" d="100"/>
        </p:scale>
        <p:origin x="-3666" y="-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2FE7-EDC6-45E0-810E-051284883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BACBD-7B51-4E82-9F58-F6CDF7DC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E5D1-9DFE-4DD8-9742-6B67C1A2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661F-970F-48FA-810A-9095C5085DA1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821B3-A41A-4B1C-A2B0-9A4E6B5B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E872-7DAE-42C7-BB1C-2049F871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56A9-0A83-434E-9474-F8DCE7CDD9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32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B554-8AAA-4F47-96C3-31FE7EAE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257A5-650B-44D4-A869-2C9D8FA0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5D6A-7991-45E1-9EDB-17D9727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661F-970F-48FA-810A-9095C5085DA1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BFAD-53A9-4EE6-8364-FEC35BCC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D9699-1BA1-454C-ABB8-D3073147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56A9-0A83-434E-9474-F8DCE7CDD9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89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2B6BB-751A-4DC7-B4C1-7C6434744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9B51D-176A-4FDA-95FA-E8C495C6A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0A7DD-DBE1-4515-A2C7-3CD401DA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661F-970F-48FA-810A-9095C5085DA1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BB45-4923-4516-82A1-FE51F20B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01819-C75E-4FCE-8E5A-1214837B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56A9-0A83-434E-9474-F8DCE7CDD9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31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7CA8-7E46-4E52-A010-A6A51634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A46A-09C4-47D5-8112-31C2755C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CFF22-3786-4011-9F90-BA1D0386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661F-970F-48FA-810A-9095C5085DA1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784D7-42CE-4A22-A999-8DC0081C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9E81-8AB2-4821-8D68-BB6E61C5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56A9-0A83-434E-9474-F8DCE7CDD9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976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54AA-EF7D-4AE5-A7E7-1FEBA748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B8394-C82A-4FE0-B8ED-1FA5417F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7F4BD-5007-4278-ADE9-627093A1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661F-970F-48FA-810A-9095C5085DA1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C06F8-2012-4E59-8152-B7E4D602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BDBF4-9215-44AF-B3B1-9B8E6FBA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56A9-0A83-434E-9474-F8DCE7CDD9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86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57FB-346F-4E9C-83E3-92784C1F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D96F-C1A1-4921-9A45-82C8B3644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B00C3-1F05-4841-A5F5-7B31AC164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E219F-CD48-4065-AC96-55A609E9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661F-970F-48FA-810A-9095C5085DA1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CD670-6489-45F2-8600-191AB333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723A3-08BA-4493-9FDF-D9041E1D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56A9-0A83-434E-9474-F8DCE7CDD9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14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D456-BE30-44B8-BF29-F4A8C453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F8E54-4FAD-4C5B-AFD4-4723D3A0F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6EE04-DA6C-4011-A21D-6C582443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6D24F-7660-4690-BBE4-C7789B0D6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5D438-5FAB-4503-9179-34A073442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BF1EB-4359-4D4F-AEA7-24F6D583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661F-970F-48FA-810A-9095C5085DA1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69A4E-F7C7-47F1-A089-852094C8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100AC-F6ED-4F9F-BE5D-B11933DF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56A9-0A83-434E-9474-F8DCE7CDD9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04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EF32-97AF-43AA-B45A-F60289AB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5E12E-A06F-4EC4-B16E-10812597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661F-970F-48FA-810A-9095C5085DA1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FDF02-1678-4CDA-AA59-FCEEE7FE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172F8-CC88-4B31-9909-3506C37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56A9-0A83-434E-9474-F8DCE7CDD9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77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85B67-B0D7-4299-93D3-DB42D74A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661F-970F-48FA-810A-9095C5085DA1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F068E-07E8-4BDA-BF5A-C6204FBC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D36A7-87B5-4E2C-94DD-498F865A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56A9-0A83-434E-9474-F8DCE7CDD9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53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4D4C-F474-4D35-B25A-79454205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95C2-00CD-4B9A-9751-FC149DA47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0569-411F-4182-9AD4-35B822EFE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91EE-A575-4B4B-BD5A-B292BFDC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661F-970F-48FA-810A-9095C5085DA1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A7B99-E27D-457E-85E9-801515F0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03D24-FBF6-42CD-B290-9FF7B987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56A9-0A83-434E-9474-F8DCE7CDD9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19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C61D-4FBC-4AA5-91AE-1F1E4F22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EFAF7-5996-4D44-A212-A653037FB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F8A0B-BB20-499D-BA71-A8A85CE9F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AA76E-7CB6-494E-B3DF-61F2E426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661F-970F-48FA-810A-9095C5085DA1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13C6E-267D-4545-8531-71DC0427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09FE7-7B65-41C0-8ED6-D41B0EED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56A9-0A83-434E-9474-F8DCE7CDD9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33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3FC9C-78E1-46E6-BE73-9FD0D03A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2271-3680-4041-9D25-9B19916CB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90C8D-9EF7-4958-8ECB-FBCDC790B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8661F-970F-48FA-810A-9095C5085DA1}" type="datetimeFigureOut">
              <a:rPr lang="it-IT" smtClean="0"/>
              <a:t>30/11/2017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A5D1-5305-437B-A9AF-C56B5345D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5F003-FCC9-4C1B-A240-360F6447F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56A9-0A83-434E-9474-F8DCE7CDD9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38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AFF964-1C79-4BD6-8B24-A9E4FC95E480}"/>
              </a:ext>
            </a:extLst>
          </p:cNvPr>
          <p:cNvSpPr/>
          <p:nvPr/>
        </p:nvSpPr>
        <p:spPr>
          <a:xfrm>
            <a:off x="4762501" y="2763487"/>
            <a:ext cx="1309476" cy="54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latin typeface="Bookman Old Style" panose="02050604050505020204" pitchFamily="18" charset="0"/>
              </a:rPr>
              <a:t>AGENT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BD60D5-F849-4EDC-B955-99A2CFD930E3}"/>
              </a:ext>
            </a:extLst>
          </p:cNvPr>
          <p:cNvSpPr/>
          <p:nvPr/>
        </p:nvSpPr>
        <p:spPr>
          <a:xfrm>
            <a:off x="4737787" y="1754370"/>
            <a:ext cx="1334190" cy="54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latin typeface="Bookman Old Style" panose="02050604050505020204" pitchFamily="18" charset="0"/>
              </a:rPr>
              <a:t>ENVIRONMENT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1E22A3A-FD53-4DB6-981C-DF5436CA4263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6071977" y="2024370"/>
            <a:ext cx="12700" cy="100911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C992A4-E8B9-4B03-B591-98B375FE98B1}"/>
              </a:ext>
            </a:extLst>
          </p:cNvPr>
          <p:cNvSpPr txBox="1"/>
          <p:nvPr/>
        </p:nvSpPr>
        <p:spPr>
          <a:xfrm>
            <a:off x="6071977" y="3072981"/>
            <a:ext cx="26642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it-IT" sz="1100" dirty="0">
                <a:latin typeface="Bookman Old Style" panose="02050604050505020204" pitchFamily="18" charset="0"/>
              </a:rPr>
              <a:t>a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C8AC089-A52D-4BE5-BDF9-3C521BA63A2D}"/>
              </a:ext>
            </a:extLst>
          </p:cNvPr>
          <p:cNvCxnSpPr>
            <a:cxnSpLocks/>
            <a:stCxn id="5" idx="1"/>
            <a:endCxn id="2" idx="0"/>
          </p:cNvCxnSpPr>
          <p:nvPr/>
        </p:nvCxnSpPr>
        <p:spPr>
          <a:xfrm rot="10800000" flipV="1">
            <a:off x="3871091" y="2024369"/>
            <a:ext cx="866697" cy="401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BFDD09-860C-438F-8831-AB0399267DA6}"/>
              </a:ext>
            </a:extLst>
          </p:cNvPr>
          <p:cNvSpPr txBox="1"/>
          <p:nvPr/>
        </p:nvSpPr>
        <p:spPr>
          <a:xfrm>
            <a:off x="4258676" y="1718439"/>
            <a:ext cx="263214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it-IT" sz="1100" dirty="0">
                <a:latin typeface="Bookman Old Style" panose="02050604050505020204" pitchFamily="18" charset="0"/>
              </a:rPr>
              <a:t>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7DD495-7270-4AFE-936E-7A5C9994857A}"/>
              </a:ext>
            </a:extLst>
          </p:cNvPr>
          <p:cNvSpPr/>
          <p:nvPr/>
        </p:nvSpPr>
        <p:spPr>
          <a:xfrm>
            <a:off x="3691090" y="2426201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latin typeface="Bookman Old Style" panose="02050604050505020204" pitchFamily="18" charset="0"/>
              </a:rPr>
              <a:t>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EE728C5-AB0F-4FB7-8F17-C9E3F5E805E4}"/>
              </a:ext>
            </a:extLst>
          </p:cNvPr>
          <p:cNvCxnSpPr>
            <a:cxnSpLocks/>
            <a:stCxn id="2" idx="4"/>
          </p:cNvCxnSpPr>
          <p:nvPr/>
        </p:nvCxnSpPr>
        <p:spPr>
          <a:xfrm rot="16200000" flipH="1">
            <a:off x="4246221" y="2411070"/>
            <a:ext cx="141149" cy="891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DA6C4A9-9342-4837-B1A2-D24FDD21F538}"/>
              </a:ext>
            </a:extLst>
          </p:cNvPr>
          <p:cNvSpPr/>
          <p:nvPr/>
        </p:nvSpPr>
        <p:spPr>
          <a:xfrm>
            <a:off x="3276252" y="2420904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latin typeface="Bookman Old Style" panose="02050604050505020204" pitchFamily="18" charset="0"/>
              </a:rPr>
              <a:t>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11C587F-EDF5-4FD4-A494-E491CD30D82E}"/>
              </a:ext>
            </a:extLst>
          </p:cNvPr>
          <p:cNvCxnSpPr>
            <a:cxnSpLocks/>
            <a:stCxn id="5" idx="1"/>
            <a:endCxn id="19" idx="0"/>
          </p:cNvCxnSpPr>
          <p:nvPr/>
        </p:nvCxnSpPr>
        <p:spPr>
          <a:xfrm rot="10800000" flipV="1">
            <a:off x="3456253" y="2024370"/>
            <a:ext cx="1281535" cy="39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067520-3A02-4E6B-B3F6-DD11147C4386}"/>
              </a:ext>
            </a:extLst>
          </p:cNvPr>
          <p:cNvCxnSpPr>
            <a:cxnSpLocks/>
            <a:stCxn id="19" idx="4"/>
          </p:cNvCxnSpPr>
          <p:nvPr/>
        </p:nvCxnSpPr>
        <p:spPr>
          <a:xfrm rot="16200000" flipH="1">
            <a:off x="3898202" y="2338953"/>
            <a:ext cx="410222" cy="1294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00B2E0-50CD-4ABE-B7EE-65857B3CA141}"/>
              </a:ext>
            </a:extLst>
          </p:cNvPr>
          <p:cNvSpPr txBox="1"/>
          <p:nvPr/>
        </p:nvSpPr>
        <p:spPr>
          <a:xfrm>
            <a:off x="4258966" y="3172682"/>
            <a:ext cx="247184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it-IT" sz="1100" dirty="0">
                <a:latin typeface="Bookman Old Style" panose="02050604050505020204" pitchFamily="18" charset="0"/>
              </a:rPr>
              <a:t>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DFE2A9E-8D45-4469-97DB-E9BE1EC8AA4A}"/>
              </a:ext>
            </a:extLst>
          </p:cNvPr>
          <p:cNvSpPr/>
          <p:nvPr/>
        </p:nvSpPr>
        <p:spPr>
          <a:xfrm>
            <a:off x="5711977" y="2856311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latin typeface="Bookman Old Style" panose="02050604050505020204" pitchFamily="18" charset="0"/>
              </a:rPr>
              <a:t>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8124E-89C3-41BF-A765-FCD3643E3173}"/>
              </a:ext>
            </a:extLst>
          </p:cNvPr>
          <p:cNvSpPr txBox="1"/>
          <p:nvPr/>
        </p:nvSpPr>
        <p:spPr>
          <a:xfrm>
            <a:off x="4258676" y="2632682"/>
            <a:ext cx="32573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it-IT" sz="1100" dirty="0">
                <a:latin typeface="Bookman Old Style" panose="02050604050505020204" pitchFamily="18" charset="0"/>
              </a:rPr>
              <a:t>x˜</a:t>
            </a:r>
          </a:p>
        </p:txBody>
      </p:sp>
    </p:spTree>
    <p:extLst>
      <p:ext uri="{BB962C8B-B14F-4D97-AF65-F5344CB8AC3E}">
        <p14:creationId xmlns:p14="http://schemas.microsoft.com/office/powerpoint/2010/main" val="34063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Marciani, Giacomo</dc:creator>
  <cp:lastModifiedBy>Marciani, Giacomo</cp:lastModifiedBy>
  <cp:revision>22</cp:revision>
  <dcterms:created xsi:type="dcterms:W3CDTF">2017-11-28T22:19:24Z</dcterms:created>
  <dcterms:modified xsi:type="dcterms:W3CDTF">2017-11-30T15:10:35Z</dcterms:modified>
</cp:coreProperties>
</file>