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9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7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80810" autoAdjust="0"/>
  </p:normalViewPr>
  <p:slideViewPr>
    <p:cSldViewPr>
      <p:cViewPr varScale="1">
        <p:scale>
          <a:sx n="53" d="100"/>
          <a:sy n="53" d="100"/>
        </p:scale>
        <p:origin x="-7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6E41A-CFE6-4CE8-891E-A92138BDC6E8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6A52-2472-4A92-BBA4-7D80D65F74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7A383-98D9-4A03-8FE8-5F5491D9EE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0C1E-5700-4BB9-926F-6F5E42410365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Flexibility -- you don't have to be in the same place, but you can be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Save time -- you can work with a partner during vacations, and work from friend/forbes without hunting for a free frist classroom or walking out to friend basement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SVN control, and backups in multiple physical locations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Multiplatform -- any computer with Firefox can run our app, without any special installations  (like putty, dr java, etc.)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if you don't like emacs, use our syntax highlighted GUI text editor; if you do like emacs, we'll give you emacs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Security -- we don't have your plaintext password, and if you want us out of your hats, you can delete one file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Centralized -- no more window juggling, or resizing to make everything fit on one screen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Documentation – it is invaluable.  Motivation for us to have better documentation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Be cautious using new things (</a:t>
            </a:r>
            <a:r>
              <a:rPr lang="en-US" baseline="0" dirty="0" err="1" smtClean="0"/>
              <a:t>Pyjamas</a:t>
            </a:r>
            <a:r>
              <a:rPr lang="en-US" baseline="0" dirty="0" smtClean="0"/>
              <a:t>… not well documented, some function say “Don’t use this yet”)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Communication – know what everyone in the group is working on at all times; communicate approval (good job, x!) and disapproval (x, we’ve noticed you’ve been working on one thing for a while now, how’s progress?)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SVN – have good commit comments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Take breaks – you will feel more refreshed and your partners will probably appreciate the grasshoppers too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Open source – the best and worst thing that can happen to you (saves you a lot of work, but has a lot of bugs/quirks/often not well documented at all)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Don’t be afraid of the French – the text editor we ended up switching to kind of late in the game was French so we didn’t find it in our first 5 in-depth searches online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9019-2E9C-4041-8590-4C17D18CBCC7}" type="slidenum">
              <a:rPr lang="en-US"/>
              <a:pPr/>
              <a:t>11</a:t>
            </a:fld>
            <a:endParaRPr lang="en-US"/>
          </a:p>
        </p:txBody>
      </p:sp>
      <p:sp>
        <p:nvSpPr>
          <p:cNvPr id="17409" name="Rectangle 1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Prof. Kernighan, opportunity to pursue something really cool for class credit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Peng Jiang, high expectations every week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Heineken, mini-kegs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Gyeong-Sik Choi, initial idea consultant / kick in the butt encourager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You, for coming and supporting us and not asking any tough questions---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28720"/>
            <a:ext cx="8974667" cy="1859280"/>
          </a:xfrm>
        </p:spPr>
        <p:txBody>
          <a:bodyPr vert="horz" lIns="101599" tIns="0" rIns="50799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32000"/>
            <a:ext cx="8974667" cy="1666240"/>
          </a:xfrm>
        </p:spPr>
        <p:txBody>
          <a:bodyPr lIns="132079" tIns="0" rIns="50799" bIns="0" anchor="b">
            <a:no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532-6A3E-4987-B15A-E048C0CC0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706-4909-4F19-981C-7CCD2AA41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332133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386320" y="0"/>
            <a:ext cx="2794001" cy="7620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333" y="305156"/>
            <a:ext cx="2116667" cy="65016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38667"/>
            <a:ext cx="6688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997" y="7086066"/>
            <a:ext cx="4262671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BB2-9BEE-4A31-A63C-6A01C0F44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72720"/>
            <a:ext cx="9144000" cy="13919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6DD-F94D-42BC-8CB6-CFD6484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>
            <a:lum bright="58000" contrast="-71000"/>
          </a:blip>
          <a:stretch>
            <a:fillRect/>
          </a:stretch>
        </p:blipFill>
        <p:spPr bwMode="auto">
          <a:xfrm>
            <a:off x="0" y="129540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 bwMode="ltGray">
          <a:xfrm>
            <a:off x="0" y="1"/>
            <a:ext cx="10160000" cy="289168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89168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32080"/>
            <a:ext cx="8903547" cy="1818640"/>
          </a:xfrm>
        </p:spPr>
        <p:txBody>
          <a:bodyPr vert="horz" lIns="101599" tIns="0" rIns="10159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2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32000"/>
            <a:ext cx="8913707" cy="762000"/>
          </a:xfrm>
        </p:spPr>
        <p:txBody>
          <a:bodyPr lIns="162558" tIns="0" rIns="50799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26C7-FCAA-4CA3-A47B-040C58EA9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971040"/>
            <a:ext cx="4487333" cy="5137573"/>
          </a:xfrm>
        </p:spPr>
        <p:txBody>
          <a:bodyPr lIns="10159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971040"/>
            <a:ext cx="4487333" cy="51375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C191-AB9B-4FD7-94B2-63050C5BD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87764"/>
            <a:ext cx="4489098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721680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887764"/>
            <a:ext cx="4490861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721680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E91E-32BD-4ACA-96DC-A738F574A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A4C3-70E9-43ED-80BE-C891E32A9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E0F0-87DB-42EB-ADCE-7A908A9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7" y="169333"/>
            <a:ext cx="2804160" cy="1087120"/>
          </a:xfrm>
        </p:spPr>
        <p:txBody>
          <a:bodyPr vert="horz" lIns="81279" rIns="50799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864" y="1936815"/>
            <a:ext cx="6578490" cy="50654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87" y="1922242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17AA-4005-4493-93AF-B79AE09FD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720"/>
            <a:ext cx="2805722" cy="1087120"/>
          </a:xfrm>
        </p:spPr>
        <p:txBody>
          <a:bodyPr lIns="8127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451" y="1649787"/>
            <a:ext cx="6941552" cy="597021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20240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1300480"/>
            <a:ext cx="280416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3120" y="1300480"/>
            <a:ext cx="5770880" cy="22352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5920" y="1300480"/>
            <a:ext cx="815404" cy="223520"/>
          </a:xfrm>
        </p:spPr>
        <p:txBody>
          <a:bodyPr/>
          <a:lstStyle/>
          <a:p>
            <a:fld id="{C0EF0085-A613-4FC2-B5E7-28FA934A3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13">
            <a:lum bright="58000" contrast="-71000"/>
          </a:blip>
          <a:stretch>
            <a:fillRect/>
          </a:stretch>
        </p:blipFill>
        <p:spPr bwMode="auto">
          <a:xfrm>
            <a:off x="0" y="1268437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 bwMode="invGray">
          <a:xfrm>
            <a:off x="0" y="159543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10159999" cy="159303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69333"/>
            <a:ext cx="9144000" cy="1390069"/>
          </a:xfrm>
          <a:prstGeom prst="rect">
            <a:avLst/>
          </a:prstGeom>
        </p:spPr>
        <p:txBody>
          <a:bodyPr vert="horz" lIns="101599" tIns="50799" rIns="50799" bIns="50799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72435"/>
            <a:ext cx="9144000" cy="5139566"/>
          </a:xfrm>
          <a:prstGeom prst="rect">
            <a:avLst/>
          </a:prstGeom>
        </p:spPr>
        <p:txBody>
          <a:bodyPr vert="horz" lIns="60959" tIns="101599" rIns="101599" bIns="50799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196666"/>
            <a:ext cx="2370667" cy="304800"/>
          </a:xfrm>
          <a:prstGeom prst="rect">
            <a:avLst/>
          </a:prstGeom>
        </p:spPr>
        <p:txBody>
          <a:bodyPr vert="horz" lIns="12191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996" y="7196666"/>
            <a:ext cx="6119688" cy="304800"/>
          </a:xfrm>
          <a:prstGeom prst="rect">
            <a:avLst/>
          </a:prstGeom>
        </p:spPr>
        <p:txBody>
          <a:bodyPr vert="horz" lIns="5079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996" y="7196666"/>
            <a:ext cx="815404" cy="304800"/>
          </a:xfrm>
          <a:prstGeom prst="rect">
            <a:avLst/>
          </a:prstGeom>
        </p:spPr>
        <p:txBody>
          <a:bodyPr vert="horz" lIns="101599" tIns="50799" rIns="101599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E16D46-8665-49E4-BF75-381F0FE9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7675" indent="-35559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2" indent="-304797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429" indent="-253997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66" indent="-20319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44" indent="-20319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08462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0319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7" indent="-20319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015" indent="-20319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343400"/>
            <a:ext cx="5257800" cy="2743200"/>
          </a:xfrm>
        </p:spPr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Christina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Ilvento</a:t>
            </a:r>
            <a:endParaRPr lang="en-US" sz="4800" dirty="0" smtClean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Ellen Kim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Garrett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Marcotte</a:t>
            </a:r>
            <a:endParaRPr lang="en-US" sz="4800" dirty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143000"/>
            <a:ext cx="899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9600" b="1" dirty="0">
              <a:ln w="10541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912350" cy="91440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5300" i="1" dirty="0">
                <a:solidFill>
                  <a:srgbClr val="DEAF0D"/>
                </a:solidFill>
                <a:latin typeface="Bodoni" pitchFamily="34"/>
              </a:rPr>
              <a:t>...but we've got a long way to go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things we still want to improve, expand, work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heh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heh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 have no bugs… no bugs at all…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Acknowledgements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2057400"/>
            <a:ext cx="966470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Kernighan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Jiang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Dr. 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Robert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Dondero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Gyeong-Sik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Choi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Frist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cohorts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Questions?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Paired programming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side-by-side at one computer, continuously collaborating on the same design, algorithm, code, or test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.”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4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</a:t>
            </a:r>
            <a:r>
              <a:rPr lang="en-US" sz="4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side-by-side at one computer,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continuously collaborating on the same design, algorithm, code, or test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.”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Why </a:t>
            </a:r>
            <a:r>
              <a:rPr lang="en-US" sz="6000" i="1" dirty="0" err="1">
                <a:solidFill>
                  <a:srgbClr val="DEAF0D"/>
                </a:solidFill>
                <a:latin typeface="Bodoni" pitchFamily="34"/>
              </a:rPr>
              <a:t>Pairgramming</a:t>
            </a: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965200" y="2133600"/>
            <a:ext cx="887095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Flexibility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Save time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Built-in SVN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Multiplatform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No special installations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Syntax highlighting GUI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82850" y="1905000"/>
            <a:ext cx="5194300" cy="118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latin typeface="Arial" pitchFamily="34" charset="0"/>
              </a:rPr>
              <a:t>something like the diagram </a:t>
            </a:r>
            <a:r>
              <a:rPr lang="en-US" sz="2700" dirty="0" err="1">
                <a:latin typeface="Arial" pitchFamily="34" charset="0"/>
              </a:rPr>
              <a:t>garrett</a:t>
            </a:r>
            <a:r>
              <a:rPr lang="en-US" sz="2700" dirty="0">
                <a:latin typeface="Arial" pitchFamily="34" charset="0"/>
              </a:rPr>
              <a:t> drew for </a:t>
            </a:r>
            <a:r>
              <a:rPr lang="en-US" sz="2700" dirty="0" err="1">
                <a:latin typeface="Arial" pitchFamily="34" charset="0"/>
              </a:rPr>
              <a:t>dondero</a:t>
            </a:r>
            <a:r>
              <a:rPr lang="en-US" sz="2700" dirty="0">
                <a:latin typeface="Arial" pitchFamily="34" charset="0"/>
              </a:rPr>
              <a:t> here, but let's keep it simple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82850" y="1905003"/>
            <a:ext cx="5194300" cy="7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latin typeface="Arial" pitchFamily="34" charset="0"/>
              </a:rPr>
              <a:t>screen shot of </a:t>
            </a:r>
            <a:r>
              <a:rPr lang="en-US" sz="2700" dirty="0" err="1">
                <a:latin typeface="Arial" pitchFamily="34" charset="0"/>
              </a:rPr>
              <a:t>django</a:t>
            </a:r>
            <a:r>
              <a:rPr lang="en-US" sz="2700" dirty="0">
                <a:latin typeface="Arial" pitchFamily="34" charset="0"/>
              </a:rPr>
              <a:t> pages here with labels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482850" y="1905003"/>
            <a:ext cx="5194300" cy="7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latin typeface="Arial" pitchFamily="34" charset="0"/>
              </a:rPr>
              <a:t>screen shot of </a:t>
            </a:r>
            <a:r>
              <a:rPr lang="en-US" sz="2700" dirty="0" err="1">
                <a:latin typeface="Arial" pitchFamily="34" charset="0"/>
              </a:rPr>
              <a:t>pyjamas</a:t>
            </a:r>
            <a:r>
              <a:rPr lang="en-US" sz="2700" dirty="0">
                <a:latin typeface="Arial" pitchFamily="34" charset="0"/>
              </a:rPr>
              <a:t> app here with labels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very simple demo illustrating main functionality and 1-2 nice things; do not get too detailed or include anything that might break</a:t>
            </a:r>
            <a:endParaRPr lang="en-US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41400" y="4572000"/>
            <a:ext cx="8229600" cy="276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latin typeface="Arial" pitchFamily="34" charset="0"/>
              </a:rPr>
              <a:t>probably: 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write a basic hello world in your </a:t>
            </a:r>
            <a:r>
              <a:rPr lang="en-US" sz="2700" dirty="0" err="1">
                <a:latin typeface="Arial" pitchFamily="34" charset="0"/>
              </a:rPr>
              <a:t>fav</a:t>
            </a:r>
            <a:r>
              <a:rPr lang="en-US" sz="2700" dirty="0">
                <a:latin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</a:rPr>
              <a:t>lang</a:t>
            </a:r>
            <a:r>
              <a:rPr lang="en-US" sz="2700" dirty="0">
                <a:latin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</a:rPr>
              <a:t>yay</a:t>
            </a:r>
            <a:r>
              <a:rPr lang="en-US" sz="2700" dirty="0">
                <a:latin typeface="Arial" pitchFamily="34" charset="0"/>
              </a:rPr>
              <a:t> both computers can see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(if this is smooth enough, switch drivers)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compile and run, </a:t>
            </a:r>
            <a:r>
              <a:rPr lang="en-US" sz="2700" dirty="0" err="1">
                <a:latin typeface="Arial" pitchFamily="34" charset="0"/>
              </a:rPr>
              <a:t>yay</a:t>
            </a:r>
            <a:r>
              <a:rPr lang="en-US" sz="2700" dirty="0">
                <a:latin typeface="Arial" pitchFamily="34" charset="0"/>
              </a:rPr>
              <a:t> it works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use text chat a little ("hi mom!")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save and quit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We've come a long way...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 cautious using new things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Take breaks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source</a:t>
            </a:r>
          </a:p>
          <a:p>
            <a:pPr marL="751828" lvl="2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Don’t be afraid of the French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7FD13B"/>
      </a:dk2>
      <a:lt2>
        <a:srgbClr val="D6ECFF"/>
      </a:lt2>
      <a:accent1>
        <a:srgbClr val="7FD13B"/>
      </a:accent1>
      <a:accent2>
        <a:srgbClr val="EA157A"/>
      </a:accent2>
      <a:accent3>
        <a:srgbClr val="FFC000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694</TotalTime>
  <Words>629</Words>
  <Application>Microsoft PowerPoint</Application>
  <PresentationFormat>Custom</PresentationFormat>
  <Paragraphs>90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Bodoni</vt:lpstr>
      <vt:lpstr>Arial</vt:lpstr>
      <vt:lpstr>"times new roman"</vt:lpstr>
      <vt:lpstr>Calibri</vt:lpstr>
      <vt:lpstr>'times new roman'</vt:lpstr>
      <vt:lpstr>Module</vt:lpstr>
      <vt:lpstr>Slide 1</vt:lpstr>
      <vt:lpstr>Overview</vt:lpstr>
      <vt:lpstr>Overview</vt:lpstr>
      <vt:lpstr>Why Pairgramming?</vt:lpstr>
      <vt:lpstr>Data Flow</vt:lpstr>
      <vt:lpstr>Django</vt:lpstr>
      <vt:lpstr>Pyjamas</vt:lpstr>
      <vt:lpstr>Demo</vt:lpstr>
      <vt:lpstr>We've come a long way...</vt:lpstr>
      <vt:lpstr>...but we've got a long way to go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ellenkim</cp:lastModifiedBy>
  <cp:revision>33</cp:revision>
  <dcterms:created xsi:type="dcterms:W3CDTF">2004-05-06T09:28:21Z</dcterms:created>
  <dcterms:modified xsi:type="dcterms:W3CDTF">2009-05-07T04:49:16Z</dcterms:modified>
</cp:coreProperties>
</file>