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8" r:id="rId17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2606" autoAdjust="0"/>
  </p:normalViewPr>
  <p:slideViewPr>
    <p:cSldViewPr>
      <p:cViewPr varScale="1">
        <p:scale>
          <a:sx n="62" d="100"/>
          <a:sy n="62" d="100"/>
        </p:scale>
        <p:origin x="-4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E41A-CFE6-4CE8-891E-A92138BDC6E8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15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tretch>
            <a:fillRect/>
          </a:stretch>
        </p:blipFill>
        <p:spPr bwMode="auto">
          <a:xfrm>
            <a:off x="0" y="129540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tretch>
            <a:fillRect/>
          </a:stretch>
        </p:blipFill>
        <p:spPr bwMode="auto">
          <a:xfrm>
            <a:off x="0" y="1268437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4716"/>
          <a:stretch>
            <a:fillRect/>
          </a:stretch>
        </p:blipFill>
        <p:spPr bwMode="auto">
          <a:xfrm>
            <a:off x="355600" y="1828800"/>
            <a:ext cx="9448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very simple demo illustrating main functionality and 1-2 nice things; do not get too detailed or include anything that might break</a:t>
            </a:r>
            <a:endParaRPr lang="en-US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1400" y="4572000"/>
            <a:ext cx="8229600" cy="276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probably: 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write a basic hello world in your </a:t>
            </a:r>
            <a:r>
              <a:rPr lang="en-US" sz="2700" dirty="0" err="1">
                <a:latin typeface="Arial" pitchFamily="34" charset="0"/>
              </a:rPr>
              <a:t>fav</a:t>
            </a:r>
            <a:r>
              <a:rPr lang="en-US" sz="2700" dirty="0">
                <a:latin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</a:rPr>
              <a:t>lang</a:t>
            </a:r>
            <a:r>
              <a:rPr lang="en-US" sz="2700" dirty="0">
                <a:latin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both computers can see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(if this is smooth enough, switch drivers)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compile and run,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it works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use text chat a little ("hi mom!")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save and quit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source</a:t>
            </a:r>
          </a:p>
          <a:p>
            <a:pPr marL="751828" lvl="2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Don’t be afraid of the French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300" i="1" dirty="0">
                <a:solidFill>
                  <a:srgbClr val="DEAF0D"/>
                </a:solidFill>
                <a:latin typeface="Bodoni" pitchFamily="34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things we still want to improve, expand, work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 have no bugs… no bugs at all…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Frist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cohorts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Why </a:t>
            </a:r>
            <a:r>
              <a:rPr lang="en-US" sz="6000" i="1" dirty="0" err="1">
                <a:solidFill>
                  <a:srgbClr val="DEAF0D"/>
                </a:solidFill>
                <a:latin typeface="Bodoni" pitchFamily="34"/>
              </a:rPr>
              <a:t>Pairgramming</a:t>
            </a: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745</TotalTime>
  <Words>680</Words>
  <Application>Microsoft PowerPoint</Application>
  <PresentationFormat>Custom</PresentationFormat>
  <Paragraphs>127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74</cp:revision>
  <dcterms:created xsi:type="dcterms:W3CDTF">2004-05-06T09:28:21Z</dcterms:created>
  <dcterms:modified xsi:type="dcterms:W3CDTF">2009-05-08T12:01:55Z</dcterms:modified>
</cp:coreProperties>
</file>