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A648-5B24-4EE2-8EE9-BEDE7D34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5006-B73D-49E8-ADCA-2C08B8CD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38CF-16A0-4BFE-8EC9-4FFA9DB0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8731-AA39-41B6-B62E-A2611FA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0407-DB4C-45AA-AAEA-E06D193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D71C-9BBE-44D2-9616-A40D74C9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9AB23-9E36-4CB5-AEDA-2DBF6D8F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A126-F681-48B6-835F-51006330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6E4-DAB6-4AA1-8E96-03C4A629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A721-65B1-45B6-82D0-FF3E1E72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EDC1-883D-4E10-8D75-779289BFA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3583-F811-49C9-8D83-B63A3941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7B83-44C6-4B95-BB61-802B8FB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FA10-A6F7-4504-B973-C5D2D608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BF4D-F720-46DC-8D99-0DD0E5D9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5E45-6CC6-413E-A715-3BB2CAB0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069C-0F05-4F9B-954F-8B5EE6AB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C3D8-32A1-4C26-86CF-C347B873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34AB-5E3C-422A-97D0-73817821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B6FE-F20A-49D5-ACD9-364C92C1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AB3A-2079-43F7-A71C-C0214B2E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68D8-196E-4F78-89AB-23B8A580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9852-CDF7-46F0-953C-5EFC9F07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83D0-6F26-4B5D-ADD6-34767DA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8AB0-19AA-457E-9B6B-B932D04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4C79-8B66-4561-9424-2EB908AD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407F-1ECB-4798-A60B-C128DBC9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7109-C24A-4292-8221-2A72FDDA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C1BD3-6E8E-43C5-A9B9-EAD6762D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60F1-7D0D-41AC-99C6-59F83DFE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0B37-66BA-47AB-8D4C-A7163E6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E03-6ACC-4F3D-BC56-96BA4FBD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1436F-8FAB-49E7-B68B-8419FB61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5E98-E5AD-4257-96C9-4DD8139C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01CB0-D16A-4B1A-B22E-F4B7934F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7B8CB-CBC5-4518-9777-9C0321AB7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86947-F8CE-47CB-9CB6-971B9DDA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F6CEE-8372-4A30-AF6A-E3EA3E1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F73EE-E3A7-4122-B9BC-F57F8100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4E79-4118-4861-978E-A1122E7D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FA55D-69C1-4BEF-B3BC-1C09264E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65FD-36C4-4E54-B7E8-34A48E5B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2D0C2-FBE5-4DDD-8092-8489CEB5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84320-844F-4388-BAF5-2C303664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41B83-5CA1-4D1C-A399-E8D2777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8BC8-D191-4E1B-91A4-F5F55FA5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B560-EBE4-4A69-BED1-0652D8C2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F6D6-A421-4FC5-96DE-C5FF64D1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1D02-7C0C-4F45-B144-D3A09319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7543-A404-4D97-9FDE-B50280D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21D1-DF05-4D75-9D48-DA8EB76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42A3-74CF-4183-BF99-055F42C9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B7E7-BC91-47D0-833F-D3B39482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3F615-D26C-4D92-9A89-72CB2CC0A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FC9A-C82B-4D33-B3E8-FCF9500D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FD21-49CC-47AD-A0F9-96BAE5D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5E402-6CB8-4474-867A-796FDF96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3908-5CCD-4F2F-BC5D-B08FA5D5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EEA19-646E-4AA1-9747-09F298AE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9FC2-D3E3-4E7C-BAD4-F83162A4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296-7FC2-4FCA-B3B0-DA05707A9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56CC-5A7D-4E78-9C90-54FE2E6CAD2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DDC5-301F-485A-83EF-D6A54871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3DD7-3451-46A1-90F7-A303D29B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ACB4-86AC-46F4-A935-69D08D6A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870C-B0DA-487E-81F7-B6E15A0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6CDD-7DD9-44A1-BFBB-A2178B4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agents: A1 and A2.</a:t>
            </a:r>
          </a:p>
          <a:p>
            <a:r>
              <a:rPr lang="en-US" dirty="0"/>
              <a:t>Each agent knows the locations of four parking spots.</a:t>
            </a:r>
          </a:p>
          <a:p>
            <a:r>
              <a:rPr lang="en-US" dirty="0"/>
              <a:t>However, each agent does not know which food truck (A, B, C, or D) is parked where until it comes within its the line of sight.</a:t>
            </a:r>
          </a:p>
          <a:p>
            <a:r>
              <a:rPr lang="en-US" dirty="0"/>
              <a:t>Each agent has its own level of desire for each food truck. Agents wish to buy from the food truck they most desire as soon as possible.</a:t>
            </a:r>
          </a:p>
          <a:p>
            <a:r>
              <a:rPr lang="en-US" dirty="0"/>
              <a:t>Please answer the following questions about agent A1.</a:t>
            </a:r>
          </a:p>
        </p:txBody>
      </p:sp>
    </p:spTree>
    <p:extLst>
      <p:ext uri="{BB962C8B-B14F-4D97-AF65-F5344CB8AC3E}">
        <p14:creationId xmlns:p14="http://schemas.microsoft.com/office/powerpoint/2010/main" val="391286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A6D75FE-0676-47D9-A9C9-E3414A9E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4" y="1153502"/>
            <a:ext cx="3709956" cy="43095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7ED3B5-3FF2-4639-B15C-6F7C7347DB7B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F0ED841-3C4C-40E5-AD3B-A1A2D449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076058"/>
            <a:ext cx="3569428" cy="438449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26FFF-6195-4E09-9D01-CA3F670EB990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91CA-EA83-4F18-AA68-EEFC2164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3" y="1039915"/>
            <a:ext cx="3800567" cy="44856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42E902-C677-4F43-ABA0-1459467D5141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5753C-CB39-419E-8EC9-54E8CCA3A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2" y="1170192"/>
            <a:ext cx="3661272" cy="42527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AF96FE-F237-4566-95F8-664614B96DC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6FDE6-C86C-4593-9279-252CB863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1" y="1107242"/>
            <a:ext cx="3560059" cy="425333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571A02A-E176-4544-9447-C0F4253CB2B4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1B73F9-F1C6-41DE-9396-37BE9CC3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8" y="1164392"/>
            <a:ext cx="3813011" cy="436575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2420C21-A57F-47BE-82A1-C870F71D3B3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D4CC6-7F70-4357-944E-281AE9FF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7" y="1155926"/>
            <a:ext cx="3850485" cy="424396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8DB633-FC40-48CD-85DB-50ACD28E231D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790AA3-5D0E-419C-8B41-3B59DB6F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7" y="1058698"/>
            <a:ext cx="3775536" cy="44500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E7F3A9-DEF0-497F-9EF9-8888949A5745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6457DF-5271-47DF-B269-460DEAE7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9" y="1039014"/>
            <a:ext cx="3878591" cy="428144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E1FD4B-ED96-4200-A429-A90065A7F34E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2E2420D-17D4-4119-9181-F4D81F52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6" y="918205"/>
            <a:ext cx="4094068" cy="461870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1BDC50-DD7C-4B85-BABD-53CDFDA4CFA0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D66913-5636-4C36-90A3-DD3921D6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" y="1025099"/>
            <a:ext cx="3756799" cy="45250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A9EB8A1-44A7-4099-A754-6313D086B0C8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D062D7A-D011-44EF-B5E0-32EE0AE9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8" y="1014217"/>
            <a:ext cx="4019119" cy="445944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97D33B-1197-4218-BBD8-EE0073AFC8F9}"/>
              </a:ext>
            </a:extLst>
          </p:cNvPr>
          <p:cNvSpPr txBox="1">
            <a:spLocks/>
          </p:cNvSpPr>
          <p:nvPr/>
        </p:nvSpPr>
        <p:spPr>
          <a:xfrm>
            <a:off x="4927600" y="1253331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does A1 desire each food truck?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truck a value 1-7, with 1 being the least, 7 being the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A1’s current goal (the location it plans to visit next)?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assign each location a probability such that all probabilities sum to 1.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Scenario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Margolis</dc:creator>
  <cp:lastModifiedBy>Gabriel B Margolis</cp:lastModifiedBy>
  <cp:revision>6</cp:revision>
  <dcterms:created xsi:type="dcterms:W3CDTF">2019-12-09T03:51:11Z</dcterms:created>
  <dcterms:modified xsi:type="dcterms:W3CDTF">2019-12-09T04:17:37Z</dcterms:modified>
</cp:coreProperties>
</file>