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69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9B8DC-5B8B-4358-8926-C03B38E74B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29952F-EA86-4E6D-B2EC-80F819219F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DD0499-A0A5-4BA2-BF7C-815050EAA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01AAD-564C-4C37-8915-3BC00220D9E4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1BEA93-1777-44E2-95CF-BDBAD6638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0D4222-6F49-4EEF-B288-15EB7BDB4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49D67-E904-444F-9807-BC6FE3FDE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611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BA5DE-B9D2-407E-BE15-552FCB87B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A8FF23-9A3E-4B05-B276-BDD818D208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BF76B1-5BEE-450C-A778-ADC80D6CE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01AAD-564C-4C37-8915-3BC00220D9E4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C53C99-DFCD-4B4A-877B-CA6C061AE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8C07EC-9F38-4823-B312-6AFB2D160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49D67-E904-444F-9807-BC6FE3FDE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448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1080FC-D526-4EE3-9D97-6060802749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348B9F-9546-4614-BE6B-B6155FB91F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B194CD-4530-4961-B0AE-39E46D0BE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01AAD-564C-4C37-8915-3BC00220D9E4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D55AD7-CB7A-4894-8F86-BF6050437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FCD76D-026D-45A2-858E-1FB48EBC0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49D67-E904-444F-9807-BC6FE3FDE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707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68C95-0642-4CD8-A33F-35078479C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6C8C5-CE9F-42E9-B23B-54B2CC86BA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78B446-D886-4BDE-A30E-B19CC1EA0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01AAD-564C-4C37-8915-3BC00220D9E4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D2998E-6FF3-4A9D-BD8D-DA2EF1256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C51645-8082-440B-93AD-C125D696B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49D67-E904-444F-9807-BC6FE3FDE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772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BCDEC-70BF-4A62-8FC6-F70188870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C47DD6-A4F5-4B4C-AF5A-0A38FE756A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796D32-1C27-4549-88B9-6C1E37BCD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01AAD-564C-4C37-8915-3BC00220D9E4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2409CE-C1BB-4CEA-8113-A1AB2941A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3137BC-D65F-4972-B2D4-7B53E9B9E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49D67-E904-444F-9807-BC6FE3FDE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423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2927E-39ED-4D8E-B981-740E0E5E1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9E2DCA-51E7-4CDB-A05F-1A9AADCC12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D69385-F0C5-4374-8319-849951CF17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A03F25-E8D3-4C58-975A-E6F05AE01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01AAD-564C-4C37-8915-3BC00220D9E4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D1809D-B9EB-484D-B659-B14CC9191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64E016-D50C-479D-8A78-B16A8ECBC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49D67-E904-444F-9807-BC6FE3FDE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152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F14E7-1AD7-4A0C-8938-036775AD8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2E8435-9CAA-48DF-97B2-915C4E9F13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AB6E91-2264-45A3-8B61-A4BD315B35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4FE985-4905-4C1A-AE62-8BEB4ED3BB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5363E9-E3AC-463C-AE34-44D8347359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7D74D0-8498-4BE9-9ECD-745DDCC41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01AAD-564C-4C37-8915-3BC00220D9E4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A07E22-4577-4F40-A95C-146F9B7A1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53756A-9C1F-40D3-87A1-F4428410C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49D67-E904-444F-9807-BC6FE3FDE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363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B4E81-D626-4CC5-808A-656979ADF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ED8959-7714-4B4D-B493-93019FF31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01AAD-564C-4C37-8915-3BC00220D9E4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2E1DC2-3681-4774-A071-84B311280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B909EE-B68B-46DA-9152-4211E37CA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49D67-E904-444F-9807-BC6FE3FDE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9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44A961-0AE4-4006-984F-5E8CA14ED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01AAD-564C-4C37-8915-3BC00220D9E4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4F08AB-9A9E-41C0-91E9-C8B8B458A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B843DE-1E9A-4915-A6A0-078E4C589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49D67-E904-444F-9807-BC6FE3FDE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409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A5259-6DED-44C5-82A5-2A32E1B6F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42FC5-CD7E-4C6E-BCAD-1496997E49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240EE3-5894-4EB0-8DD7-7407D9CCFA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25A795-4C4A-4285-B12D-6A56A6ED1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01AAD-564C-4C37-8915-3BC00220D9E4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2F8596-3002-48FC-94B2-F4A7ECA99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B0F760-972E-49FE-96F9-D8EE36FBE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49D67-E904-444F-9807-BC6FE3FDE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439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6BD9F-C6D6-4C11-B384-7815DC82A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BA1EC9-BE8E-4A94-9DD3-DD4ED00BE8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D6AB07-EFCD-4A7B-BCDC-2D7770A814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ADB3FE-8F56-48B8-8F95-9415BE12A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01AAD-564C-4C37-8915-3BC00220D9E4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37C71A-8D55-412A-9DED-10823F292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3A7BC2-3723-4785-8CD7-468A273D6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49D67-E904-444F-9807-BC6FE3FDE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82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33D162-AACD-47E9-BC40-B38D3D80C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8A48E5-70DC-4D83-88B2-231D26B554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C31108-2060-42D2-86AA-38729EE7E9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601AAD-564C-4C37-8915-3BC00220D9E4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3671CA-C42E-4CD5-BCFE-8BCFC4BA85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42B6E3-3BF8-4F9B-BCE7-2875BB631E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349D67-E904-444F-9807-BC6FE3FDE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813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7870C-B0DA-487E-81F7-B6E15A0F9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B6CDD-7DD9-44A1-BFBB-A2178B41F8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two agents: A1 and A2.</a:t>
            </a:r>
          </a:p>
          <a:p>
            <a:r>
              <a:rPr lang="en-US" dirty="0"/>
              <a:t>Each agent knows the locations of four parking spots.</a:t>
            </a:r>
          </a:p>
          <a:p>
            <a:r>
              <a:rPr lang="en-US" dirty="0"/>
              <a:t>However, each agent does not know which food truck (A, B, C, or D) is parked where until it comes within its the line of sight.</a:t>
            </a:r>
          </a:p>
          <a:p>
            <a:r>
              <a:rPr lang="en-US" dirty="0"/>
              <a:t>At each timestep, agents communicate their knowledge of food truck locations to each other with probability 0.15.</a:t>
            </a:r>
          </a:p>
          <a:p>
            <a:r>
              <a:rPr lang="en-US" dirty="0"/>
              <a:t>Each agent has its own level of desire for each food truck. Agents wish to buy from the food truck they most desire as soon as possible.</a:t>
            </a:r>
          </a:p>
          <a:p>
            <a:r>
              <a:rPr lang="en-US" dirty="0"/>
              <a:t>Please answer the following questions about agent A1.</a:t>
            </a:r>
          </a:p>
        </p:txBody>
      </p:sp>
    </p:spTree>
    <p:extLst>
      <p:ext uri="{BB962C8B-B14F-4D97-AF65-F5344CB8AC3E}">
        <p14:creationId xmlns:p14="http://schemas.microsoft.com/office/powerpoint/2010/main" val="39128658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AA6D75FE-0676-47D9-A9C9-E3414A9EED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454" y="1153502"/>
            <a:ext cx="3709956" cy="4309545"/>
          </a:xfrm>
          <a:prstGeom prst="rect">
            <a:avLst/>
          </a:prstGeom>
        </p:spPr>
      </p:pic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177ED3B5-3FF2-4639-B15C-6F7C7347DB7B}"/>
              </a:ext>
            </a:extLst>
          </p:cNvPr>
          <p:cNvSpPr txBox="1">
            <a:spLocks/>
          </p:cNvSpPr>
          <p:nvPr/>
        </p:nvSpPr>
        <p:spPr>
          <a:xfrm>
            <a:off x="4927600" y="1253331"/>
            <a:ext cx="67183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How much does A1 desire each food truck?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Please assign each truck a value 1-7, with 1 being the least, 7 being the most.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What is A1’s current goal (the location it plans to visit next)?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Please assign each location a probability such that all probabilities sum to 1.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Has A2 communicated with A1?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Please provide a probability between 0 and 1 that communication has occurred.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394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AF0ED841-3C4C-40E5-AD3B-A1A2D4490B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540" y="1076058"/>
            <a:ext cx="3569428" cy="4384494"/>
          </a:xfrm>
          <a:prstGeom prst="rect">
            <a:avLst/>
          </a:prstGeom>
        </p:spPr>
      </p:pic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5F726FFF-6195-4E09-9D01-CA3F670EB990}"/>
              </a:ext>
            </a:extLst>
          </p:cNvPr>
          <p:cNvSpPr txBox="1">
            <a:spLocks/>
          </p:cNvSpPr>
          <p:nvPr/>
        </p:nvSpPr>
        <p:spPr>
          <a:xfrm>
            <a:off x="4927600" y="1253331"/>
            <a:ext cx="67183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How much does A1 desire each food truck?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Please assign each truck a value 1-7, with 1 being the least, 7 being the most.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What is A1’s current goal (the location it plans to visit next)?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Please assign each location a probability such that all probabilities sum to 1.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Has A2 communicated with A1?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Please provide a probability between 0 and 1 that communication has occurred.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4012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4B191CA-EA83-4F18-AA68-EEFC21641E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33" y="1039915"/>
            <a:ext cx="3800567" cy="4485608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142E902-C677-4F43-ABA0-1459467D5141}"/>
              </a:ext>
            </a:extLst>
          </p:cNvPr>
          <p:cNvSpPr txBox="1">
            <a:spLocks/>
          </p:cNvSpPr>
          <p:nvPr/>
        </p:nvSpPr>
        <p:spPr>
          <a:xfrm>
            <a:off x="4927600" y="1253331"/>
            <a:ext cx="67183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How much does A1 desire each food truck?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Please assign each truck a value 1-7, with 1 being the least, 7 being the most.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What is A1’s current goal (the location it plans to visit next)?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Please assign each location a probability such that all probabilities sum to 1.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Has A2 communicated with A1?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Please provide a probability between 0 and 1 that communication has occurred.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6961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C45753C-CB39-419E-8EC9-54E8CCA3AC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032" y="1170192"/>
            <a:ext cx="3661272" cy="4252708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6AF96FE-F237-4566-95F8-664614B96DC9}"/>
              </a:ext>
            </a:extLst>
          </p:cNvPr>
          <p:cNvSpPr txBox="1">
            <a:spLocks/>
          </p:cNvSpPr>
          <p:nvPr/>
        </p:nvSpPr>
        <p:spPr>
          <a:xfrm>
            <a:off x="4927600" y="1253331"/>
            <a:ext cx="67183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How much does A1 desire each food truck?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Please assign each truck a value 1-7, with 1 being the least, 7 being the most.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What is A1’s current goal (the location it plans to visit next)?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Please assign each location a probability such that all probabilities sum to 1.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Has A2 communicated with A1?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Please provide a probability between 0 and 1 that communication has occurred.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58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D26FDE6-C86C-4593-9279-252CB86363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911" y="1107242"/>
            <a:ext cx="3560059" cy="4253334"/>
          </a:xfrm>
          <a:prstGeom prst="rect">
            <a:avLst/>
          </a:prstGeom>
        </p:spPr>
      </p:pic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0571A02A-E176-4544-9447-C0F4253CB2B4}"/>
              </a:ext>
            </a:extLst>
          </p:cNvPr>
          <p:cNvSpPr txBox="1">
            <a:spLocks/>
          </p:cNvSpPr>
          <p:nvPr/>
        </p:nvSpPr>
        <p:spPr>
          <a:xfrm>
            <a:off x="4927600" y="1253331"/>
            <a:ext cx="67183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How much does A1 desire each food truck?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Please assign each truck a value 1-7, with 1 being the least, 7 being the most.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What is A1’s current goal (the location it plans to visit next)?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Please assign each location a probability such that all probabilities sum to 1.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Has A2 communicated with A1?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Please provide a probability between 0 and 1 that communication has occurred.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50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B1B73F9-F1C6-41DE-9396-37BE9CC3CA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128" y="1164392"/>
            <a:ext cx="3813011" cy="4365757"/>
          </a:xfrm>
          <a:prstGeom prst="rect">
            <a:avLst/>
          </a:prstGeom>
        </p:spPr>
      </p:pic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72420C21-A57F-47BE-82A1-C870F71D3B39}"/>
              </a:ext>
            </a:extLst>
          </p:cNvPr>
          <p:cNvSpPr txBox="1">
            <a:spLocks/>
          </p:cNvSpPr>
          <p:nvPr/>
        </p:nvSpPr>
        <p:spPr>
          <a:xfrm>
            <a:off x="4927600" y="1253331"/>
            <a:ext cx="67183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How much does A1 desire each food truck?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Please assign each truck a value 1-7, with 1 being the least, 7 being the most.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What is A1’s current goal (the location it plans to visit next)?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Please assign each location a probability such that all probabilities sum to 1.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Has A2 communicated with A1?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Please provide a probability between 0 and 1 that communication has occurred.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070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A0D4CC6-7F70-4357-944E-281AE9FF02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447" y="1155926"/>
            <a:ext cx="3850485" cy="4243965"/>
          </a:xfrm>
          <a:prstGeom prst="rect">
            <a:avLst/>
          </a:prstGeom>
        </p:spPr>
      </p:pic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638DB633-FC40-48CD-85DB-50ACD28E231D}"/>
              </a:ext>
            </a:extLst>
          </p:cNvPr>
          <p:cNvSpPr txBox="1">
            <a:spLocks/>
          </p:cNvSpPr>
          <p:nvPr/>
        </p:nvSpPr>
        <p:spPr>
          <a:xfrm>
            <a:off x="4927600" y="1253331"/>
            <a:ext cx="67183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How much does A1 desire each food truck?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Please assign each truck a value 1-7, with 1 being the least, 7 being the most.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What is A1’s current goal (the location it plans to visit next)?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Please assign each location a probability such that all probabilities sum to 1.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Has A2 communicated with A1?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Please provide a probability between 0 and 1 that communication has occurred.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63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59790AA3-5D0E-419C-8B41-3B59DB6F56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377" y="1058698"/>
            <a:ext cx="3775536" cy="4450073"/>
          </a:xfrm>
          <a:prstGeom prst="rect">
            <a:avLst/>
          </a:prstGeom>
        </p:spPr>
      </p:pic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6EE7F3A9-DEF0-497F-9EF9-8888949A5745}"/>
              </a:ext>
            </a:extLst>
          </p:cNvPr>
          <p:cNvSpPr txBox="1">
            <a:spLocks/>
          </p:cNvSpPr>
          <p:nvPr/>
        </p:nvSpPr>
        <p:spPr>
          <a:xfrm>
            <a:off x="4927600" y="1253331"/>
            <a:ext cx="67183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How much does A1 desire each food truck?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Please assign each truck a value 1-7, with 1 being the least, 7 being the most.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What is A1’s current goal (the location it plans to visit next)?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Please assign each location a probability such that all probabilities sum to 1.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Has A2 communicated with A1?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Please provide a probability between 0 and 1 that communication has occurred.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719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5D6457DF-5271-47DF-B269-460DEAE7C8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519" y="1039014"/>
            <a:ext cx="3878591" cy="4281440"/>
          </a:xfrm>
          <a:prstGeom prst="rect">
            <a:avLst/>
          </a:prstGeom>
        </p:spPr>
      </p:pic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2FE1FD4B-ED96-4200-A429-A90065A7F34E}"/>
              </a:ext>
            </a:extLst>
          </p:cNvPr>
          <p:cNvSpPr txBox="1">
            <a:spLocks/>
          </p:cNvSpPr>
          <p:nvPr/>
        </p:nvSpPr>
        <p:spPr>
          <a:xfrm>
            <a:off x="4927600" y="1253331"/>
            <a:ext cx="67183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How much does A1 desire each food truck?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Please assign each truck a value 1-7, with 1 being the least, 7 being the most.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What is A1’s current goal (the location it plans to visit next)?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Please assign each location a probability such that all probabilities sum to 1.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Has A2 communicated with A1?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Please provide a probability between 0 and 1 that communication has occurred.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300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A2E2420D-17D4-4119-9181-F4D81F5241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266" y="918205"/>
            <a:ext cx="4094068" cy="4618708"/>
          </a:xfrm>
          <a:prstGeom prst="rect">
            <a:avLst/>
          </a:prstGeom>
        </p:spPr>
      </p:pic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8B1BDC50-DD7C-4B85-BABD-53CDFDA4CFA0}"/>
              </a:ext>
            </a:extLst>
          </p:cNvPr>
          <p:cNvSpPr txBox="1">
            <a:spLocks/>
          </p:cNvSpPr>
          <p:nvPr/>
        </p:nvSpPr>
        <p:spPr>
          <a:xfrm>
            <a:off x="4927600" y="1253331"/>
            <a:ext cx="67183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How much does A1 desire each food truck?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Please assign each truck a value 1-7, with 1 being the least, 7 being the most.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What is A1’s current goal (the location it plans to visit next)?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Please assign each location a probability such that all probabilities sum to 1.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Has A2 communicated with A1?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Please provide a probability between 0 and 1 that communication has occurred.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3208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BDD66913-5636-4C36-90A3-DD3921D628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877" y="1025099"/>
            <a:ext cx="3756799" cy="4525022"/>
          </a:xfrm>
          <a:prstGeom prst="rect">
            <a:avLst/>
          </a:prstGeom>
        </p:spPr>
      </p:pic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EA9EB8A1-44A7-4099-A754-6313D086B0C8}"/>
              </a:ext>
            </a:extLst>
          </p:cNvPr>
          <p:cNvSpPr txBox="1">
            <a:spLocks/>
          </p:cNvSpPr>
          <p:nvPr/>
        </p:nvSpPr>
        <p:spPr>
          <a:xfrm>
            <a:off x="4927600" y="1253331"/>
            <a:ext cx="67183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How much does A1 desire each food truck?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Please assign each truck a value 1-7, with 1 being the least, 7 being the most.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What is A1’s current goal (the location it plans to visit next)?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Please assign each location a probability such that all probabilities sum to 1.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Has A2 communicated with A1?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Please provide a probability between 0 and 1 that communication has occurred.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21606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7D062D7A-D011-44EF-B5E0-32EE0AE9E3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688" y="1014217"/>
            <a:ext cx="4019119" cy="4459442"/>
          </a:xfrm>
          <a:prstGeom prst="rect">
            <a:avLst/>
          </a:prstGeom>
        </p:spPr>
      </p:pic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1F97D33B-1197-4218-BBD8-EE0073AFC8F9}"/>
              </a:ext>
            </a:extLst>
          </p:cNvPr>
          <p:cNvSpPr txBox="1">
            <a:spLocks/>
          </p:cNvSpPr>
          <p:nvPr/>
        </p:nvSpPr>
        <p:spPr>
          <a:xfrm>
            <a:off x="4927600" y="1253331"/>
            <a:ext cx="67183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How much does A1 desire each food truck?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Please assign each truck a value 1-7, with 1 being the least, 7 being the most.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What is A1’s current goal (the location it plans to visit next)?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Please assign each location a probability such that all probabilities sum to 1.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Has A2 communicated with A1?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Please provide a probability between 0 and 1 that communication has occurred.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9089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1011</Words>
  <Application>Microsoft Office PowerPoint</Application>
  <PresentationFormat>Widescreen</PresentationFormat>
  <Paragraphs>79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Scenario 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Scenario 2</dc:title>
  <dc:creator>Gabriel B Margolis</dc:creator>
  <cp:lastModifiedBy>Gabriel B Margolis</cp:lastModifiedBy>
  <cp:revision>3</cp:revision>
  <dcterms:created xsi:type="dcterms:W3CDTF">2019-12-09T04:17:46Z</dcterms:created>
  <dcterms:modified xsi:type="dcterms:W3CDTF">2019-12-09T04:22:14Z</dcterms:modified>
</cp:coreProperties>
</file>