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090D7-C294-47F3-A928-6B97AC101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C0768-81E5-47EF-BFF9-E843FEDF6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97E4D-42EA-449A-93A5-789FEF75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343F-1DC4-42CC-807A-96E203DFD46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EB69D-0829-40F9-8C64-C3F1BAB7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A53A9-B845-4F78-B169-B16E2113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5F48-96C2-4068-A2E5-2C7AD84A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8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E19C-4E22-4200-A7E3-8699F6C0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F4BAD-C840-4FAD-B384-62F002572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5515B-1802-4D0F-9860-1186D002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343F-1DC4-42CC-807A-96E203DFD46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46D97-9F41-40C2-AF99-CB3E78ED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6342E-4EA8-4515-9F7F-E6C984E1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5F48-96C2-4068-A2E5-2C7AD84A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1BF1E9-F970-4116-8C97-E1A284D9C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954A6-659A-477F-A11A-185471D39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C2A79-0AF2-43FD-8F09-B3510D13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343F-1DC4-42CC-807A-96E203DFD46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2B9C1-91D7-4E5D-A4F4-F91B1EB9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40B72-205B-4EA4-BF0F-0BB9E5D39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5F48-96C2-4068-A2E5-2C7AD84A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7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5E28-19F9-4390-B8FB-2E7816DE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A368E-A42C-43C7-9100-04F67B9AB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819BD-8C7A-48B6-B467-BC0DC0518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343F-1DC4-42CC-807A-96E203DFD46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3709D-2189-40BA-99BC-774CAFCB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893BB-396B-4A09-A0DB-81EA02BB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5F48-96C2-4068-A2E5-2C7AD84A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6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D006-BAF6-4934-9B06-9CC9613EC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C65B-97F9-49B7-9E3A-5AF223987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7FC5F-62F8-492A-8CA9-1534797B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343F-1DC4-42CC-807A-96E203DFD46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88A52-1E3E-4145-B2BD-F9476501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B2CF3-72E1-4E76-B25A-46008C1C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5F48-96C2-4068-A2E5-2C7AD84A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2405-7945-4FB9-A4EF-B098FA39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AFDA2-ED07-48B4-96B3-D14BEB974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ACF9A-0E63-4B0C-84B6-40271CF1B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5256A-8266-4073-96A2-1586D0BB5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343F-1DC4-42CC-807A-96E203DFD46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0F25D-BF92-4D42-AFF9-71DB032F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7E396-ADC6-440F-AA8B-2BE43874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5F48-96C2-4068-A2E5-2C7AD84A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4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EC66-770A-4C77-BF68-2FCFF3915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89F94-3DA2-4C30-9335-06BE32A59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2E750-2EE0-4CA1-B2AF-D07B72071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E4EAC-40B7-4D88-9FD0-23731CA28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0C6C1-8E82-4E52-BFC4-9A3358185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C6315-CD39-4579-829E-26DC4757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343F-1DC4-42CC-807A-96E203DFD46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62DC5-4C4D-483C-B670-7251DBDC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04D7A9-BEE9-4FA8-A0AA-4E5B20FE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5F48-96C2-4068-A2E5-2C7AD84A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7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F8C5-E522-4907-AF0D-BEB42DE9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6EDD36-2690-48CE-B751-DB546269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343F-1DC4-42CC-807A-96E203DFD46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C8513-3881-41A0-8D7B-F73EF8A37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DF1C0-21E4-41D5-AFA1-04170A25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5F48-96C2-4068-A2E5-2C7AD84A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5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A1991-69D7-461B-BE87-84A874D4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343F-1DC4-42CC-807A-96E203DFD46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433FDF-D74F-4217-B023-42A76B181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E4EF4-554F-4D27-923F-F5162203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5F48-96C2-4068-A2E5-2C7AD84A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1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9A4A-80BC-4754-AB27-195D33FD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25132-DDE9-44EE-8FD2-26584EF7D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305A1-7DD1-4ACE-B3B1-D2EAB239D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B5FAF-AE84-44B5-9527-04EE7C4B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343F-1DC4-42CC-807A-96E203DFD46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3E542-5D2A-40E5-8426-27340328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9C448-70C6-4D96-89C7-F5ACF495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5F48-96C2-4068-A2E5-2C7AD84A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0F3E-CD49-438B-A2D3-EBBC6985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64ADB4-4DB7-4460-A94C-C075A87A4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AB892-BF90-41BD-A9AF-7BC7ED8B2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BF081-B758-42E5-8A7D-AF49DA38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343F-1DC4-42CC-807A-96E203DFD46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2A283-E674-4324-85E0-0B3DEA14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D4F4C-FA2B-4591-B1C7-BDB80D44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5F48-96C2-4068-A2E5-2C7AD84A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2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CEAECA-1F77-4412-BBD8-ED0F1772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16B21-4468-4A86-83CD-FFE47C1F3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3554E-0EF1-4E56-9F35-66665A324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1343F-1DC4-42CC-807A-96E203DFD46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86944-1147-43D6-A44D-B2B8EBF1A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D5675-B477-4494-B755-83D4004ED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C5F48-96C2-4068-A2E5-2C7AD84A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8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7870C-B0DA-487E-81F7-B6E15A0F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B6CDD-7DD9-44A1-BFBB-A2178B41F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agents: A1 and A2.</a:t>
            </a:r>
          </a:p>
          <a:p>
            <a:r>
              <a:rPr lang="en-US" dirty="0"/>
              <a:t>Each agent knows the locations of four parking spots.</a:t>
            </a:r>
          </a:p>
          <a:p>
            <a:r>
              <a:rPr lang="en-US" dirty="0"/>
              <a:t>However, each agent does not know which food truck (A, B, C, or D) is parked where until it comes within its the line of sight.</a:t>
            </a:r>
          </a:p>
          <a:p>
            <a:r>
              <a:rPr lang="en-US" dirty="0"/>
              <a:t>At each timestep, agents communicate their knowledge of food truck locations to each other with probability 0.15.</a:t>
            </a:r>
          </a:p>
          <a:p>
            <a:r>
              <a:rPr lang="en-US" dirty="0"/>
              <a:t>Each agent has its own level of desire for each food truck. Agents wish to buy from the food truck they most desire as soon as possible.</a:t>
            </a:r>
          </a:p>
          <a:p>
            <a:r>
              <a:rPr lang="en-US" dirty="0"/>
              <a:t>Please answer the following questions about agent A1.</a:t>
            </a:r>
          </a:p>
        </p:txBody>
      </p:sp>
    </p:spTree>
    <p:extLst>
      <p:ext uri="{BB962C8B-B14F-4D97-AF65-F5344CB8AC3E}">
        <p14:creationId xmlns:p14="http://schemas.microsoft.com/office/powerpoint/2010/main" val="3912865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307F4D-DE85-4C7F-B136-CF1F89166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9" y="1207032"/>
            <a:ext cx="3662296" cy="4351337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77ED3B5-3FF2-4639-B15C-6F7C7347DB7B}"/>
              </a:ext>
            </a:extLst>
          </p:cNvPr>
          <p:cNvSpPr txBox="1">
            <a:spLocks/>
          </p:cNvSpPr>
          <p:nvPr/>
        </p:nvSpPr>
        <p:spPr>
          <a:xfrm>
            <a:off x="4927600" y="1253331"/>
            <a:ext cx="6718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much does A1 desire each food truck?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truck a value 1-7, with 1 being the least, 7 being the most.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A1’s current goal (the location it plans to visit next)?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location a probability such that all probabilities sum to 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Has A2 communicated with A1?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provide a probability between 0 and 1 that communication has occurred.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26FDE6-C86C-4593-9279-252CB8636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11" y="1107242"/>
            <a:ext cx="3560059" cy="4253334"/>
          </a:xfrm>
          <a:prstGeom prst="rect">
            <a:avLst/>
          </a:prstGeom>
        </p:spPr>
      </p:pic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571A02A-E176-4544-9447-C0F4253CB2B4}"/>
              </a:ext>
            </a:extLst>
          </p:cNvPr>
          <p:cNvSpPr txBox="1">
            <a:spLocks/>
          </p:cNvSpPr>
          <p:nvPr/>
        </p:nvSpPr>
        <p:spPr>
          <a:xfrm>
            <a:off x="4927600" y="1253331"/>
            <a:ext cx="6718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much does A1 desire each food truck?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truck a value 1-7, with 1 being the least, 7 being the most.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A1’s current goal (the location it plans to visit next)?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location a probability such that all probabilities sum to 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Has A2 communicated with A1?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provide a probability between 0 and 1 that communication has occurred.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1B73F9-F1C6-41DE-9396-37BE9CC3C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28" y="1164392"/>
            <a:ext cx="3813011" cy="4365757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2420C21-A57F-47BE-82A1-C870F71D3B39}"/>
              </a:ext>
            </a:extLst>
          </p:cNvPr>
          <p:cNvSpPr txBox="1">
            <a:spLocks/>
          </p:cNvSpPr>
          <p:nvPr/>
        </p:nvSpPr>
        <p:spPr>
          <a:xfrm>
            <a:off x="4927600" y="1253331"/>
            <a:ext cx="6718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much does A1 desire each food truck?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truck a value 1-7, with 1 being the least, 7 being the most.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A1’s current goal (the location it plans to visit next)?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location a probability such that all probabilities sum to 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Has A2 communicated with A1?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provide a probability between 0 and 1 that communication has occurred.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7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38DB633-FC40-48CD-85DB-50ACD28E231D}"/>
              </a:ext>
            </a:extLst>
          </p:cNvPr>
          <p:cNvSpPr txBox="1">
            <a:spLocks/>
          </p:cNvSpPr>
          <p:nvPr/>
        </p:nvSpPr>
        <p:spPr>
          <a:xfrm>
            <a:off x="4927600" y="1253331"/>
            <a:ext cx="6718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much does A1 desire each food truck?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truck a value 1-7, with 1 being the least, 7 being the most.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A1’s current goal (the location it plans to visit next)?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location a probability such that all probabilities sum to 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Has A2 communicated with A1?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provide a probability between 0 and 1 that communication has occurred.</a:t>
            </a:r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FE28FF-CFFB-4C66-A39F-4AF0C68E3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53" y="1133468"/>
            <a:ext cx="3690613" cy="429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F23E52-16F1-47C4-A80E-B851C087F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5" y="1065536"/>
            <a:ext cx="3681175" cy="4445726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EE7F3A9-DEF0-497F-9EF9-8888949A5745}"/>
              </a:ext>
            </a:extLst>
          </p:cNvPr>
          <p:cNvSpPr txBox="1">
            <a:spLocks/>
          </p:cNvSpPr>
          <p:nvPr/>
        </p:nvSpPr>
        <p:spPr>
          <a:xfrm>
            <a:off x="4927600" y="1253331"/>
            <a:ext cx="6718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much does A1 desire each food truck?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truck a value 1-7, with 1 being the least, 7 being the most.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A1’s current goal (the location it plans to visit next)?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location a probability such that all probabilities sum to 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Has A2 communicated with A1?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provide a probability between 0 and 1 that communication has occurred.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19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FE1FD4B-ED96-4200-A429-A90065A7F34E}"/>
              </a:ext>
            </a:extLst>
          </p:cNvPr>
          <p:cNvSpPr txBox="1">
            <a:spLocks/>
          </p:cNvSpPr>
          <p:nvPr/>
        </p:nvSpPr>
        <p:spPr>
          <a:xfrm>
            <a:off x="4927600" y="1253331"/>
            <a:ext cx="6718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much does A1 desire each food truck?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truck a value 1-7, with 1 being the least, 7 being the most.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A1’s current goal (the location it plans to visit next)?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location a probability such that all probabilities sum to 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Has A2 communicated with A1?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provide a probability between 0 and 1 that communication has occurred.</a:t>
            </a:r>
          </a:p>
          <a:p>
            <a:pPr algn="l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742459-AEBF-47D8-AD0D-064C6A41D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92" y="779881"/>
            <a:ext cx="3851074" cy="497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0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30991A-4269-403F-94E6-7309FE319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16" y="1052758"/>
            <a:ext cx="3822758" cy="4521237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B1BDC50-DD7C-4B85-BABD-53CDFDA4CFA0}"/>
              </a:ext>
            </a:extLst>
          </p:cNvPr>
          <p:cNvSpPr txBox="1">
            <a:spLocks/>
          </p:cNvSpPr>
          <p:nvPr/>
        </p:nvSpPr>
        <p:spPr>
          <a:xfrm>
            <a:off x="4927600" y="1253331"/>
            <a:ext cx="6718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much does A1 desire each food truck?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truck a value 1-7, with 1 being the least, 7 being the most.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A1’s current goal (the location it plans to visit next)?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location a probability such that all probabilities sum to 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Has A2 communicated with A1?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provide a probability between 0 and 1 that communication has occurred.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2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39ED7E-C3AE-4DB2-BE0C-B99712807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05" y="1029628"/>
            <a:ext cx="3794441" cy="440797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A9EB8A1-44A7-4099-A754-6313D086B0C8}"/>
              </a:ext>
            </a:extLst>
          </p:cNvPr>
          <p:cNvSpPr txBox="1">
            <a:spLocks/>
          </p:cNvSpPr>
          <p:nvPr/>
        </p:nvSpPr>
        <p:spPr>
          <a:xfrm>
            <a:off x="4927600" y="1253331"/>
            <a:ext cx="6718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much does A1 desire each food truck?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truck a value 1-7, with 1 being the least, 7 being the most.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A1’s current goal (the location it plans to visit next)?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location a probability such that all probabilities sum to 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Has A2 communicated with A1?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provide a probability between 0 and 1 that communication has occurred.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60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D3B420-9D2C-413F-8A99-9CC953FCF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62" y="864182"/>
            <a:ext cx="3879391" cy="4813842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F97D33B-1197-4218-BBD8-EE0073AFC8F9}"/>
              </a:ext>
            </a:extLst>
          </p:cNvPr>
          <p:cNvSpPr txBox="1">
            <a:spLocks/>
          </p:cNvSpPr>
          <p:nvPr/>
        </p:nvSpPr>
        <p:spPr>
          <a:xfrm>
            <a:off x="4927600" y="1253331"/>
            <a:ext cx="6718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much does A1 desire each food truck?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truck a value 1-7, with 1 being the least, 7 being the most.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A1’s current goal (the location it plans to visit next)?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location a probability such that all probabilities sum to 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Has A2 communicated with A1?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provide a probability between 0 and 1 that communication has occurred.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0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786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Scenario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 3</dc:title>
  <dc:creator>Gabriel B Margolis</dc:creator>
  <cp:lastModifiedBy>Gabriel B Margolis</cp:lastModifiedBy>
  <cp:revision>4</cp:revision>
  <dcterms:created xsi:type="dcterms:W3CDTF">2019-12-09T04:28:03Z</dcterms:created>
  <dcterms:modified xsi:type="dcterms:W3CDTF">2019-12-09T04:37:20Z</dcterms:modified>
</cp:coreProperties>
</file>