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E13"/>
    <a:srgbClr val="FFBB01"/>
    <a:srgbClr val="FE4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3"/>
    <p:restoredTop sz="94719"/>
  </p:normalViewPr>
  <p:slideViewPr>
    <p:cSldViewPr snapToGrid="0">
      <p:cViewPr>
        <p:scale>
          <a:sx n="100" d="100"/>
          <a:sy n="100" d="100"/>
        </p:scale>
        <p:origin x="9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8B13-5C75-3779-0050-20B0139D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3252A-C444-5446-02D5-796710C26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2138-FDAB-48C5-81A9-ADE68B22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4DAB-E8A3-5B67-EC52-C088995C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EB0A-32F3-EAA4-9B44-556DF35D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3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EEF5-92D8-B45B-DE63-CE816FF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56CE9-7BBF-A4C1-3EF2-EA87511D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5DB3-7BD5-2829-3417-E8B8BC23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ECB5-AC26-24DA-4D2E-2F1BA563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4E4C-EBAD-E2A1-9B29-C9BD436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4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95218-7EDD-643C-0859-1D5865582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5C662-53ED-AD30-1C78-9099585D0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7B6F-B13C-8207-6763-7CCE3D4C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BB82-A714-8294-18A4-C9F1D8AC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8794-F7F3-2094-649A-CD9E850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2EBF-0EA4-C1A8-EF8C-511439BC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459C-5E87-33BE-93EC-1A4E7DBB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A1A6-99D1-8DE5-B5AD-74A4AB82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92DB-5B4A-4734-28A7-EE49368D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7E54-0E61-DF0E-7914-5CF0EC6C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9EC2-B1F2-3057-AB3C-9E1BDC1C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8DF5-9367-D5B7-515E-C3D5C5F3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A21E-DDAD-3048-EB57-6A98B4BF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70D59-4421-B12E-0CDA-CDB17DB6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F3C7-0CDC-A688-5305-3BB6A633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0A86-A05F-3248-76EF-F95A8F5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7C58-B30E-B644-7CF5-ADF10632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F8A2D-A6AF-F96F-FC58-7CBE535A9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ABF4-093C-076B-4E64-B74AF244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D4D17-84B3-3717-BF51-3B269003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988A-856B-2853-CCF1-715D327F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56FB-8813-FAE2-27D1-6564707E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0E76D-E681-B942-15F8-6221EDCF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4211E-0796-0391-5671-7F44699DF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F4051-FD8E-B0EB-17AE-927596827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8F670-4239-F79A-3B8C-F1838D2F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67742-14F8-A920-CA16-30BE874C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0E5CF-A00D-6C35-40B7-22E19277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97A0C-A4E7-389D-B3BC-11538F2B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7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2C2D-F740-81BB-49BF-6510B6DD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865BC-3D76-D8B5-41AF-70F2CA32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20B96-941C-86ED-6191-67430EDD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6D1C2-D2E5-C95D-3BB8-41B2E117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6B67B-D751-29C8-86A6-B62D9A86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77E96-C0F5-5DB8-B56F-2B89F18C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0387F-71EE-D108-DC8F-7254F279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8A68-F9EA-CF7F-D30A-824D4717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F7F8-9E3E-86F3-38D8-DD90DC15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D9C20-B6F1-321E-F7AE-DAA05D6EE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F2413-13B1-6F29-0704-9020B576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3586B-B87E-ABE8-ED59-52D0E912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D49F-A8F3-BE71-21F3-D5E64E90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42D3-65A1-8A6C-BF3C-67D2553B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6D779-C3FB-64CA-D4B3-81A643596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A81A7-A53E-FD22-C60C-D60380FA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E3EFC-92D3-6B9D-D886-6A0A7338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AC0F3-468E-09BD-8D76-A78B9871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1599-2AA4-A66D-4AB8-9AFBEBE0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7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E616A-67A3-5E60-1FCB-6047167A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4C55-2E48-407D-8E86-B4EA8522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F17A-0F28-175F-4A4E-47F390D7F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53B39-FFC0-D740-B26C-C0BCB655030B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3CCF-50D0-B7DF-287C-918BB2C09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ED1D1-5CA7-7005-5204-18E6893C3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A3803-82AE-E744-BFF6-73E1F02A3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1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36351-F4D7-54C9-BC65-51E0D8671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6" b="29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91D3F-BCF2-1759-B29B-D5A8AF7CADDB}"/>
              </a:ext>
            </a:extLst>
          </p:cNvPr>
          <p:cNvSpPr txBox="1"/>
          <p:nvPr/>
        </p:nvSpPr>
        <p:spPr>
          <a:xfrm>
            <a:off x="5271353" y="747247"/>
            <a:ext cx="6437980" cy="31700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10000" b="1" spc="-300" dirty="0">
                <a:solidFill>
                  <a:schemeClr val="bg1"/>
                </a:solidFill>
                <a:latin typeface="Myriad Pro" panose="020B0503030403020204" pitchFamily="34" charset="0"/>
              </a:rPr>
              <a:t>Developing</a:t>
            </a:r>
          </a:p>
          <a:p>
            <a:pPr algn="r"/>
            <a:r>
              <a:rPr lang="en-US" sz="10000" b="1" spc="-300" dirty="0">
                <a:solidFill>
                  <a:schemeClr val="bg1"/>
                </a:solidFill>
                <a:latin typeface="Myriad Pro" panose="020B0503030403020204" pitchFamily="34" charset="0"/>
              </a:rPr>
              <a:t>a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4E104-5235-CCF8-5B27-DC5E882D0B59}"/>
              </a:ext>
            </a:extLst>
          </p:cNvPr>
          <p:cNvSpPr txBox="1"/>
          <p:nvPr/>
        </p:nvSpPr>
        <p:spPr>
          <a:xfrm>
            <a:off x="9021008" y="5953098"/>
            <a:ext cx="2299027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Myriad Pro Light" panose="020B0403030403020204" pitchFamily="34" charset="0"/>
              </a:rPr>
              <a:t>using Python</a:t>
            </a:r>
          </a:p>
        </p:txBody>
      </p:sp>
      <p:pic>
        <p:nvPicPr>
          <p:cNvPr id="1026" name="Picture 2" descr="python&quot; Icon - Download for free – Iconduck">
            <a:extLst>
              <a:ext uri="{FF2B5EF4-FFF2-40B4-BE49-F238E27FC236}">
                <a16:creationId xmlns:a16="http://schemas.microsoft.com/office/drawing/2014/main" id="{89FBC345-AE35-50EB-856E-B944D990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035" y="6009799"/>
            <a:ext cx="498168" cy="4952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F7C2F-9EA2-E3BE-2E45-AE96926F4860}"/>
              </a:ext>
            </a:extLst>
          </p:cNvPr>
          <p:cNvSpPr txBox="1"/>
          <p:nvPr/>
        </p:nvSpPr>
        <p:spPr>
          <a:xfrm>
            <a:off x="8813989" y="3815798"/>
            <a:ext cx="2895344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Myriad Pro" panose="020B0503030403020204" pitchFamily="34" charset="0"/>
              </a:rPr>
              <a:t>as a Data Analyst</a:t>
            </a:r>
          </a:p>
        </p:txBody>
      </p:sp>
    </p:spTree>
    <p:extLst>
      <p:ext uri="{BB962C8B-B14F-4D97-AF65-F5344CB8AC3E}">
        <p14:creationId xmlns:p14="http://schemas.microsoft.com/office/powerpoint/2010/main" val="140380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of a car wash&#10;&#10;Description automatically generated">
            <a:extLst>
              <a:ext uri="{FF2B5EF4-FFF2-40B4-BE49-F238E27FC236}">
                <a16:creationId xmlns:a16="http://schemas.microsoft.com/office/drawing/2014/main" id="{BA6F4A54-A032-8722-5C8F-EA964681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97000"/>
            <a:ext cx="4572000" cy="2032000"/>
          </a:xfrm>
          <a:prstGeom prst="rect">
            <a:avLst/>
          </a:prstGeom>
        </p:spPr>
      </p:pic>
      <p:pic>
        <p:nvPicPr>
          <p:cNvPr id="7" name="Picture 6" descr="A tire tracks on a road&#10;&#10;Description automatically generated with medium confidence">
            <a:extLst>
              <a:ext uri="{FF2B5EF4-FFF2-40B4-BE49-F238E27FC236}">
                <a16:creationId xmlns:a16="http://schemas.microsoft.com/office/drawing/2014/main" id="{790FB341-1651-5078-B9AD-C0E6AC4F9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41" y="4152901"/>
            <a:ext cx="4572000" cy="1600200"/>
          </a:xfrm>
          <a:prstGeom prst="rect">
            <a:avLst/>
          </a:prstGeom>
        </p:spPr>
      </p:pic>
      <p:pic>
        <p:nvPicPr>
          <p:cNvPr id="9" name="Picture 8" descr="A grey wall with white tiles&#10;&#10;Description automatically generated with medium confidence">
            <a:extLst>
              <a:ext uri="{FF2B5EF4-FFF2-40B4-BE49-F238E27FC236}">
                <a16:creationId xmlns:a16="http://schemas.microsoft.com/office/drawing/2014/main" id="{53B70E3D-B81C-5AF0-40F9-BCC8CBB8A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59" y="4152901"/>
            <a:ext cx="457200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71660B-7516-8D77-86B4-94514E31F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9214" y="3719257"/>
            <a:ext cx="850900" cy="90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3CA49B-D478-082C-D9E5-ABD55A9BE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317" y="3702051"/>
            <a:ext cx="850900" cy="90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509D51-5AF1-8E43-92FE-24F40454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618042" y="2308004"/>
            <a:ext cx="1724671" cy="15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D2D1ABD5-37F1-216D-06F5-4CC0EBA55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 flipH="1">
            <a:off x="8849285" y="2440742"/>
            <a:ext cx="1724671" cy="15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tire tracks on a road&#10;&#10;Description automatically generated with medium confidence">
            <a:extLst>
              <a:ext uri="{FF2B5EF4-FFF2-40B4-BE49-F238E27FC236}">
                <a16:creationId xmlns:a16="http://schemas.microsoft.com/office/drawing/2014/main" id="{D5CD47F0-489D-81CF-4053-3DBC6FC15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0" t="11215" r="58613" b="48854"/>
          <a:stretch/>
        </p:blipFill>
        <p:spPr>
          <a:xfrm>
            <a:off x="3667432" y="5461000"/>
            <a:ext cx="1101213" cy="11082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C4CB6B7-A1A7-873E-61EB-8EFCA480225E}"/>
              </a:ext>
            </a:extLst>
          </p:cNvPr>
          <p:cNvSpPr/>
          <p:nvPr/>
        </p:nvSpPr>
        <p:spPr>
          <a:xfrm>
            <a:off x="2340077" y="4210774"/>
            <a:ext cx="904568" cy="9045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E96A8D-6AE7-7BFE-CFD9-1EE377F4975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72548" y="4982871"/>
            <a:ext cx="1194884" cy="1586339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C6B4F-1F87-9EDA-0C1F-6550662034F4}"/>
              </a:ext>
            </a:extLst>
          </p:cNvPr>
          <p:cNvCxnSpPr>
            <a:cxnSpLocks/>
            <a:stCxn id="17" idx="7"/>
          </p:cNvCxnSpPr>
          <p:nvPr/>
        </p:nvCxnSpPr>
        <p:spPr>
          <a:xfrm>
            <a:off x="3112174" y="4343245"/>
            <a:ext cx="1656471" cy="1175628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superhero&#10;&#10;Description automatically generated">
            <a:extLst>
              <a:ext uri="{FF2B5EF4-FFF2-40B4-BE49-F238E27FC236}">
                <a16:creationId xmlns:a16="http://schemas.microsoft.com/office/drawing/2014/main" id="{EF5255A9-605A-283D-70ED-B68B1AF3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4" y="3630356"/>
            <a:ext cx="1422400" cy="1384300"/>
          </a:xfrm>
          <a:prstGeom prst="rect">
            <a:avLst/>
          </a:prstGeom>
        </p:spPr>
      </p:pic>
      <p:pic>
        <p:nvPicPr>
          <p:cNvPr id="25" name="Picture 24" descr="A cartoon of a superhero holding a shield&#10;&#10;Description automatically generated">
            <a:extLst>
              <a:ext uri="{FF2B5EF4-FFF2-40B4-BE49-F238E27FC236}">
                <a16:creationId xmlns:a16="http://schemas.microsoft.com/office/drawing/2014/main" id="{6FB310ED-9832-6909-D260-5CF1B133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63" y="2881056"/>
            <a:ext cx="1320800" cy="2133600"/>
          </a:xfrm>
          <a:prstGeom prst="rect">
            <a:avLst/>
          </a:prstGeom>
        </p:spPr>
      </p:pic>
      <p:pic>
        <p:nvPicPr>
          <p:cNvPr id="27" name="Picture 26" descr="A cartoon of a superhero holding a shield&#10;&#10;Description automatically generated">
            <a:extLst>
              <a:ext uri="{FF2B5EF4-FFF2-40B4-BE49-F238E27FC236}">
                <a16:creationId xmlns:a16="http://schemas.microsoft.com/office/drawing/2014/main" id="{BBBF745A-9A3F-36A1-68C9-9F61670D8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82" y="2931856"/>
            <a:ext cx="1320800" cy="2082800"/>
          </a:xfrm>
          <a:prstGeom prst="rect">
            <a:avLst/>
          </a:prstGeom>
        </p:spPr>
      </p:pic>
      <p:pic>
        <p:nvPicPr>
          <p:cNvPr id="29" name="Picture 28" descr="A cartoon of a superhero&#10;&#10;Description automatically generated">
            <a:extLst>
              <a:ext uri="{FF2B5EF4-FFF2-40B4-BE49-F238E27FC236}">
                <a16:creationId xmlns:a16="http://schemas.microsoft.com/office/drawing/2014/main" id="{E2DC8EE9-C124-A1F9-A2CB-E90939C2F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201" y="3122356"/>
            <a:ext cx="1320800" cy="1892300"/>
          </a:xfrm>
          <a:prstGeom prst="rect">
            <a:avLst/>
          </a:prstGeom>
        </p:spPr>
      </p:pic>
      <p:pic>
        <p:nvPicPr>
          <p:cNvPr id="31" name="Picture 30" descr="A cartoon of a superhero&#10;&#10;Description automatically generated">
            <a:extLst>
              <a:ext uri="{FF2B5EF4-FFF2-40B4-BE49-F238E27FC236}">
                <a16:creationId xmlns:a16="http://schemas.microsoft.com/office/drawing/2014/main" id="{50467DE6-7999-E348-C673-F8B71569A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820" y="3224571"/>
            <a:ext cx="1320800" cy="1727200"/>
          </a:xfrm>
          <a:prstGeom prst="rect">
            <a:avLst/>
          </a:prstGeom>
        </p:spPr>
      </p:pic>
      <p:pic>
        <p:nvPicPr>
          <p:cNvPr id="33" name="Picture 32" descr="A cartoon of a superhero&#10;&#10;Description automatically generated">
            <a:extLst>
              <a:ext uri="{FF2B5EF4-FFF2-40B4-BE49-F238E27FC236}">
                <a16:creationId xmlns:a16="http://schemas.microsoft.com/office/drawing/2014/main" id="{0A9E68C5-6630-755D-FC9B-3BFFB83DA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0439" y="3190158"/>
            <a:ext cx="1206500" cy="1727200"/>
          </a:xfrm>
          <a:prstGeom prst="rect">
            <a:avLst/>
          </a:prstGeom>
        </p:spPr>
      </p:pic>
      <p:pic>
        <p:nvPicPr>
          <p:cNvPr id="35" name="Picture 34" descr="A cartoon of a superhero&#10;&#10;Description automatically generated">
            <a:extLst>
              <a:ext uri="{FF2B5EF4-FFF2-40B4-BE49-F238E27FC236}">
                <a16:creationId xmlns:a16="http://schemas.microsoft.com/office/drawing/2014/main" id="{0DDC8C3E-9CDD-EFAA-2352-FA842EA14C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4758" y="3503971"/>
            <a:ext cx="1028700" cy="1447800"/>
          </a:xfrm>
          <a:prstGeom prst="rect">
            <a:avLst/>
          </a:prstGeom>
        </p:spPr>
      </p:pic>
      <p:pic>
        <p:nvPicPr>
          <p:cNvPr id="37" name="Picture 36" descr="A cartoon of a superhero&#10;&#10;Description automatically generated">
            <a:extLst>
              <a:ext uri="{FF2B5EF4-FFF2-40B4-BE49-F238E27FC236}">
                <a16:creationId xmlns:a16="http://schemas.microsoft.com/office/drawing/2014/main" id="{C494D71C-0E63-29CC-ED46-F8A701346D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1277" y="3796071"/>
            <a:ext cx="990600" cy="1155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1045BF-69B9-6600-98E1-792B025425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4869" y="779104"/>
            <a:ext cx="2095500" cy="1841500"/>
          </a:xfrm>
          <a:prstGeom prst="rect">
            <a:avLst/>
          </a:prstGeom>
        </p:spPr>
      </p:pic>
      <p:sp>
        <p:nvSpPr>
          <p:cNvPr id="40" name="Right Brace 39">
            <a:extLst>
              <a:ext uri="{FF2B5EF4-FFF2-40B4-BE49-F238E27FC236}">
                <a16:creationId xmlns:a16="http://schemas.microsoft.com/office/drawing/2014/main" id="{4BD10AC0-A3A7-0C85-B8EA-41481D92502C}"/>
              </a:ext>
            </a:extLst>
          </p:cNvPr>
          <p:cNvSpPr/>
          <p:nvPr/>
        </p:nvSpPr>
        <p:spPr>
          <a:xfrm rot="5400000">
            <a:off x="7721496" y="1472738"/>
            <a:ext cx="442247" cy="237439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4FDAE3-A242-3575-A989-F89FA2E5E354}"/>
              </a:ext>
            </a:extLst>
          </p:cNvPr>
          <p:cNvSpPr txBox="1"/>
          <p:nvPr/>
        </p:nvSpPr>
        <p:spPr>
          <a:xfrm>
            <a:off x="725744" y="2521433"/>
            <a:ext cx="3393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Captain America’s Special Attack: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Shield Blast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A62846-11DE-314A-1B71-C2C8CE1D66D4}"/>
              </a:ext>
            </a:extLst>
          </p:cNvPr>
          <p:cNvSpPr txBox="1"/>
          <p:nvPr/>
        </p:nvSpPr>
        <p:spPr>
          <a:xfrm>
            <a:off x="7338928" y="458807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Original sprites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56A773-44D4-0D04-B5F8-90484FF231D1}"/>
              </a:ext>
            </a:extLst>
          </p:cNvPr>
          <p:cNvSpPr txBox="1"/>
          <p:nvPr/>
        </p:nvSpPr>
        <p:spPr>
          <a:xfrm>
            <a:off x="7146620" y="2877444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Customized sprites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0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214390-7198-F97F-E5B5-90D442CBE261}"/>
              </a:ext>
            </a:extLst>
          </p:cNvPr>
          <p:cNvSpPr/>
          <p:nvPr/>
        </p:nvSpPr>
        <p:spPr>
          <a:xfrm>
            <a:off x="2432728" y="2377138"/>
            <a:ext cx="4758813" cy="1799303"/>
          </a:xfrm>
          <a:prstGeom prst="roundRect">
            <a:avLst>
              <a:gd name="adj" fmla="val 300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1616" dist="146633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41FA71-E8D1-7198-CAB0-4B86BEDA11D3}"/>
              </a:ext>
            </a:extLst>
          </p:cNvPr>
          <p:cNvSpPr/>
          <p:nvPr/>
        </p:nvSpPr>
        <p:spPr>
          <a:xfrm>
            <a:off x="2590044" y="2552802"/>
            <a:ext cx="171011" cy="171011"/>
          </a:xfrm>
          <a:prstGeom prst="ellipse">
            <a:avLst/>
          </a:prstGeom>
          <a:solidFill>
            <a:srgbClr val="FE4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2DEDC2-6AB9-53E4-119B-B2F463FB5998}"/>
              </a:ext>
            </a:extLst>
          </p:cNvPr>
          <p:cNvSpPr/>
          <p:nvPr/>
        </p:nvSpPr>
        <p:spPr>
          <a:xfrm>
            <a:off x="2874300" y="2552802"/>
            <a:ext cx="171011" cy="171011"/>
          </a:xfrm>
          <a:prstGeom prst="ellipse">
            <a:avLst/>
          </a:prstGeom>
          <a:solidFill>
            <a:srgbClr val="FFBB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1D9317-8CDC-16DA-E86B-17592DE4E220}"/>
              </a:ext>
            </a:extLst>
          </p:cNvPr>
          <p:cNvSpPr/>
          <p:nvPr/>
        </p:nvSpPr>
        <p:spPr>
          <a:xfrm>
            <a:off x="3158556" y="2552802"/>
            <a:ext cx="171011" cy="171011"/>
          </a:xfrm>
          <a:prstGeom prst="ellipse">
            <a:avLst/>
          </a:prstGeom>
          <a:solidFill>
            <a:srgbClr val="2AC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F3EEC-EA9C-51C9-48EC-2E7AFE92AB03}"/>
              </a:ext>
            </a:extLst>
          </p:cNvPr>
          <p:cNvSpPr txBox="1"/>
          <p:nvPr/>
        </p:nvSpPr>
        <p:spPr>
          <a:xfrm>
            <a:off x="2590044" y="297690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# Libraries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EC2AC-392A-2DF0-9C44-D24C4F67CB8F}"/>
              </a:ext>
            </a:extLst>
          </p:cNvPr>
          <p:cNvSpPr txBox="1"/>
          <p:nvPr/>
        </p:nvSpPr>
        <p:spPr>
          <a:xfrm>
            <a:off x="2590044" y="346851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Monaco" pitchFamily="2" charset="77"/>
              </a:rPr>
              <a:t>import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aco" pitchFamily="2" charset="77"/>
              </a:rPr>
              <a:t>pygame</a:t>
            </a:r>
            <a:endParaRPr lang="en-US" dirty="0">
              <a:solidFill>
                <a:schemeClr val="bg1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7745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E28DD2-955D-6D81-BDFC-867C143B87E4}"/>
              </a:ext>
            </a:extLst>
          </p:cNvPr>
          <p:cNvSpPr/>
          <p:nvPr/>
        </p:nvSpPr>
        <p:spPr>
          <a:xfrm>
            <a:off x="743628" y="903938"/>
            <a:ext cx="9784672" cy="4874460"/>
          </a:xfrm>
          <a:prstGeom prst="roundRect">
            <a:avLst>
              <a:gd name="adj" fmla="val 300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1616" dist="146633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BC89A4-9D8E-5DC1-A8E3-A83B67911CF2}"/>
              </a:ext>
            </a:extLst>
          </p:cNvPr>
          <p:cNvSpPr/>
          <p:nvPr/>
        </p:nvSpPr>
        <p:spPr>
          <a:xfrm>
            <a:off x="900944" y="1079602"/>
            <a:ext cx="171011" cy="171011"/>
          </a:xfrm>
          <a:prstGeom prst="ellipse">
            <a:avLst/>
          </a:prstGeom>
          <a:solidFill>
            <a:srgbClr val="FE4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B6CE41-BA21-BA05-9121-8E185920000D}"/>
              </a:ext>
            </a:extLst>
          </p:cNvPr>
          <p:cNvSpPr/>
          <p:nvPr/>
        </p:nvSpPr>
        <p:spPr>
          <a:xfrm>
            <a:off x="1185200" y="1079602"/>
            <a:ext cx="171011" cy="171011"/>
          </a:xfrm>
          <a:prstGeom prst="ellipse">
            <a:avLst/>
          </a:prstGeom>
          <a:solidFill>
            <a:srgbClr val="FFBB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82F357-6930-534D-DBFA-C3774EF6BC05}"/>
              </a:ext>
            </a:extLst>
          </p:cNvPr>
          <p:cNvSpPr/>
          <p:nvPr/>
        </p:nvSpPr>
        <p:spPr>
          <a:xfrm>
            <a:off x="1469456" y="1079602"/>
            <a:ext cx="171011" cy="171011"/>
          </a:xfrm>
          <a:prstGeom prst="ellipse">
            <a:avLst/>
          </a:prstGeom>
          <a:solidFill>
            <a:srgbClr val="2AC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0E39D-F2A5-14EE-D1FD-233300075CC2}"/>
              </a:ext>
            </a:extLst>
          </p:cNvPr>
          <p:cNvSpPr txBox="1"/>
          <p:nvPr/>
        </p:nvSpPr>
        <p:spPr>
          <a:xfrm>
            <a:off x="900944" y="150370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# main game loop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917C-0102-3D73-12C1-69C6522A9EDF}"/>
              </a:ext>
            </a:extLst>
          </p:cNvPr>
          <p:cNvSpPr txBox="1"/>
          <p:nvPr/>
        </p:nvSpPr>
        <p:spPr>
          <a:xfrm>
            <a:off x="900944" y="1995315"/>
            <a:ext cx="3817071" cy="2536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Monaco" pitchFamily="2" charset="77"/>
              </a:rPr>
              <a:t>while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chemeClr val="bg1"/>
                </a:solidFill>
                <a:latin typeface="Monaco" pitchFamily="2" charset="77"/>
              </a:rPr>
              <a:t>game_running: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#1)</a:t>
            </a:r>
            <a:r>
              <a:rPr lang="en-US" dirty="0">
                <a:solidFill>
                  <a:schemeClr val="bg1"/>
                </a:solidFill>
                <a:latin typeface="Monaco" pitchFamily="2" charset="77"/>
                <a:cs typeface="Arial" panose="020B0604020202020204" pitchFamily="34" charset="0"/>
              </a:rPr>
              <a:t> world &amp; checkpoints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#2)</a:t>
            </a:r>
            <a:r>
              <a:rPr lang="en-US" dirty="0">
                <a:solidFill>
                  <a:schemeClr val="bg1"/>
                </a:solidFill>
                <a:latin typeface="Monaco" pitchFamily="2" charset="77"/>
                <a:cs typeface="Arial" panose="020B0604020202020204" pitchFamily="34" charset="0"/>
              </a:rPr>
              <a:t> objects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#3)</a:t>
            </a:r>
            <a:r>
              <a:rPr lang="en-US" dirty="0">
                <a:solidFill>
                  <a:schemeClr val="bg1"/>
                </a:solidFill>
                <a:latin typeface="Monaco" pitchFamily="2" charset="77"/>
                <a:cs typeface="Arial" panose="020B0604020202020204" pitchFamily="34" charset="0"/>
              </a:rPr>
              <a:t> player &amp; enemies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#4)</a:t>
            </a:r>
            <a:r>
              <a:rPr lang="en-US" dirty="0">
                <a:solidFill>
                  <a:schemeClr val="bg1"/>
                </a:solidFill>
                <a:latin typeface="Monaco" pitchFamily="2" charset="77"/>
                <a:cs typeface="Arial" panose="020B0604020202020204" pitchFamily="34" charset="0"/>
              </a:rPr>
              <a:t> projectiles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#5)</a:t>
            </a:r>
            <a:r>
              <a:rPr lang="en-US" dirty="0">
                <a:solidFill>
                  <a:schemeClr val="bg1"/>
                </a:solidFill>
                <a:latin typeface="Monaco" pitchFamily="2" charset="77"/>
                <a:cs typeface="Arial" panose="020B0604020202020204" pitchFamily="34" charset="0"/>
              </a:rPr>
              <a:t> animations</a:t>
            </a:r>
          </a:p>
        </p:txBody>
      </p:sp>
    </p:spTree>
    <p:extLst>
      <p:ext uri="{BB962C8B-B14F-4D97-AF65-F5344CB8AC3E}">
        <p14:creationId xmlns:p14="http://schemas.microsoft.com/office/powerpoint/2010/main" val="84874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A802D-F2B0-AF42-5573-A03F58C83920}"/>
              </a:ext>
            </a:extLst>
          </p:cNvPr>
          <p:cNvSpPr txBox="1"/>
          <p:nvPr/>
        </p:nvSpPr>
        <p:spPr>
          <a:xfrm>
            <a:off x="326311" y="3377684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B12164C-A544-417C-9138-5FCD62D6F2F8}"/>
              </a:ext>
            </a:extLst>
          </p:cNvPr>
          <p:cNvSpPr/>
          <p:nvPr/>
        </p:nvSpPr>
        <p:spPr>
          <a:xfrm>
            <a:off x="1702329" y="876300"/>
            <a:ext cx="393700" cy="537210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video game screen with a brick wall and a red letter a&#10;&#10;Description automatically generated">
            <a:extLst>
              <a:ext uri="{FF2B5EF4-FFF2-40B4-BE49-F238E27FC236}">
                <a16:creationId xmlns:a16="http://schemas.microsoft.com/office/drawing/2014/main" id="{31420961-CCEB-564A-8A66-B09C9D95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29" y="1066800"/>
            <a:ext cx="2484782" cy="1104348"/>
          </a:xfrm>
          <a:prstGeom prst="rect">
            <a:avLst/>
          </a:prstGeom>
        </p:spPr>
      </p:pic>
      <p:pic>
        <p:nvPicPr>
          <p:cNvPr id="11" name="Picture 10" descr="A video game screen of a pizza restaurant&#10;&#10;Description automatically generated">
            <a:extLst>
              <a:ext uri="{FF2B5EF4-FFF2-40B4-BE49-F238E27FC236}">
                <a16:creationId xmlns:a16="http://schemas.microsoft.com/office/drawing/2014/main" id="{AFDEFE64-B3E6-AE46-CCC7-A57F576F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29" y="2375176"/>
            <a:ext cx="2484782" cy="1104348"/>
          </a:xfrm>
          <a:prstGeom prst="rect">
            <a:avLst/>
          </a:prstGeom>
        </p:spPr>
      </p:pic>
      <p:pic>
        <p:nvPicPr>
          <p:cNvPr id="13" name="Picture 12" descr="A video game screen of a building with a door open&#10;&#10;Description automatically generated">
            <a:extLst>
              <a:ext uri="{FF2B5EF4-FFF2-40B4-BE49-F238E27FC236}">
                <a16:creationId xmlns:a16="http://schemas.microsoft.com/office/drawing/2014/main" id="{1FFC6158-744A-F087-FCDF-E2B90453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29" y="3683552"/>
            <a:ext cx="2484782" cy="1104348"/>
          </a:xfrm>
          <a:prstGeom prst="rect">
            <a:avLst/>
          </a:prstGeom>
        </p:spPr>
      </p:pic>
      <p:pic>
        <p:nvPicPr>
          <p:cNvPr id="15" name="Picture 14" descr="A video game screen capture&#10;&#10;Description automatically generated">
            <a:extLst>
              <a:ext uri="{FF2B5EF4-FFF2-40B4-BE49-F238E27FC236}">
                <a16:creationId xmlns:a16="http://schemas.microsoft.com/office/drawing/2014/main" id="{AC1D6D2B-767E-B0C5-CE9B-07116F2F4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029" y="4991928"/>
            <a:ext cx="2484782" cy="11043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097A74-A775-4FDD-31BB-F2B02891F2EF}"/>
              </a:ext>
            </a:extLst>
          </p:cNvPr>
          <p:cNvSpPr txBox="1"/>
          <p:nvPr/>
        </p:nvSpPr>
        <p:spPr>
          <a:xfrm>
            <a:off x="6362507" y="3377684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Midground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8A5D93B-9707-5E7C-0257-C9AFDA0F0382}"/>
              </a:ext>
            </a:extLst>
          </p:cNvPr>
          <p:cNvSpPr/>
          <p:nvPr/>
        </p:nvSpPr>
        <p:spPr>
          <a:xfrm>
            <a:off x="7738525" y="876300"/>
            <a:ext cx="393700" cy="537210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xel art of a road&#10;&#10;Description automatically generated">
            <a:extLst>
              <a:ext uri="{FF2B5EF4-FFF2-40B4-BE49-F238E27FC236}">
                <a16:creationId xmlns:a16="http://schemas.microsoft.com/office/drawing/2014/main" id="{CA2B47EB-651C-5240-C032-2A1B85C02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225" y="4991502"/>
            <a:ext cx="3157714" cy="1105200"/>
          </a:xfrm>
          <a:prstGeom prst="rect">
            <a:avLst/>
          </a:prstGeom>
        </p:spPr>
      </p:pic>
      <p:pic>
        <p:nvPicPr>
          <p:cNvPr id="21" name="Picture 20" descr="A video game screen with a pixelated cardboard box&#10;&#10;Description automatically generated">
            <a:extLst>
              <a:ext uri="{FF2B5EF4-FFF2-40B4-BE49-F238E27FC236}">
                <a16:creationId xmlns:a16="http://schemas.microsoft.com/office/drawing/2014/main" id="{7FB9A1C4-81E7-4FAC-5893-E07876983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225" y="3683126"/>
            <a:ext cx="3157714" cy="1105200"/>
          </a:xfrm>
          <a:prstGeom prst="rect">
            <a:avLst/>
          </a:prstGeom>
        </p:spPr>
      </p:pic>
      <p:pic>
        <p:nvPicPr>
          <p:cNvPr id="23" name="Picture 22" descr="A video game screen capture&#10;&#10;Description automatically generated with medium confidence">
            <a:extLst>
              <a:ext uri="{FF2B5EF4-FFF2-40B4-BE49-F238E27FC236}">
                <a16:creationId xmlns:a16="http://schemas.microsoft.com/office/drawing/2014/main" id="{A24C85BC-0821-C7A6-0BEB-1A8A102C60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2225" y="2375176"/>
            <a:ext cx="3157714" cy="1105200"/>
          </a:xfrm>
          <a:prstGeom prst="rect">
            <a:avLst/>
          </a:prstGeom>
        </p:spPr>
      </p:pic>
      <p:pic>
        <p:nvPicPr>
          <p:cNvPr id="25" name="Picture 24" descr="A grey wall with white tiles&#10;&#10;Description automatically generated with medium confidence">
            <a:extLst>
              <a:ext uri="{FF2B5EF4-FFF2-40B4-BE49-F238E27FC236}">
                <a16:creationId xmlns:a16="http://schemas.microsoft.com/office/drawing/2014/main" id="{65732C16-9BC5-0A6E-4774-FCA23C715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2225" y="1065948"/>
            <a:ext cx="3157714" cy="11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8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60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Monaco</vt:lpstr>
      <vt:lpstr>Myriad Pro</vt:lpstr>
      <vt:lpstr>Myriad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Margonato</dc:creator>
  <cp:lastModifiedBy>Gabriel Margonato</cp:lastModifiedBy>
  <cp:revision>3</cp:revision>
  <dcterms:created xsi:type="dcterms:W3CDTF">2024-05-18T00:33:43Z</dcterms:created>
  <dcterms:modified xsi:type="dcterms:W3CDTF">2024-05-23T00:19:53Z</dcterms:modified>
</cp:coreProperties>
</file>