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85B8-B22E-423B-A9EA-E1A3532F2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5A093-F3E1-4B9A-85AA-F6D163084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D9F0-3906-490B-9A5F-54790804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B7A9-92D9-4816-811E-E8F5407A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7517-D145-4961-BD70-81CD9E5A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A542-4C09-4747-AF8A-F7BE0D71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D54D2-12D6-4E0A-81EE-3F61B7B3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A925-5CB6-46FD-A255-2F3AFFCB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866B-65F0-42DC-92D6-5DE07446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A53A-5048-4FF4-A085-011EA5D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D6F6A-42A1-4E6B-8C9C-69AB85D92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A8992-B311-487C-AED2-0162C196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2D6C-FB95-4F05-9ABB-D4223676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B4D23-9B20-4960-A1E3-E07F0248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4886-70B7-4494-8C3D-7E9B4248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CB03-3D3D-48D6-871C-767D856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A874-19C7-4BD7-A212-E7C5E375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DE6F-540E-4125-83D5-A4BAC0A0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613F-6CBA-4C2F-BAFA-9DAECEE0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E1AC-3F63-4617-971C-04ACD204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7D7-2AB4-4B1B-9AFB-255AB485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24062-91E7-4DF2-B165-0D4D33B4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CF63-3898-486A-8097-18A4D3C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1AB0-CA89-4975-ACE1-90046031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5926-5C28-47BA-B816-9C00B85F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C2BB-812C-4B27-A6A9-C71DADB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749C-C75A-4C8D-A8D6-A1939DB21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3A307-6B6F-4094-8CF9-EB6DF0DDF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2F8C-FC9A-4F08-9940-D04C1192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082AA-3CE4-4D03-BFE4-718EF337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F768-5531-4696-BF9E-AF7B5032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4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032-5B5F-4BF0-99D6-462B78F1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B3E2A-6231-48FA-99C8-8F323AD3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1F957-D3D5-46C5-B07F-942BAB9B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0A636-FE4C-492E-815D-B8BA6ECC2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C7B46-6DB0-4114-956B-F80B2F8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8BB94-38B5-4EE6-B8DC-C68FE891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225B8-23DA-428C-92D0-B78F2B6D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825DD-8002-4755-9E54-D0140FB0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0781-3D7A-4325-8238-4D24454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C8011-0E1C-4853-BC04-6CD90B0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FAF40-3898-4B15-A624-9FF2F92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02CFD-7A7E-4C16-841A-F77EADBF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9BA38-A2AE-4D33-95F6-05FF6476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75350-05E2-4C8B-83DA-54EB5B2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B5F8-9572-4011-A4D1-CED2C125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CE27-DFFA-47FD-A316-074264E7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D5AE-1870-4E4F-A2CB-168ABF06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149B-0D58-429A-AB3D-5D948241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EB51-9642-43BA-9BFC-2035145A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D6D79-AF3F-46F3-ABD2-376382B5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F9EE-C862-40EE-966F-74CC3927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916D-E828-424A-808A-31ADE098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D8240-0C04-4F02-ABB6-2853D7AD7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D0210-4125-46F9-BBDD-1532EBB1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06F0D-463B-4252-9E84-DA811F84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AA87-09DA-435E-A29E-C88029C5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7B86-7073-4881-B6E1-420AC55D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E3C59-E9BD-46C5-8435-FBAB1D45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12D8-7252-409B-A67E-0EBEA078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B8BE-C4E6-4D50-B3F8-9D83CD11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CA22-CF8B-48C4-8136-F07D4D02414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C13E-5B3F-4A50-9792-F92BDAA69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4FD5-D6D6-4808-A959-76F0977A3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EDAAF-22AA-438B-84E8-F5744106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3A2BF-CA7A-4AC0-9761-1982D750E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6517341" cy="5033963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 ANALYIS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Affiliation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Date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C4E863-2444-4787-8A58-C708A4501D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47" y="1825625"/>
            <a:ext cx="2823881" cy="3297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09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5AFE-B8A5-40BD-BB69-F3904CF2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5871-F0E8-4CF0-A37D-25B45CDE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3328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Design Playground Equipment-Entails researching safe and age-appropriate equipment.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Playground Equipment-Involves procuring items such as swings and slides.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Backyard Preparation-Involves areas clearing, ground leveling, removal of obstacles.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Installation-Assembling and fixing procured equipment.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Test-Involves conducting thorough safety checks.</a:t>
            </a:r>
          </a:p>
        </p:txBody>
      </p:sp>
    </p:spTree>
    <p:extLst>
      <p:ext uri="{BB962C8B-B14F-4D97-AF65-F5344CB8AC3E}">
        <p14:creationId xmlns:p14="http://schemas.microsoft.com/office/powerpoint/2010/main" val="5023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3307-3EE3-41BE-AD8A-882C8A6E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 Analysis Components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20EA5C-7757-485D-AB96-4C566CC40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55293"/>
              </p:ext>
            </p:extLst>
          </p:nvPr>
        </p:nvGraphicFramePr>
        <p:xfrm>
          <a:off x="838200" y="1533378"/>
          <a:ext cx="10515600" cy="5096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066659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02815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13438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272751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8672098"/>
                    </a:ext>
                  </a:extLst>
                </a:gridCol>
              </a:tblGrid>
              <a:tr h="6793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Optimistic Time (OT)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Likely Time (M)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Pessimistic Time (P)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Time (E)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79586"/>
                  </a:ext>
                </a:extLst>
              </a:tr>
              <a:tr h="7977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and Design Playground Equipment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 + 4(4) + 6) / 6 = 4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33728"/>
                  </a:ext>
                </a:extLst>
              </a:tr>
              <a:tr h="45184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 Playground Equipment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+ 4(2) + 3) / 6 = 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87354"/>
                  </a:ext>
                </a:extLst>
              </a:tr>
              <a:tr h="67937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Backyard Preparation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 + 4(5) + 7) / 6 = 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33890"/>
                  </a:ext>
                </a:extLst>
              </a:tr>
              <a:tr h="49817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 + 4(3) + 4) / 6 = 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70152"/>
                  </a:ext>
                </a:extLst>
              </a:tr>
              <a:tr h="49114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+ 4(2) + 3) / 6 = 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6132"/>
                  </a:ext>
                </a:extLst>
              </a:tr>
              <a:tr h="39360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0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C6CF-11E9-4F1E-AC28-4158504A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162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3D611-1117-4898-B25F-F6EBF2FF2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68671" cy="356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Recommendation to reduce Estimated Time (E) by 15%;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the procurement process.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by;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Negotiating faster delivery times (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Devalkar et al., 2011)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Expedited shipping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284043-BD43-47C6-A986-F571FB119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694" y="2675965"/>
            <a:ext cx="2003612" cy="2030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346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60A0-65FC-4F10-AB99-97EC236C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CD3A-E33D-450F-9794-0FDC4758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7284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the Installation procedure: To expedite the installation procedure, enlist more assistance or have some of the equipment assembled in advance.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Safety inspections: To find any possible problems faster, begin safety inspections when the first pieces are installed, rather than waiting for all of the equipment to be installed.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4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DBEA-F1AE-4D20-BB43-8756EE8B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2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29F6-1F6B-45B7-AF4F-A3317CBC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Devalkar, S. K.,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Anupindi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&amp; Sinha, A. (2011). Integrated optimization of procurement, processing, and trade of commodities.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(6), 1369-1381.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1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Tasks</vt:lpstr>
      <vt:lpstr>PERT Analysis Components</vt:lpstr>
      <vt:lpstr>Recommendations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Bonface Otieno</dc:creator>
  <cp:lastModifiedBy>Bonface Otieno</cp:lastModifiedBy>
  <cp:revision>12</cp:revision>
  <dcterms:created xsi:type="dcterms:W3CDTF">2024-02-13T08:50:48Z</dcterms:created>
  <dcterms:modified xsi:type="dcterms:W3CDTF">2024-02-13T09:39:03Z</dcterms:modified>
</cp:coreProperties>
</file>