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2F0-9D2F-4A0A-B418-B6BD7592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71DA9-BD9C-41AB-8954-0B1063EBC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02A8-A622-4D10-BD39-7CCA6696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37EB-185F-43A3-9AAC-06C826CE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4EA9-0375-45A4-A09C-1D73DBA9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9F88-26BD-4124-A7FD-39E2FB5B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22B8-0590-48A9-A9B3-A9CD2D14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2B98-5D9B-46E2-8CD5-2950EBFC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6D34-5E19-43AB-A175-C88F06CF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1644-8C8B-40B0-A9F5-AD40F62B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5C64E-DD35-4CAB-890D-BE554FB3E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BBF7-C473-4B89-9572-40597CE8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EBB0-BBE3-4CD7-BCE5-68B027D2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38E6-632F-44A2-BD4B-2D9874CE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79C5-2E75-4BC9-9C15-D5270DC9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2AB-7961-4DD2-A888-291F88F8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128D-CE63-4F58-9CFC-C7E0803E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C1DC-93D7-411D-90D7-2F1E153F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46EA-FBB2-43CB-811A-08FD8763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BB3E-48E2-4D43-A88C-099CCD51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9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9B01-E415-4D5D-8899-AD438A64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546B-1BB1-4DB6-8B65-74CE51FD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266A-52C2-40FD-A60D-AE002C40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0F10-2272-448B-8CE8-E9795BE8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FD97-54F8-4393-A424-6A15451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4F1-E7E5-422E-963B-DF7AD95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51F0-71EE-4C1C-AB39-E39B88086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1FCE6-0FB7-4A77-B86B-D261FAAE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53A1C-C8F2-4B36-A173-3A64F82C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2BBEC-0683-4376-8A38-8D5AA251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6118-00F6-48D6-B214-431A7218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A2C8-C8AA-4B19-B54F-448D67B6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7508-1F6D-4C20-8F38-A8BAC4DF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11505-20CF-4775-8231-1F759CD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73759-04D0-4804-8FA2-E243A830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BC171-1229-488D-BFDC-33DA3DCDB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8322B-4F35-482B-AF4A-A378C944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07026-1CAD-48BD-8CEB-7B59B01F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689E6-8A66-4188-B772-B4C459E2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5F1-661E-4177-AA11-26A37B4D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49EB1-2941-4145-A75F-CEE4B108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2839-40B8-4DAA-B7AB-93237677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D453C-A712-406E-A708-1DA7BF9F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C9BDA-332E-4053-A6ED-AB6D2744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1D0E0-850B-4E0C-A955-3BD7087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98E3-1923-4FFC-8EF0-41D31C8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0372-7D49-4BDF-9E20-665F2963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3A92-96A8-443C-BB16-681E89E4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1E3A6-DFB5-437C-BA8A-9342BEB5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4271-50B2-453F-830C-A9741A18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F4EE-E5CD-405A-A3E4-969C6D32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C864-9CD0-4BDA-85CB-3E9BAB15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D9DB-1034-49ED-8A03-C57C3288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AC9B3-9246-40C1-88FF-2E3169E0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4D13C-0053-4258-B814-85B90B5C8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72C3-4E9F-431C-9043-94E5FBFB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2107D-432C-4067-B73D-68C4DCAD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86AF-ADE1-43E5-ADCE-7E94FBAB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E0632-A4AE-407D-8DEE-9C4EC5A2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06A7-C272-412C-ACE0-CB17A0ED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2A99-A3AC-4E18-820B-C4E13CAC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2C62-F187-4E80-A6A2-2F5246C288C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342B-B474-480D-BC4F-0EEA1BFD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D9FA-4C92-4BC0-86B6-B4B528847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4181-BF46-4BB5-B207-CEF901922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skanencenter.org/police-de-escalation-tactics-can-lead-to-meaningful-improvements-in-officer-and-civilian-safety/#:~:text=Overall%2C%20de%2Descalation%20was%20associated,percent%20reduction%20in%20officer%20inju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B3F7-BA98-419C-B78A-5E13B571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84308"/>
          </a:xfrm>
        </p:spPr>
        <p:txBody>
          <a:bodyPr>
            <a:norm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M6 Discussion: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Informal Briefing Presentation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Affiliation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Date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448F-923D-45D9-8C4A-2187936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4D329-A70D-45D5-BEBF-77BD8221D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59860"/>
            <a:ext cx="6866965" cy="49330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Heritage Police Department faces a three-dimensional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 involving excessive use of force.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use of Force-Use of Excess 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more than police deems necessary (Rosenbaum, 1998).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FA281-D48B-4B1E-B9A4-4A9F5EBAD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8" y="2931459"/>
            <a:ext cx="2608730" cy="1893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370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5B4E-424F-4547-A5C9-962F10B1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EDDD-E854-43DB-9457-4BB44029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800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Strained community relations-Poor associations with community members.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trust between police and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make dimension 1 worse.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technology-Police leadership is not trained to handle modern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jeopardizes effective management, for example, during crises.</a:t>
            </a:r>
          </a:p>
        </p:txBody>
      </p:sp>
    </p:spTree>
    <p:extLst>
      <p:ext uri="{BB962C8B-B14F-4D97-AF65-F5344CB8AC3E}">
        <p14:creationId xmlns:p14="http://schemas.microsoft.com/office/powerpoint/2010/main" val="29224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F3E4-3D8C-4FC1-92A6-38AE5762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3E67-89CC-4847-A9ED-7E8422D4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17785"/>
            <a:ext cx="6842761" cy="4559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suggested remedy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Entails putting in place comprehensive programs for leadership development.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De-escalation strategies and;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Crisis intervention.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for Leadership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involvement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Inclusivity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Bhaduri, 2019).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A98E3E-A466-4DA7-B6FB-38332E409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18" y="2658795"/>
            <a:ext cx="2586819" cy="2064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910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4B99-6FBA-4BF6-8F89-E36861A9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Supporting Solution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69D41-F499-42A2-ABDE-05A39BFA4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542162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6348">
                  <a:extLst>
                    <a:ext uri="{9D8B030D-6E8A-4147-A177-3AD203B41FA5}">
                      <a16:colId xmlns:a16="http://schemas.microsoft.com/office/drawing/2014/main" val="1757004394"/>
                    </a:ext>
                  </a:extLst>
                </a:gridCol>
                <a:gridCol w="7499252">
                  <a:extLst>
                    <a:ext uri="{9D8B030D-6E8A-4147-A177-3AD203B41FA5}">
                      <a16:colId xmlns:a16="http://schemas.microsoft.com/office/drawing/2014/main" val="3226693887"/>
                    </a:ext>
                  </a:extLst>
                </a:gridCol>
              </a:tblGrid>
              <a:tr h="4414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58887"/>
                  </a:ext>
                </a:extLst>
              </a:tr>
              <a:tr h="150079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Rosenbaum (1998)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Rosenbaum acknowledges the efficacy of leadership training for crisis management, he emphasizes focused training alleging the centrality of de-escalation and crisis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0337"/>
                  </a:ext>
                </a:extLst>
              </a:tr>
              <a:tr h="79454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Richard’s study exemplify the reduction of use of force with training leaders on appropriate de-escalation tactics.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65500"/>
                  </a:ext>
                </a:extLst>
              </a:tr>
              <a:tr h="150079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Bhaduri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Bhaduri emphasizes the value of CIT (Crisis Intervention Team) programs in crisis management. CIT is vital as it considers stakeholders’ views</a:t>
                      </a:r>
                      <a:b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9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5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3E2-51CA-498D-80AA-CFE923CF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Assess Proposal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D642-6390-477D-8B2A-D2FC7290D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729025" cy="35341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rate of police use of force. A decline, for example, is a good indicator of success.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trust level measures.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stakeholders.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rate.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850C1-31CF-4044-90E5-B1EA005215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04" y="2532186"/>
            <a:ext cx="2603695" cy="2226346"/>
          </a:xfrm>
        </p:spPr>
      </p:pic>
    </p:spTree>
    <p:extLst>
      <p:ext uri="{BB962C8B-B14F-4D97-AF65-F5344CB8AC3E}">
        <p14:creationId xmlns:p14="http://schemas.microsoft.com/office/powerpoint/2010/main" val="10183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5F8E-9139-4408-83AD-DB1F63EB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CC98-92D9-4EB6-98B4-7BA30D24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6"/>
            <a:ext cx="10515600" cy="5072037"/>
          </a:xfrm>
        </p:spPr>
        <p:txBody>
          <a:bodyPr>
            <a:norm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Bhaduri, R. M. (2019). Leveraging culture and leadership in crisis management.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European Journal of Training and Development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43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(5/6), 554-569.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Richard, H. (2023). Police de-escalation tactics can lead to meaningful improvement in officer and civilian safety, NISKANEN,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https://www.niskanencenter.org/police-de-escalation-tactics-can-lead-to-meaningful-improvements-in-officer-and-civilian-safety/#:~:text=Overall%2C%20de%2Descalation%20was%20associated,percent%20reduction%20in%20officer%20injuries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Rosenbaum, D. P. (1988). Community crime prevention: A review and synthesis of the literature.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Just. Q.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323.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1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M6 Discussion: Informal Briefing Presentation   Author Affiliation Course Instructor Due Date  </vt:lpstr>
      <vt:lpstr>Problem Statement</vt:lpstr>
      <vt:lpstr>Problem Statement</vt:lpstr>
      <vt:lpstr>Proposed Solution</vt:lpstr>
      <vt:lpstr>Evidence Supporting Solution</vt:lpstr>
      <vt:lpstr>Methods to Assess Proposal Success</vt:lpstr>
      <vt:lpstr>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Bonface Otieno</dc:creator>
  <cp:lastModifiedBy>Bonface Otieno</cp:lastModifiedBy>
  <cp:revision>22</cp:revision>
  <dcterms:created xsi:type="dcterms:W3CDTF">2024-02-14T07:14:25Z</dcterms:created>
  <dcterms:modified xsi:type="dcterms:W3CDTF">2024-02-14T09:24:56Z</dcterms:modified>
</cp:coreProperties>
</file>