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0B87-4289-4F8B-BEA3-37610060CC9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A17F-BEE2-4787-8BF2-F85A648D1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8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0B87-4289-4F8B-BEA3-37610060CC9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A17F-BEE2-4787-8BF2-F85A648D1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1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0B87-4289-4F8B-BEA3-37610060CC9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A17F-BEE2-4787-8BF2-F85A648D1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0B87-4289-4F8B-BEA3-37610060CC9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A17F-BEE2-4787-8BF2-F85A648D1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9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0B87-4289-4F8B-BEA3-37610060CC9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A17F-BEE2-4787-8BF2-F85A648D1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32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0B87-4289-4F8B-BEA3-37610060CC9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A17F-BEE2-4787-8BF2-F85A648D1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0B87-4289-4F8B-BEA3-37610060CC9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A17F-BEE2-4787-8BF2-F85A648D1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0B87-4289-4F8B-BEA3-37610060CC9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A17F-BEE2-4787-8BF2-F85A648D1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6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0B87-4289-4F8B-BEA3-37610060CC9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A17F-BEE2-4787-8BF2-F85A648D1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6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0B87-4289-4F8B-BEA3-37610060CC9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A17F-BEE2-4787-8BF2-F85A648D1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0B87-4289-4F8B-BEA3-37610060CC9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A17F-BEE2-4787-8BF2-F85A648D1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7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0B87-4289-4F8B-BEA3-37610060CC9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A17F-BEE2-4787-8BF2-F85A648D1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0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448674" y="2152649"/>
            <a:ext cx="3324225" cy="12858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800224" y="4476750"/>
            <a:ext cx="542925" cy="5429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00224" y="962025"/>
            <a:ext cx="0" cy="423862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43149" y="962025"/>
            <a:ext cx="0" cy="423862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2900" y="3438524"/>
            <a:ext cx="1165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" y="2152649"/>
            <a:ext cx="1165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071686" y="962025"/>
            <a:ext cx="0" cy="4238625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42900" y="2795587"/>
            <a:ext cx="116586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04950" y="4114800"/>
            <a:ext cx="1162050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04950" y="1476373"/>
            <a:ext cx="1162050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019424" y="1895475"/>
            <a:ext cx="0" cy="1766887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23943" y="1895475"/>
            <a:ext cx="0" cy="1766887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21558" y="4081461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>
                <a:solidFill>
                  <a:srgbClr val="FFC000"/>
                </a:solidFill>
              </a:rPr>
              <a:t>I</a:t>
            </a:r>
            <a:r>
              <a:rPr lang="en-GB" sz="2800" i="1" baseline="-25000" dirty="0" smtClean="0">
                <a:solidFill>
                  <a:srgbClr val="FFC000"/>
                </a:solidFill>
              </a:rPr>
              <a:t>P</a:t>
            </a:r>
            <a:endParaRPr lang="en-GB" sz="2800" i="1" baseline="-25000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1558" y="100825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>
                <a:solidFill>
                  <a:srgbClr val="FFC000"/>
                </a:solidFill>
              </a:rPr>
              <a:t>O</a:t>
            </a:r>
            <a:r>
              <a:rPr lang="en-GB" sz="2800" i="1" baseline="-25000" dirty="0" smtClean="0">
                <a:solidFill>
                  <a:srgbClr val="FFC000"/>
                </a:solidFill>
              </a:rPr>
              <a:t>P</a:t>
            </a:r>
            <a:endParaRPr lang="en-GB" sz="2800" i="1" baseline="-25000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03840" y="160290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>
                <a:solidFill>
                  <a:srgbClr val="FFC000"/>
                </a:solidFill>
              </a:rPr>
              <a:t>I</a:t>
            </a:r>
            <a:r>
              <a:rPr lang="en-GB" sz="2800" i="1" baseline="-25000" dirty="0" smtClean="0">
                <a:solidFill>
                  <a:srgbClr val="FFC000"/>
                </a:solidFill>
              </a:rPr>
              <a:t>V</a:t>
            </a:r>
            <a:endParaRPr lang="en-GB" sz="2800" i="1" baseline="-25000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518" y="1602907"/>
            <a:ext cx="55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>
                <a:solidFill>
                  <a:srgbClr val="FFC000"/>
                </a:solidFill>
              </a:rPr>
              <a:t>O</a:t>
            </a:r>
            <a:r>
              <a:rPr lang="en-GB" sz="2800" i="1" baseline="-25000" dirty="0" smtClean="0">
                <a:solidFill>
                  <a:srgbClr val="FFC000"/>
                </a:solidFill>
              </a:rPr>
              <a:t>V</a:t>
            </a:r>
            <a:endParaRPr lang="en-GB" sz="2800" i="1" baseline="-25000" dirty="0">
              <a:solidFill>
                <a:srgbClr val="FFC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071686" y="3438524"/>
            <a:ext cx="0" cy="6762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71686" y="1476373"/>
            <a:ext cx="0" cy="6762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>
            <a:off x="2667000" y="2458925"/>
            <a:ext cx="0" cy="6762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>
            <a:off x="1439462" y="2458925"/>
            <a:ext cx="0" cy="6762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43513" y="2741229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GB" sz="2800" i="1" baseline="-25000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en-GB" sz="2800" i="1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95499" y="3471863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GB" sz="2800" i="1" baseline="-25000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en-GB" sz="2800" i="1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068745" y="2758606"/>
            <a:ext cx="84082" cy="840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0152827" y="2342941"/>
                <a:ext cx="4828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827" y="2342941"/>
                <a:ext cx="48288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96458" y="4578726"/>
                <a:ext cx="4794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458" y="4578726"/>
                <a:ext cx="47949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2022700" y="4706993"/>
            <a:ext cx="84082" cy="840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800218" y="2152649"/>
            <a:ext cx="542931" cy="1285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68947" y="2103829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CS</a:t>
            </a:r>
            <a:endParaRPr lang="en-GB" sz="20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2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 Markkula</dc:creator>
  <cp:lastModifiedBy>Gustav Markkula</cp:lastModifiedBy>
  <cp:revision>4</cp:revision>
  <dcterms:created xsi:type="dcterms:W3CDTF">2021-11-20T18:12:07Z</dcterms:created>
  <dcterms:modified xsi:type="dcterms:W3CDTF">2021-11-20T20:45:14Z</dcterms:modified>
</cp:coreProperties>
</file>