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2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89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2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22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6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9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9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0ADA-9FD1-48D4-A116-77A1C29B770E}" type="datetimeFigureOut">
              <a:rPr lang="en-GB" smtClean="0"/>
              <a:t>2020-12-03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9481-8992-4D8B-8477-5810C275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4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5948" y="1364974"/>
            <a:ext cx="10561982" cy="216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07484" y="2295665"/>
            <a:ext cx="8915400" cy="45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74504" y="2531165"/>
            <a:ext cx="67659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>
            <a:off x="2736206" y="2192866"/>
            <a:ext cx="67659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46326" y="215171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326" y="2151717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74504" y="16388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504" y="1638868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1659834" y="2531164"/>
            <a:ext cx="935355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74503" y="1638868"/>
            <a:ext cx="0" cy="15660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22114" y="2848558"/>
            <a:ext cx="123825" cy="123825"/>
          </a:xfrm>
          <a:prstGeom prst="ellips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 flipH="1">
            <a:off x="9663013" y="2402191"/>
            <a:ext cx="596348" cy="237714"/>
            <a:chOff x="1696278" y="1361660"/>
            <a:chExt cx="596348" cy="237714"/>
          </a:xfrm>
        </p:grpSpPr>
        <p:sp>
          <p:nvSpPr>
            <p:cNvPr id="23" name="Rectangle 22"/>
            <p:cNvSpPr/>
            <p:nvPr/>
          </p:nvSpPr>
          <p:spPr>
            <a:xfrm>
              <a:off x="1696278" y="1361660"/>
              <a:ext cx="596348" cy="237712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2051393" y="1358142"/>
              <a:ext cx="237713" cy="244751"/>
            </a:xfrm>
            <a:prstGeom prst="triangle">
              <a:avLst/>
            </a:prstGeom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>
            <a:off x="8403534" y="2531164"/>
            <a:ext cx="1259479" cy="0"/>
          </a:xfrm>
          <a:prstGeom prst="straightConnector1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olid"/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539211" y="2112448"/>
                <a:ext cx="57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211" y="2112448"/>
                <a:ext cx="5783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782002" y="1634303"/>
                <a:ext cx="1697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002" y="1634303"/>
                <a:ext cx="169732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9298884" y="2014330"/>
            <a:ext cx="295275" cy="438150"/>
          </a:xfrm>
          <a:custGeom>
            <a:avLst/>
            <a:gdLst>
              <a:gd name="connsiteX0" fmla="*/ 257175 w 257175"/>
              <a:gd name="connsiteY0" fmla="*/ 400050 h 400050"/>
              <a:gd name="connsiteX1" fmla="*/ 0 w 257175"/>
              <a:gd name="connsiteY1" fmla="*/ 0 h 400050"/>
              <a:gd name="connsiteX2" fmla="*/ 0 w 257175"/>
              <a:gd name="connsiteY2" fmla="*/ 0 h 400050"/>
              <a:gd name="connsiteX0" fmla="*/ 295275 w 295275"/>
              <a:gd name="connsiteY0" fmla="*/ 438150 h 438150"/>
              <a:gd name="connsiteX1" fmla="*/ 0 w 295275"/>
              <a:gd name="connsiteY1" fmla="*/ 0 h 438150"/>
              <a:gd name="connsiteX2" fmla="*/ 0 w 295275"/>
              <a:gd name="connsiteY2" fmla="*/ 0 h 438150"/>
              <a:gd name="connsiteX0" fmla="*/ 295275 w 295275"/>
              <a:gd name="connsiteY0" fmla="*/ 438150 h 438150"/>
              <a:gd name="connsiteX1" fmla="*/ 0 w 295275"/>
              <a:gd name="connsiteY1" fmla="*/ 0 h 438150"/>
              <a:gd name="connsiteX2" fmla="*/ 0 w 295275"/>
              <a:gd name="connsiteY2" fmla="*/ 0 h 438150"/>
              <a:gd name="connsiteX0" fmla="*/ 295275 w 295275"/>
              <a:gd name="connsiteY0" fmla="*/ 438150 h 438150"/>
              <a:gd name="connsiteX1" fmla="*/ 0 w 295275"/>
              <a:gd name="connsiteY1" fmla="*/ 0 h 438150"/>
              <a:gd name="connsiteX2" fmla="*/ 0 w 29527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438150">
                <a:moveTo>
                  <a:pt x="295275" y="438150"/>
                </a:moveTo>
                <a:cubicBezTo>
                  <a:pt x="158750" y="301625"/>
                  <a:pt x="41275" y="165100"/>
                  <a:pt x="0" y="0"/>
                </a:cubicBez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26889" y="2814599"/>
                <a:ext cx="983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889" y="2814599"/>
                <a:ext cx="98392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1774134" y="2531164"/>
            <a:ext cx="0" cy="2235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335663" y="2481780"/>
                <a:ext cx="503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63" y="2481780"/>
                <a:ext cx="50385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709259" y="2758108"/>
                <a:ext cx="48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259" y="2758108"/>
                <a:ext cx="48622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9663013" y="2795332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Leeds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 Markkula</dc:creator>
  <cp:lastModifiedBy>Gustav Markkula</cp:lastModifiedBy>
  <cp:revision>8</cp:revision>
  <dcterms:created xsi:type="dcterms:W3CDTF">2020-12-02T16:32:43Z</dcterms:created>
  <dcterms:modified xsi:type="dcterms:W3CDTF">2020-12-03T23:28:41Z</dcterms:modified>
</cp:coreProperties>
</file>