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8757-051B-458B-B82D-EB0BD3040F6C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0DB8-2F3B-4FB9-82EA-AA4D54A0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0DB8-2F3B-4FB9-82EA-AA4D54A08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076F9-822F-8443-B319-1D1BAFD58F2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6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FE75-1ADD-4121-BA7F-4EABF8EDC1C0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5FD6-65E0-4017-9B1D-0720172DFC5D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4994-6EA1-4C81-8592-441BC3FF9A1D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594F8C-A879-B545-A8F2-6CCD30FA1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A33F2-87F3-0845-BBF1-AC1C7FE79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8ED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6236FD-BDB3-E349-A3E6-21B4FB5A2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06B94-9F8F-C242-AF5F-0C6D01281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B8392-AA56-2A4B-94BD-1E60FA4F3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DF760-6EEE-CB48-9FD5-5C266A74B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40299-B80A-3744-95EA-AAF45B295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5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3250"/>
            <a:ext cx="4011084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3251"/>
            <a:ext cx="6815667" cy="5122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29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CE2D3-06AA-664C-8859-C8418B8BD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11F1-FEC8-45AC-AEA6-CC921F80210D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7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63BBBC-FD78-4644-AF56-B1A3E5E77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4C567-053D-3C49-BD41-A3BB083BA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2083"/>
            <a:ext cx="2743200" cy="5259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2083"/>
            <a:ext cx="8026400" cy="5259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CE11D-DE36-534B-A41F-0CB694991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B910-C444-4671-AA2B-CA4472D221E8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8C58-8A45-4DB1-8A4F-3063FE2A2001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14FF-2699-4912-B351-757DE550C53F}" type="datetime1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19E5-BD01-4641-A66B-4D20518E6D06}" type="datetime1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01B6-873F-4C0E-8C29-FA97100F8E17}" type="datetime1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2CC5-9A1B-4579-A635-647EC85D03BE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3227-A2D4-45C5-B8C8-F32C07BF24B9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4993-805A-4E2C-BBA6-7F37DB1F2100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68500"/>
            <a:ext cx="109728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1769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5B3D7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E092253-1FA8-7240-BFA3-68E0773F751F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58ED5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58ED5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58ED5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58ED5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MF: A Conventional Radio Communication System Using Magnetic Fields To Monitor Human Body health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565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Maroko Gideon</a:t>
            </a:r>
          </a:p>
          <a:p>
            <a:pPr algn="r"/>
            <a:r>
              <a:rPr lang="en-US" dirty="0" smtClean="0"/>
              <a:t>gmaroko@ieee.org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435"/>
          </a:xfrm>
        </p:spPr>
        <p:txBody>
          <a:bodyPr/>
          <a:lstStyle/>
          <a:p>
            <a:pPr algn="ctr"/>
            <a:r>
              <a:rPr lang="en-US" dirty="0" smtClean="0"/>
              <a:t>MF: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6"/>
            <a:ext cx="12192000" cy="61375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435"/>
          </a:xfrm>
        </p:spPr>
        <p:txBody>
          <a:bodyPr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6"/>
            <a:ext cx="12192000" cy="61375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05908" y="2146952"/>
            <a:ext cx="8229600" cy="87663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</a:rPr>
              <a:t>Building trust</a:t>
            </a:r>
            <a:endParaRPr lang="en-GB" sz="3200" dirty="0">
              <a:solidFill>
                <a:schemeClr val="accent3"/>
              </a:solidFill>
              <a:ea typeface="+mj-ea"/>
            </a:endParaRPr>
          </a:p>
        </p:txBody>
      </p:sp>
      <p:pic>
        <p:nvPicPr>
          <p:cNvPr id="1026" name="Picture 2" descr="http://www.adweek.com/agencyspy/files/2014/06/trust_fa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0362" r="4416"/>
          <a:stretch/>
        </p:blipFill>
        <p:spPr bwMode="auto">
          <a:xfrm>
            <a:off x="4107642" y="3115222"/>
            <a:ext cx="3749578" cy="20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blogs.microsoft.com/cybertrust/wp-content/uploads/sites/13/2014/05/protecting-data-and-privacy-in-the-cloud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00" y="552951"/>
            <a:ext cx="2005222" cy="14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371" y="3848974"/>
            <a:ext cx="1970926" cy="1478194"/>
          </a:xfrm>
          <a:prstGeom prst="rect">
            <a:avLst/>
          </a:prstGeom>
        </p:spPr>
      </p:pic>
      <p:pic>
        <p:nvPicPr>
          <p:cNvPr id="1030" name="Picture 6" descr="http://inbt.jhu.edu/files/2013/08/scalabilit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41" y="330018"/>
            <a:ext cx="2160006" cy="15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nooz.com/wp-content/uploads/2013/04/data-protecti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78" y="2036692"/>
            <a:ext cx="2145546" cy="12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gair.com.au/source/flexible_lrg.jp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88" y="37165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hopestreetcentre.co.uk/sites/default/files/images/Man%20Jumping.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3" y="2333387"/>
            <a:ext cx="19902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freescale.com/wp-content/uploads/2014/11/post-10925-nfv-blo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11" y="715815"/>
            <a:ext cx="1992031" cy="14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986378" y="3439227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Resilience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59352" y="1886773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Openness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85501" y="1358022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Privacy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99487" y="1621817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Scalability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64533" y="3254289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Data protection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08161" y="5142327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Security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45710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Flexibility</a:t>
            </a:r>
            <a:endParaRPr lang="en-US" sz="1400" b="1" dirty="0">
              <a:solidFill>
                <a:srgbClr val="1F497D"/>
              </a:solidFill>
            </a:endParaRPr>
          </a:p>
        </p:txBody>
      </p:sp>
      <p:pic>
        <p:nvPicPr>
          <p:cNvPr id="32" name="Picture 31" descr="http://www.londonmet.ac.uk/media/london-metropolitan-university/london-met-photos/faculty-photos/fssh/news/community_900X524-cropped-600x349.jpg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r="2565"/>
          <a:stretch/>
        </p:blipFill>
        <p:spPr bwMode="auto">
          <a:xfrm>
            <a:off x="3664700" y="5421168"/>
            <a:ext cx="1978270" cy="131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http://www.opal-re.com/images/CommResponsibility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57" y="5427303"/>
            <a:ext cx="1920380" cy="13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/>
          <p:cNvSpPr/>
          <p:nvPr/>
        </p:nvSpPr>
        <p:spPr>
          <a:xfrm>
            <a:off x="3563670" y="6481078"/>
            <a:ext cx="2279790" cy="26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Cultural and age adaptation</a:t>
            </a:r>
            <a:endParaRPr lang="en-US" sz="1400" b="1" dirty="0">
              <a:solidFill>
                <a:srgbClr val="1F497D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66364" y="6524049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Reliability</a:t>
            </a:r>
            <a:endParaRPr lang="en-US" sz="14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Times New Roman</vt:lpstr>
      <vt:lpstr>Office Theme</vt:lpstr>
      <vt:lpstr>1_Office Theme</vt:lpstr>
      <vt:lpstr>MF: A Conventional Radio Communication System Using Magnetic Fields To Monitor Human Body health</vt:lpstr>
      <vt:lpstr>MF: Summary</vt:lpstr>
      <vt:lpstr>Target</vt:lpstr>
      <vt:lpstr>Building trust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MF: A Conventional Radio Communication System Using Magnetic Fields To Monitor Human Body health</dc:title>
  <dc:creator>Windows User</dc:creator>
  <cp:lastModifiedBy>Windows User</cp:lastModifiedBy>
  <cp:revision>3</cp:revision>
  <dcterms:created xsi:type="dcterms:W3CDTF">2018-07-15T08:00:33Z</dcterms:created>
  <dcterms:modified xsi:type="dcterms:W3CDTF">2018-07-15T08:09:33Z</dcterms:modified>
</cp:coreProperties>
</file>