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6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78757-051B-458B-B82D-EB0BD3040F6C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70DB8-2F3B-4FB9-82EA-AA4D54A0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00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70DB8-2F3B-4FB9-82EA-AA4D54A086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02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076F9-822F-8443-B319-1D1BAFD58F28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469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20D4-FAAC-4709-A015-63F66A84977B}" type="datetime1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1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B2B7-ED80-4526-813A-639DC014C3AE}" type="datetime1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6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5451-B997-477F-8CAA-538809B53D3F}" type="datetime1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71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594F8C-A879-B545-A8F2-6CCD30FA16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6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1A33F2-87F3-0845-BBF1-AC1C7FE79E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27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558ED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6236FD-BDB3-E349-A3E6-21B4FB5A21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17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2629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2629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306B94-9F8F-C242-AF5F-0C6D012811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53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6882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6882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1B8392-AA56-2A4B-94BD-1E60FA4F3D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0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CDF760-6EEE-CB48-9FD5-5C266A74BF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13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140299-B80A-3744-95EA-AAF45B2955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25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603250"/>
            <a:ext cx="4011084" cy="831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603251"/>
            <a:ext cx="6815667" cy="51223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2904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0CE2D3-06AA-664C-8859-C8418B8BDB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5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6AB-E7DD-4905-AEE0-E3206F53B75C}" type="datetime1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37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506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63BBBC-FD78-4644-AF56-B1A3E5E775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34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F4C567-053D-3C49-BD41-A3BB083BA1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07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82083"/>
            <a:ext cx="2743200" cy="52599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82083"/>
            <a:ext cx="8026400" cy="52599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DCE11D-DE36-534B-A41F-0CB6949915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3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83D6-E015-4091-A4CF-001BC9D24B99}" type="datetime1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0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5A17-8B06-4AED-8B70-77330A2C0058}" type="datetime1">
              <a:rPr lang="en-US" smtClean="0"/>
              <a:t>15-Jul-18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9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8D7E-DFF1-4AB7-8E83-87FA524EE722}" type="datetime1">
              <a:rPr lang="en-US" smtClean="0"/>
              <a:t>15-Jul-18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2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E279-0AAF-4228-B7E3-E7F53E755973}" type="datetime1">
              <a:rPr lang="en-US" smtClean="0"/>
              <a:t>15-Jul-18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6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23CC-C5F4-40E1-A6D0-79250424172E}" type="datetime1">
              <a:rPr lang="en-US" smtClean="0"/>
              <a:t>15-Jul-18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1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0C4C-AEF2-4E72-A141-62D7E8CE3F69}" type="datetime1">
              <a:rPr lang="en-US" smtClean="0"/>
              <a:t>15-Jul-18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5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3380-2BEB-4D5F-9FF1-398F188BFC3F}" type="datetime1">
              <a:rPr lang="en-US" smtClean="0"/>
              <a:t>15-Jul-18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8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E2F8-A823-42B3-88E7-0942DB5E7E12}" type="datetime1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5715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968500"/>
            <a:ext cx="10972800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3600" y="6176964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95B3D7"/>
                </a:solidFill>
                <a:latin typeface="Calibri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4E092253-1FA8-7240-BFA3-68E0773F751F}" type="slidenum">
              <a:rPr lang="en-US" smtClean="0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2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558ED5"/>
          </a:solidFill>
          <a:latin typeface="Calibri"/>
          <a:ea typeface="ＭＳ Ｐゴシック" charset="0"/>
          <a:cs typeface="Calibri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58ED5"/>
          </a:solidFill>
          <a:latin typeface="Calibri" pitchFamily="34" charset="0"/>
          <a:ea typeface="ＭＳ Ｐゴシック" charset="0"/>
          <a:cs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58ED5"/>
          </a:solidFill>
          <a:latin typeface="Calibri" pitchFamily="34" charset="0"/>
          <a:ea typeface="ＭＳ Ｐゴシック" charset="0"/>
          <a:cs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58ED5"/>
          </a:solidFill>
          <a:latin typeface="Calibri" pitchFamily="34" charset="0"/>
          <a:ea typeface="ＭＳ Ｐゴシック" charset="0"/>
          <a:cs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58ED5"/>
          </a:solidFill>
          <a:latin typeface="Calibri" pitchFamily="34" charset="0"/>
          <a:ea typeface="ＭＳ Ｐゴシック" charset="0"/>
          <a:cs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58ED5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58ED5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58ED5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58ED5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58ED5"/>
          </a:solidFill>
          <a:latin typeface="+mn-lt"/>
          <a:ea typeface="ＭＳ Ｐゴシック" charset="0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558ED5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558ED5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558ED5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558ED5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maroko@ieee.or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gif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MF: A Conventional Radio Communication System Using Magnetic Fields To Monitor Human Body health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99565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Maroko Gideon</a:t>
            </a:r>
          </a:p>
          <a:p>
            <a:pPr algn="r"/>
            <a:r>
              <a:rPr lang="en-US" dirty="0" smtClean="0">
                <a:hlinkClick r:id="rId2"/>
              </a:rPr>
              <a:t>gmaroko@ieee.org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393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151"/>
            <a:ext cx="5320145" cy="386094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gmaroko@ieee.org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336358"/>
              </p:ext>
            </p:extLst>
          </p:nvPr>
        </p:nvGraphicFramePr>
        <p:xfrm>
          <a:off x="2119745" y="180109"/>
          <a:ext cx="8123382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3382"/>
              </a:tblGrid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MF: Summary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652" y="773976"/>
            <a:ext cx="6333421" cy="11102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035" y="2057042"/>
            <a:ext cx="6637275" cy="294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2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7973" y="2341347"/>
            <a:ext cx="8229600" cy="87663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3600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</a:rPr>
              <a:t>Building trust</a:t>
            </a:r>
            <a:endParaRPr lang="en-GB" sz="3200" dirty="0">
              <a:solidFill>
                <a:schemeClr val="accent3"/>
              </a:solidFill>
              <a:ea typeface="+mj-ea"/>
            </a:endParaRPr>
          </a:p>
        </p:txBody>
      </p:sp>
      <p:pic>
        <p:nvPicPr>
          <p:cNvPr id="1026" name="Picture 2" descr="http://www.adweek.com/agencyspy/files/2014/06/trust_fall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10362" r="4416"/>
          <a:stretch/>
        </p:blipFill>
        <p:spPr bwMode="auto">
          <a:xfrm>
            <a:off x="4107642" y="3115222"/>
            <a:ext cx="3749578" cy="204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http://blogs.microsoft.com/cybertrust/wp-content/uploads/sites/13/2014/05/protecting-data-and-privacy-in-the-cloud1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627" y="629889"/>
            <a:ext cx="2005222" cy="145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n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698" y="3942974"/>
            <a:ext cx="1970926" cy="1478194"/>
          </a:xfrm>
          <a:prstGeom prst="rect">
            <a:avLst/>
          </a:prstGeom>
        </p:spPr>
      </p:pic>
      <p:pic>
        <p:nvPicPr>
          <p:cNvPr id="1030" name="Picture 6" descr="http://inbt.jhu.edu/files/2013/08/scalability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902" y="715713"/>
            <a:ext cx="2160006" cy="154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tnooz.com/wp-content/uploads/2013/04/data-protectio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805" y="2341347"/>
            <a:ext cx="2145546" cy="126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bigair.com.au/source/flexible_lrg.jpg"/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535" y="376071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hopestreetcentre.co.uk/sites/default/files/images/Man%20Jumping.preview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686" y="2415523"/>
            <a:ext cx="1990299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blogs.freescale.com/wp-content/uploads/2014/11/post-10925-nfv-blog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623" y="868262"/>
            <a:ext cx="1992031" cy="146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2053527" y="3521339"/>
            <a:ext cx="1827347" cy="20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Resilience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751026" y="2053972"/>
            <a:ext cx="1827347" cy="20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Openness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155564" y="1829345"/>
            <a:ext cx="1827347" cy="20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Privacy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857220" y="1957835"/>
            <a:ext cx="1827347" cy="20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Scalability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98486" y="3379180"/>
            <a:ext cx="1827347" cy="20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Data protection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298487" y="5158985"/>
            <a:ext cx="1827347" cy="20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Security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045710" y="5158985"/>
            <a:ext cx="1827347" cy="20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Flexibility</a:t>
            </a:r>
          </a:p>
        </p:txBody>
      </p:sp>
      <p:pic>
        <p:nvPicPr>
          <p:cNvPr id="32" name="Picture 31" descr="http://www.londonmet.ac.uk/media/london-metropolitan-university/london-met-photos/faculty-photos/fssh/news/community_900X524-cropped-600x349.jpg"/>
          <p:cNvPicPr/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" r="2565"/>
          <a:stretch/>
        </p:blipFill>
        <p:spPr bwMode="auto">
          <a:xfrm>
            <a:off x="3664700" y="5421168"/>
            <a:ext cx="1978270" cy="131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Picture 32" descr="http://www.opal-re.com/images/CommResponsibility.jpg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579" y="5367625"/>
            <a:ext cx="1920380" cy="1329826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Rectangle 33"/>
          <p:cNvSpPr/>
          <p:nvPr/>
        </p:nvSpPr>
        <p:spPr>
          <a:xfrm>
            <a:off x="3563670" y="6481078"/>
            <a:ext cx="2279790" cy="263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Cultural and age adaptation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00757" y="6408198"/>
            <a:ext cx="1827347" cy="20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Reliability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995435"/>
              </p:ext>
            </p:extLst>
          </p:nvPr>
        </p:nvGraphicFramePr>
        <p:xfrm>
          <a:off x="1946172" y="189776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Long Term Targets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A33F2-87F3-0845-BBF1-AC1C7FE79E0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44</Words>
  <Application>Microsoft Office PowerPoint</Application>
  <PresentationFormat>Widescreen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Times New Roman</vt:lpstr>
      <vt:lpstr>Office Theme</vt:lpstr>
      <vt:lpstr>1_Office Theme</vt:lpstr>
      <vt:lpstr>MF: A Conventional Radio Communication System Using Magnetic Fields To Monitor Human Body health</vt:lpstr>
      <vt:lpstr>PowerPoint Presentation</vt:lpstr>
      <vt:lpstr>Building trust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MF: A Conventional Radio Communication System Using Magnetic Fields To Monitor Human Body health</dc:title>
  <dc:creator>Windows User</dc:creator>
  <cp:lastModifiedBy>Windows User</cp:lastModifiedBy>
  <cp:revision>7</cp:revision>
  <dcterms:created xsi:type="dcterms:W3CDTF">2018-07-15T08:00:33Z</dcterms:created>
  <dcterms:modified xsi:type="dcterms:W3CDTF">2018-07-15T08:57:49Z</dcterms:modified>
</cp:coreProperties>
</file>