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8757-051B-458B-B82D-EB0BD3040F6C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0DB8-2F3B-4FB9-82EA-AA4D54A0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0DB8-2F3B-4FB9-82EA-AA4D54A08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76F9-822F-8443-B319-1D1BAFD58F2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0D4-FAAC-4709-A015-63F66A84977B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B2B7-ED80-4526-813A-639DC014C3AE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5451-B997-477F-8CAA-538809B53D3F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594F8C-A879-B545-A8F2-6CCD30FA1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A33F2-87F3-0845-BBF1-AC1C7FE79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8ED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236FD-BDB3-E349-A3E6-21B4FB5A2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06B94-9F8F-C242-AF5F-0C6D01281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B8392-AA56-2A4B-94BD-1E60FA4F3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DF760-6EEE-CB48-9FD5-5C266A74B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40299-B80A-3744-95EA-AAF45B295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3250"/>
            <a:ext cx="4011084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3251"/>
            <a:ext cx="6815667" cy="5122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9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CE2D3-06AA-664C-8859-C8418B8BD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6AB-E7DD-4905-AEE0-E3206F53B75C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63BBBC-FD78-4644-AF56-B1A3E5E77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4C567-053D-3C49-BD41-A3BB083BA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2083"/>
            <a:ext cx="2743200" cy="5259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2083"/>
            <a:ext cx="8026400" cy="5259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CE11D-DE36-534B-A41F-0CB694991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83D6-E015-4091-A4CF-001BC9D24B99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5A17-8B06-4AED-8B70-77330A2C0058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D7E-DFF1-4AB7-8E83-87FA524EE722}" type="datetime1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E279-0AAF-4228-B7E3-E7F53E755973}" type="datetime1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23CC-C5F4-40E1-A6D0-79250424172E}" type="datetime1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C4C-AEF2-4E72-A141-62D7E8CE3F69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380-2BEB-4D5F-9FF1-398F188BFC3F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E2F8-A823-42B3-88E7-0942DB5E7E12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68500"/>
            <a:ext cx="109728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1769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5B3D7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092253-1FA8-7240-BFA3-68E0773F751F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58ED5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58ED5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58ED5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58ED5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gif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97"/>
            <a:ext cx="5320145" cy="38609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24800" y="6356349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gmaroko@ieee.org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7086"/>
              </p:ext>
            </p:extLst>
          </p:nvPr>
        </p:nvGraphicFramePr>
        <p:xfrm>
          <a:off x="2159414" y="0"/>
          <a:ext cx="812338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3382"/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MF: Summary of Concept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24" y="434897"/>
            <a:ext cx="6333421" cy="111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25" y="2230582"/>
            <a:ext cx="6942076" cy="36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10"/>
            <a:ext cx="7689273" cy="5943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8707"/>
              </p:ext>
            </p:extLst>
          </p:nvPr>
        </p:nvGraphicFramePr>
        <p:xfrm>
          <a:off x="7813963" y="789710"/>
          <a:ext cx="4197926" cy="56503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7926"/>
              </a:tblGrid>
              <a:tr h="5650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</a:rPr>
                        <a:t>Steps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baseline="0" dirty="0" smtClean="0"/>
                        <a:t>Coils of </a:t>
                      </a:r>
                      <a:r>
                        <a:rPr lang="en-US" dirty="0" smtClean="0"/>
                        <a:t>copper  wires insulated with PVC tubing</a:t>
                      </a:r>
                      <a:r>
                        <a:rPr lang="en-US" baseline="0" dirty="0" smtClean="0"/>
                        <a:t> are wrapped around the left arm; these have a receiver and an analyzer (Arduino) connected at the end.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dirty="0" smtClean="0"/>
                        <a:t>Another pair</a:t>
                      </a:r>
                      <a:r>
                        <a:rPr lang="en-US" baseline="0" dirty="0" smtClean="0"/>
                        <a:t> of coils of copper wires is wrapped around the right arm.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dirty="0" smtClean="0"/>
                        <a:t>In this way, the coils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act as inductors for the application of energy and the production of magnetic fields and allow the body itself to act as a sort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waveguide for those fields.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dirty="0" smtClean="0"/>
                        <a:t>Using this system, we're able to transmit and measure ultra-low path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loss signals from the left arm to the right arm.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test can be carried out with other art of the body.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03661"/>
              </p:ext>
            </p:extLst>
          </p:nvPr>
        </p:nvGraphicFramePr>
        <p:xfrm>
          <a:off x="2159414" y="124695"/>
          <a:ext cx="812338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3382"/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MF: Summary of Concept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7973" y="2341347"/>
            <a:ext cx="8229600" cy="87663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</a:rPr>
              <a:t>Building trust</a:t>
            </a:r>
            <a:endParaRPr lang="en-GB" sz="3200" dirty="0">
              <a:solidFill>
                <a:schemeClr val="accent3"/>
              </a:solidFill>
              <a:ea typeface="+mj-ea"/>
            </a:endParaRPr>
          </a:p>
        </p:txBody>
      </p:sp>
      <p:pic>
        <p:nvPicPr>
          <p:cNvPr id="1026" name="Picture 2" descr="http://www.adweek.com/agencyspy/files/2014/06/trust_fa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0362" r="4416"/>
          <a:stretch/>
        </p:blipFill>
        <p:spPr bwMode="auto">
          <a:xfrm>
            <a:off x="4107642" y="3115222"/>
            <a:ext cx="3749578" cy="20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blogs.microsoft.com/cybertrust/wp-content/uploads/sites/13/2014/05/protecting-data-and-privacy-in-the-cloud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27" y="629889"/>
            <a:ext cx="2005222" cy="14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8" y="3942974"/>
            <a:ext cx="1970926" cy="1478194"/>
          </a:xfrm>
          <a:prstGeom prst="rect">
            <a:avLst/>
          </a:prstGeom>
        </p:spPr>
      </p:pic>
      <p:pic>
        <p:nvPicPr>
          <p:cNvPr id="1030" name="Picture 6" descr="http://inbt.jhu.edu/files/2013/08/scalabilit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02" y="715713"/>
            <a:ext cx="2160006" cy="15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nooz.com/wp-content/uploads/2013/04/data-protecti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05" y="2341347"/>
            <a:ext cx="2145546" cy="1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gair.com.au/source/flexible_lrg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5" y="37607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hopestreetcentre.co.uk/sites/default/files/images/Man%20Jumping.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86" y="2415523"/>
            <a:ext cx="19902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freescale.com/wp-content/uploads/2014/11/post-10925-nfv-blo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23" y="868262"/>
            <a:ext cx="1992031" cy="14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053527" y="3521339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Resilience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51026" y="2053972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Openness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5564" y="182934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Privacy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57220" y="195783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Scalability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98486" y="3379180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Data protection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98487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Security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45710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Flexibility</a:t>
            </a:r>
          </a:p>
        </p:txBody>
      </p:sp>
      <p:pic>
        <p:nvPicPr>
          <p:cNvPr id="32" name="Picture 31" descr="http://www.londonmet.ac.uk/media/london-metropolitan-university/london-met-photos/faculty-photos/fssh/news/community_900X524-cropped-600x349.jpg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r="2565"/>
          <a:stretch/>
        </p:blipFill>
        <p:spPr bwMode="auto">
          <a:xfrm>
            <a:off x="3664700" y="5421168"/>
            <a:ext cx="1978270" cy="131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http://www.opal-re.com/images/CommResponsibility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79" y="5367625"/>
            <a:ext cx="1920380" cy="13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3563670" y="6481078"/>
            <a:ext cx="2279790" cy="26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Cultural and age adaptation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0757" y="6408198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Reliability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36941"/>
              </p:ext>
            </p:extLst>
          </p:nvPr>
        </p:nvGraphicFramePr>
        <p:xfrm>
          <a:off x="1946172" y="189776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MF: Long Term Targets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A33F2-87F3-0845-BBF1-AC1C7FE79E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Building trust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MF: A Conventional Radio Communication System Using Magnetic Fields To Monitor Human Body health</dc:title>
  <dc:creator>Windows User</dc:creator>
  <cp:lastModifiedBy>Windows User</cp:lastModifiedBy>
  <cp:revision>13</cp:revision>
  <dcterms:created xsi:type="dcterms:W3CDTF">2018-07-15T08:00:33Z</dcterms:created>
  <dcterms:modified xsi:type="dcterms:W3CDTF">2018-07-15T09:26:31Z</dcterms:modified>
</cp:coreProperties>
</file>