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3" r:id="rId3"/>
    <p:sldId id="276" r:id="rId4"/>
    <p:sldId id="274" r:id="rId5"/>
    <p:sldId id="27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6FF"/>
    <a:srgbClr val="3333FF"/>
    <a:srgbClr val="FF9933"/>
    <a:srgbClr val="008AF2"/>
    <a:srgbClr val="0077D0"/>
    <a:srgbClr val="DEA900"/>
    <a:srgbClr val="FF6600"/>
    <a:srgbClr val="159BFF"/>
    <a:srgbClr val="007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8" autoAdjust="0"/>
    <p:restoredTop sz="85775" autoAdjust="0"/>
  </p:normalViewPr>
  <p:slideViewPr>
    <p:cSldViewPr snapToGrid="0">
      <p:cViewPr varScale="1">
        <p:scale>
          <a:sx n="51" d="100"/>
          <a:sy n="51" d="100"/>
        </p:scale>
        <p:origin x="1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1704 0 0,'1'1'4832'0'0,"0"8"2723"0"0,-1 0-4290 0 0,0 25-2330 0 0,1 9-85 0 0,-2-13-618 0 0,1 9-18 0 0,0 37-14 0 0,1-66 1 0 0,0 7 170 0 0,0 29 1 0 0,-2 27-10 0 0,-1-36-293 0 0,3 2 22 0 0,0-26-85 0 0,0-11-4 0 0,-1 1 0 0 0,1-1 0 0 0,-1 0 0 0 0,0 1 0 0 0,0-1 0 0 0,0 1 0 0 0,0-1 0 0 0,-2 4 0 0 0,3 8 95 0 0,-1-10-4856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40"/>
    </inkml:context>
    <inkml:brush xml:id="br0">
      <inkml:brushProperty name="width" value="0.1" units="cm"/>
      <inkml:brushProperty name="height" value="0.1" units="cm"/>
      <inkml:brushProperty name="color" value="#EFF0F1"/>
    </inkml:brush>
  </inkml:definitions>
  <inkml:trace contextRef="#ctx0" brushRef="#br0">18 0 6201 0 0,'-1'1'171'0'0,"1"-1"0"0"0,-1 1 0 0 0,0 0 0 0 0,1-1 0 0 0,-1 1 0 0 0,1-1 0 0 0,-1 1 0 0 0,0 0 0 0 0,1-1 0 0 0,0 1 0 0 0,-1 0 0 0 0,1 0 0 0 0,0-1 0 0 0,-1 1 0 0 0,1 0 0 0 0,0 0 0 0 0,0 0 0 0 0,-1 0 0 0 0,1 1 0 0 0,-1 19 1097 0 0,1-14-753 0 0,-2 21 48 0 0,4 43 1 0 0,-1-62-708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 1408 0 0,'0'0'9892'0'0,"-1"16"-5846"0"0,-4 70-1163 0 0,4-72-2296 0 0,1 0-1 0 0,3 24 0 0 0,-1-16-74 0 0,-2 43-1 0 0,0-24-29 0 0,0-28-252 0 0,2-23-54 0 0,-3-53 70 0 0,0 46-218 0 0,0-5-4 0 0,-1-10 10 0 0,2 11-12 0 0,0-59 43 0 0,0 13-74 0 0,-1 156 217 0 0,2-58-164 0 0,0-12-10 0 0,-4 35 0 0 0,2-14 39 0 0,0-29-47 0 0,2 21 0 0 0,0 5-14 0 0,3 31 43 0 0,-2-32-35 0 0,-1-22-5 0 0,-1 1-1 0 0,-1 18 1 0 0,0 0-7 0 0,4-99-31 0 0,-1 41 46 0 0,-1 0 0 0 0,-2-26 1 0 0,-2-37 9 0 0,3 69-49 0 0,1-187-7 0 0,-3 198 32 0 0,2 7-11 0 0,0 0 1 0 0,-1 0-1 0 0,1 0 0 0 0,0 0 0 0 0,0 0 0 0 0,0 0 1 0 0,0 0-1 0 0,0 0 0 0 0,0 0 0 0 0,1-2 1 0 0,-1 3-6 0 0,-3 23-55 0 0,3-18 52 0 0,-2 98 58 0 0,5 79 21 0 0,-3-157-66 0 0,0 45 13 0 0,-1-44-12 0 0,1-9 6 0 0,2 32 0 0 0,-1-44 176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5 2152 0 0,'-5'-1'17108'0'0,"22"-1"-15572"0"0,10 3 22 0 0,-5 0-830 0 0,3-2-291 0 0,-11 1-326 0 0,20 1 0 0 0,-22-1-44 0 0,25-1 0 0 0,-9 0-17 0 0,0 0 6 0 0,-8 1-28 0 0,-7-1 10 0 0,23 3-1 0 0,-14-1-22 0 0,-7-1 5 0 0,-6 0-15 0 0,7 0-3 0 0,8 0 1 0 0,17-1 1 0 0,-24 1-91 0 0,5 0-191 0 0,10 3-129 0 0,-31-3 124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 2457 0 0,'-2'2'10690'0'0,"4"-1"-10492"0"0,-1-1 0 0 0,0 1 1 0 0,0-1-1 0 0,0 0 0 0 0,1 1 1 0 0,-1-1-1 0 0,0 0 0 0 0,1 0 1 0 0,-1 0-1 0 0,0 0 0 0 0,0 0 1 0 0,1 0-1 0 0,-1-1 0 0 0,2 1 1 0 0,9-2 1068 0 0,-14 3-1119 0 0,-1 0 1 0 0,1 0-1 0 0,0 0 1 0 0,-1 0-1 0 0,1-1 1 0 0,-5 1-1 0 0,4-1 11 0 0,5-1-50 0 0,9-1 18 0 0,17-3 214 0 0,-29 6 38 0 0,-4 1-303 0 0,1 0-1 0 0,-1-1 1 0 0,-8 2 0 0 0,10-3-102 0 0,6-1 15 0 0,13-3 30 0 0,25-1 143 0 0,-14 4-4 0 0,25 2 155 0 0,-17 1-192 0 0,2 0 39 0 0,18-3 80 0 0,-45 0-545 0 0,4 0 609 0 0,-10 1-4117 0 0,1-1-3630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12 944 0 0,'11'-3'9069'0'0,"2"1"-4097"0"0,26-2-2820 0 0,-11 3-660 0 0,1 0-488 0 0,-16 0-672 0 0,0 1 0 0 0,18 2 1 0 0,-47-3-190 0 0,1 1 1 0 0,0 1-1 0 0,-1 0 0 0 0,-14 4 1 0 0,13-2-125 0 0,-30-1-69 0 0,40-2 35 0 0,7 0 7 0 0,20-2-122 0 0,24 0 212 0 0,-30 0-38 0 0,1 2 0 0 0,0-1 0 0 0,15 3 0 0 0,-22-1-10 0 0,1-1 0 0 0,0 0 0 0 0,15-2 1 0 0,7 0 36 0 0,13 2 55 0 0,-26-1-88 0 0,-7 0-4 0 0,0 1-4 0 0,30-2 106 0 0,-28 2-107 0 0,13 0-184 0 0,31 1 656 0 0,-18 4-3355 0 0,-35-5-565 0 0,-2 1 3231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1176 0 0,'0'-1'16092'0'0,"-2"16"-13683"0"0,2-13-2330 0 0,-1 1-1 0 0,1-1 0 0 0,0 0 0 0 0,0 0 0 0 0,0 0 0 0 0,0 1 0 0 0,0-1 0 0 0,1 3 0 0 0,0 0 99 0 0,0 0-1 0 0,0 0 0 0 0,-1 0 0 0 0,1 0 0 0 0,-2 6 0 0 0,2 7 32 0 0,1 21 30 0 0,-2-31-188 0 0,0-6-41 0 0,1 0 1 0 0,-1 0-1 0 0,0 0 1 0 0,0-1-1 0 0,0 1 1 0 0,0 0-1 0 0,-1 0 0 0 0,1 0 1 0 0,0-1-1 0 0,-1 3 1 0 0,0-1 4 0 0,1 1 0 0 0,-1-1 0 0 0,1 0 0 0 0,0 0 0 0 0,0 1 0 0 0,0-1 0 0 0,2 4 0 0 0,-2 20 66 0 0,0-13-50 0 0,1 13 28 0 0,-1 3 14 0 0,-1 16 0 0 0,2 7-8 0 0,-3-35-47 0 0,1-7-6 0 0,0 1 0 0 0,1 10-1 0 0,0 13 19 0 0,-2-11-21 0 0,2-24-12 0 0,-2-21-18 0 0,1-56 44 0 0,2 36-16 0 0,0-33 26 0 0,0 3-24 0 0,0 27-4 0 0,-1-13 5 0 0,-1 20-6 0 0,1 32-3 0 0,-1-13-8 0 0,1-26 0 0 0,-1 26-3176 0 0,1 20 1879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13 3097 0 0,'-2'1'6333'0'0,"22"0"-757"0"0,-3-1-4429 0 0,0 0 1 0 0,-1-2 0 0 0,17-2-1 0 0,8-2-396 0 0,-10 4-90 0 0,47 2 0 0 0,-34 4-464 0 0,-8 1-63 0 0,-12-4-41 0 0,42 0 571 0 0,-50-2-579 0 0,-10 0-73 0 0,0 0 0 0 0,-1 1 0 0 0,1 0 0 0 0,8 2 0 0 0,14-1 0 0 0,-28-1-17 0 0,4 0 50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2801 0 0,'1'1'235'0'0,"-1"0"1"0"0,1-1 0 0 0,0 1 0 0 0,-1-1 0 0 0,1 1-1 0 0,-1-1 1 0 0,1 1 0 0 0,0-1 0 0 0,-1 1 0 0 0,1-1-1 0 0,0 1 1 0 0,0-1 0 0 0,-1 0 0 0 0,1 0 0 0 0,0 1-1 0 0,0-1 1 0 0,0 0 0 0 0,19 3-30 0 0,-11-1 439 0 0,-2-1-455 0 0,-2 2 895 0 0,-6-2 8 0 0,-8 0-353 0 0,0-1-160 0 0,1-1 0 0 0,-14-2 0 0 0,21 3-464 0 0,21 0 378 0 0,-6 1-424 0 0,-8-1-2 0 0,1 0 0 0 0,-1 1 0 0 0,1 0 0 0 0,10 3 0 0 0,-40-5 642 0 0,8 2-586 0 0,4-2 94 0 0,1 0 0 0 0,0 0 0 0 0,-1-1 1 0 0,-12-4-1 0 0,64 7 773 0 0,-29-1-932 0 0,-7 0-15 0 0,0 0 0 0 0,0 0 0 0 0,0 1-1 0 0,0-1 1 0 0,-1 1 0 0 0,1 0 0 0 0,0 0 0 0 0,0 1 0 0 0,8 3 0 0 0,-35 0 198 0 0,13-3-228 0 0,0-1 1 0 0,0-1 0 0 0,0 0-1 0 0,0 0 1 0 0,0 0 0 0 0,-1-1-1 0 0,1-1 1 0 0,-9-2 0 0 0,18 4 34 0 0,21 1 154 0 0,-6 0-161 0 0,-8-1-6 0 0,0 0 0 0 0,0 0 0 0 0,0 1 0 0 0,0 0 0 0 0,-1 0-1 0 0,1 1 1 0 0,8 3 0 0 0,-15-5-34 0 0,0 0 0 0 0,0 0 0 0 0,1 0 0 0 0,-1 0 0 0 0,0 0 0 0 0,0 0 0 0 0,0 0 0 0 0,0 0 0 0 0,0 0 0 0 0,1 0 0 0 0,-1 0 0 0 0,0 0 0 0 0,0 0 0 0 0,0 0 0 0 0,0 0 0 0 0,0 0 0 0 0,0 0 0 0 0,0 1 0 0 0,1-1 0 0 0,-1 0 0 0 0,0 0 0 0 0,0 0 0 0 0,0 0 0 0 0,0 0 0 0 0,0 0 0 0 0,0 0 0 0 0,0 0 0 0 0,0 0 0 0 0,0 1 0 0 0,1-1 1 0 0,-1 0-1 0 0,0 0 0 0 0,0 0 0 0 0,0 0 0 0 0,0 0 0 0 0,0 0 0 0 0,0 1 0 0 0,0-1 0 0 0,0 0 0 0 0,0 0 0 0 0,0 0 0 0 0,0 0 0 0 0,0 0 0 0 0,0 0 0 0 0,0 1 0 0 0,0-1 0 0 0,0 0 0 0 0,0 0 0 0 0,0 0 0 0 0,0 0 0 0 0,0 0 0 0 0,-1 0 0 0 0,1 1 0 0 0,0-1 0 0 0,0 0 0 0 0,0 0 0 0 0,0 0 0 0 0,-11 3 49 0 0,-15-2-64 0 0,-28-5-39 0 0,66 4 103 0 0,-3-1-20 0 0,0 1 0 0 0,0 1 1 0 0,1-1-1 0 0,-1 1 0 0 0,10 3 1 0 0,-20-2 55 0 0,-7-1-58 0 0,-9 1-24 0 0,3-2-5 0 0,0 0 0 0 0,-17-3 0 0 0,67 4 15 0 0,-29-1 8 0 0,0 0 0 0 0,-1 0 0 0 0,1 0 1 0 0,-1 1-1 0 0,1 0 0 0 0,-1 0 0 0 0,8 3 0 0 0,-14-4-23 0 0,0 0 1 0 0,0 0-1 0 0,0 0 0 0 0,0 0 1 0 0,0 1-1 0 0,0-1 0 0 0,0 0 1 0 0,0 0-1 0 0,0 0 0 0 0,0 0 1 0 0,0 0-1 0 0,0 0 0 0 0,0 0 1 0 0,1 0-1 0 0,-1 0 0 0 0,0 0 1 0 0,0 0-1 0 0,0 0 0 0 0,0 0 1 0 0,0 0-1 0 0,0 0 0 0 0,0 0 1 0 0,0 0-1 0 0,0 1 0 0 0,0-1 1 0 0,0 0-1 0 0,0 0 0 0 0,-1 0 1 0 0,1 0-1 0 0,0 0 0 0 0,0 0 1 0 0,0 0-1 0 0,0 0 1 0 0,0 0-1 0 0,0 0 0 0 0,0 0 1 0 0,0 0-1 0 0,0 0 0 0 0,0 0 1 0 0,0 0-1 0 0,0 0 0 0 0,0 0 1 0 0,0 0-1 0 0,0 0 0 0 0,0 0 1 0 0,0 0-1 0 0,0 0 0 0 0,0 1 1 0 0,0-1-1 0 0,0 0 0 0 0,0 0 1 0 0,0 0-1 0 0,-1 0 0 0 0,1 0 1 0 0,0 0-1 0 0,0 0 0 0 0,0 0 1 0 0,0 0-1 0 0,0 0 0 0 0,0 0 1 0 0,0 0-1 0 0,0 0 0 0 0,0 0 1 0 0,0-1-1 0 0,-8 4 38 0 0,-9 1 14 0 0,4-2-71 0 0,1-1-1 0 0,0 0 1 0 0,-1-1-1 0 0,-23-2 1 0 0,95 0-3 0 0,-48 1 51 0 0,-7 1-10 0 0,-1 0-1 0 0,1 0 1 0 0,0 0 0 0 0,-1 0-1 0 0,1 0 1 0 0,0 1-1 0 0,-1 0 1 0 0,1 0-1 0 0,6 2 1 0 0,-10-3-17 0 0,0 1-1 0 0,0-1 1 0 0,0 0 0 0 0,0 0-1 0 0,0 1 1 0 0,-1-1 0 0 0,1 0-1 0 0,0 0 1 0 0,0 1 0 0 0,0-1 0 0 0,-1 0-1 0 0,1 0 1 0 0,0 0 0 0 0,0 1-1 0 0,-1-1 1 0 0,1 0 0 0 0,0 0-1 0 0,0 0 1 0 0,-1 0 0 0 0,1 0-1 0 0,0 0 1 0 0,-1 0 0 0 0,1 0-1 0 0,0 0 1 0 0,-1 0 0 0 0,1 1-1 0 0,0-1 1 0 0,0-1 0 0 0,-1 1-1 0 0,1 0 1 0 0,-13 3 42 0 0,1-2-63 0 0,0 0-1 0 0,0-1 1 0 0,1-1-1 0 0,-15-2 1 0 0,34 4 20 0 0,1-1 0 0 0,15 0 0 0 0,-1-1 37 0 0,5 3 50 0 0,-26-1-58 0 0,-3 0-5 0 0,-16 0 0 0 0,3-2-45 0 0,-1 1-1 0 0,-15-4 1 0 0,28 3 18 0 0,28 2-6 0 0,-21-2 18 0 0,-1 1 0 0 0,0 0 1 0 0,1 0-1 0 0,-1 0 1 0 0,1 1-1 0 0,6 1 0 0 0,-58 0 68 0 0,34-4-119 0 0,22 1 3 0 0,30 3 179 0 0,-72 3-130 0 0,11-7-36 0 0,22 2 11 0 0,26-2-79 0 0,-19 1 122 0 0,-1 0-1 0 0,1 1 1 0 0,12 0 0 0 0,-54 5 19 0 0,31-5-56 0 0,0 0 0 0 0,0 0 1 0 0,0-1-1 0 0,-6 0 0 0 0,10 1-1 0 0,20-3-71 0 0,-17 2 73 0 0,16 1 19 0 0,22-3-1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1 4881 0 0,'-1'5'4429'0'0,"9"-9"-3650"0"0,-5 3 790 0 0,-49 4 1303 0 0,65-2-2535 0 0,18 2 39 0 0,-66 2-80 0 0,-16-7 367 0 0,46 2-624 0 0,16 0 180 0 0,-1 0-1 0 0,20 4 1 0 0,-40-4-159 0 0,1 0 0 0 0,-1 0-1 0 0,0 0 1 0 0,1 0 0 0 0,-7 2 0 0 0,-11 1-72 0 0,17-3 15 0 0,2 0 0 0 0,0 0-1 0 0,1 1 1 0 0,-1-1-1 0 0,0 0 1 0 0,0-1 0 0 0,0 1-1 0 0,0 0 1 0 0,0 0 0 0 0,1-1-1 0 0,-1 1 1 0 0,0-1-1 0 0,-2-1 1 0 0,22 2 32 0 0,-4 1 1 0 0,-6-1 11 0 0,-1 1 0 0 0,1-2 1 0 0,12-1-1 0 0,-64 9 136 0 0,91-5-111 0 0,-47-2-56 0 0,-1 0-10 0 0,-1 0 0 0 0,0 1 0 0 0,0-1 0 0 0,0 0 0 0 0,0 0 0 0 0,0 0 0 0 0,-3-1 0 0 0,0 1 2 0 0,-8-2-32 0 0,13 2 23 0 0,1 0 0 0 0,-1-1-1 0 0,0 1 1 0 0,1 0 0 0 0,-1 0 0 0 0,1-1 0 0 0,-1 1 0 0 0,1 0 0 0 0,-1 0-1 0 0,1 0 1 0 0,-1 0 0 0 0,1 0 0 0 0,-1 0 0 0 0,1 0 0 0 0,0 0 0 0 0,-1 0-1 0 0,1 0 1 0 0,-1 0 0 0 0,1 0 0 0 0,0 1 0 0 0,16-1 88 0 0,-28 1 3 0 0,3 0-87 0 0,7-1-6 0 0,-1 0 0 0 0,1 1 1 0 0,0-1-1 0 0,-1 0 0 0 0,1 0 1 0 0,-1 0-1 0 0,1-1 0 0 0,0 1 1 0 0,-1 0-1 0 0,1 0 0 0 0,0-1 1 0 0,-1 1-1 0 0,-1-1 1 0 0,25-2-4 0 0,-22 3 52 0 0,-19-4-38 0 0,-1 0-1799 0 0,0-3-4852 0 0,15 5 4308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6 1520 0 0,'0'0'47'0'0,"0"0"261"0"0,-1-6 13868 0 0,0 12-13581 0 0,0-1 0 0 0,1 1 0 0 0,0-1 0 0 0,0 10-1 0 0,0 6 368 0 0,1 35 33 0 0,-1-37-859 0 0,-1-6-61 0 0,5 20 119 0 0,-3 11-32 0 0,-2 4-42 0 0,1-32-80 0 0,2 39 24 0 0,-3 24 24 0 0,2-42-47 0 0,-3-9-26 0 0,2-19-1720 0 0,0-9 1659 0 0,0 0 0 0 0,-1 0 0 0 0,1 0 0 0 0,0 0 0 0 0,0 0 0 0 0,0 0 0 0 0,0 1 0 0 0,0-1 0 0 0,0 0 0 0 0,0 0 0 0 0,0 0 0 0 0,0 0 0 0 0,0 0 0 0 0,0 1 0 0 0,0-1 0 0 0,0 0 0 0 0,0 0 0 0 0,0 0 0 0 0,0 0 0 0 0,0 0 0 0 0,0 0 0 0 0,0 1 0 0 0,0-1 0 0 0,0 0 0 0 0,1 0 0 0 0,-1 0 0 0 0,0 0 0 0 0,0 0 0 0 0,0 0 0 0 0,0 1 0 0 0,0-1 0 0 0,0 0 0 0 0,0 0 0 0 0,0 0 0 0 0,1 0 0 0 0,-1 0 0 0 0,0 0 1 0 0,0 0-1 0 0,0 0 0 0 0,0 0 0 0 0,1 0-69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2737 0 0,'-1'1'12160'0'0,"6"-1"-11100"0"0,9 1 759 0 0,-1-1-1007 0 0,-1 0 0 0 0,20-3 0 0 0,-11 1-419 0 0,10 3-108 0 0,-21 0-209 0 0,27 0 212 0 0,-22-1-214 0 0,-5 0-36 0 0,15 0 53 0 0,-4 1 7 0 0,12-2-10 0 0,53-2 184 0 0,-28 5-126 0 0,-36-1-90 0 0,-8 0-49 0 0,8 0 20 0 0,13 2 4 0 0,-33-4 132 0 0,2 1-760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28"/>
    </inkml:context>
    <inkml:brush xml:id="br0">
      <inkml:brushProperty name="width" value="0.025" units="cm"/>
      <inkml:brushProperty name="height" value="0.025" units="cm"/>
      <inkml:brushProperty name="color" value="#EFF0F1"/>
    </inkml:brush>
  </inkml:definitions>
  <inkml:trace contextRef="#ctx0" brushRef="#br0">71 43 4081 0 0,'2'-2'10125'0'0,"3"-3"-9420"0"0,-3 3 888 0 0,4-6 616 0 0,-6 8-2194 0 0,0 0-1 0 0,0 0 0 0 0,-1 0 0 0 0,1 1 1 0 0,0-1-1 0 0,0 0 0 0 0,0 0 1 0 0,0 0-1 0 0,0 0 0 0 0,0 0 0 0 0,0 0 1 0 0,0 0-1 0 0,0 0 0 0 0,0 0 1 0 0,0 0-1 0 0,0 0 0 0 0,0 1 0 0 0,0-1 1 0 0,0 0-1 0 0,0 0 0 0 0,0 0 1 0 0,0 0-1 0 0,0 0 0 0 0,0 0 0 0 0,0 0 1 0 0,1 0-1 0 0,-1 0 0 0 0,0 0 1 0 0,0 0-1 0 0,0 1 0 0 0,0-1 0 0 0,0 0 1 0 0,0 0-1 0 0,0 0 0 0 0,0 0 1 0 0,0 0-1 0 0,0 0 0 0 0,0 0 0 0 0,0 0 1 0 0,0 0-1 0 0,0 0 0 0 0,0 0 1 0 0,1 0-1 0 0,-1 0 0 0 0,0 0 0 0 0,0 0 1 0 0,0 0-1 0 0,0 0 0 0 0,0 0 1 0 0,0 0-1 0 0,0 0 0 0 0,0 0 0 0 0,0 0 1 0 0,0 0-1 0 0,0 0 0 0 0,1 0 1 0 0,-1 0-1 0 0,0 0 0 0 0,0-3-90 0 0,2-4 479 0 0,-2 17 54 0 0,1-8-366 0 0,0-10-43 0 0,1-8 80 0 0,-2 16 21 0 0,0 1-142 0 0,0 0 0 0 0,1 0 0 0 0,-1-1 0 0 0,0 1-1 0 0,0 0 1 0 0,0 0 0 0 0,0 0 0 0 0,0-1 0 0 0,0 1-1 0 0,0 0 1 0 0,0 0 0 0 0,0 1 0 0 0,0 1 43 0 0,2-11-29 0 0,0 2 27 0 0,-2 10 63 0 0,1 14 109 0 0,-1-14-200 0 0,0-4-26 0 0,0-22-18 0 0,0 53 351 0 0,1-25-425 0 0,-1-26 62 0 0,0 8 158 0 0,0 21 53 0 0,1 18-33 0 0,-1-17-116 0 0,-1 14-15 0 0,1-24-30 0 0,-1-17-79 0 0,1-8 312 0 0,1 23-64 0 0,-1 16-74 0 0,0 10 18 0 0,0-14-85 0 0,0 0-1 0 0,3 21 1 0 0,-3-30-43 0 0,0-19-246 0 0,0 10 263 0 0,2-56 173 0 0,-2 64-108 0 0,0 20 292 0 0,-1 48-388 0 0,2-163-119 0 0,-1 95 286 0 0,2 0-182 0 0,-2 0 65 0 0,0 0 0 0 0,0 0-1 0 0,1 0 1 0 0,-1 0 0 0 0,0 0-1 0 0,0 0 1 0 0,0 0-1 0 0,0 0 1 0 0,0 0 0 0 0,0 0-1 0 0,0 0 1 0 0,0 0-1 0 0,0 0 1 0 0,0 0 0 0 0,0 0-1 0 0,0 0 1 0 0,0 0 0 0 0,0 0-1 0 0,0 0 1 0 0,1 0-1 0 0,-1 0 1 0 0,0 0 0 0 0,0 0-1 0 0,0 0 1 0 0,0 1-1 0 0,0-1 1 0 0,0 0 0 0 0,0 0-1 0 0,0 0 1 0 0,0 0 0 0 0,0 0-1 0 0,0 0 1 0 0,0 0-1 0 0,0 0 1 0 0,0 0 0 0 0,0 0-1 0 0,0 0 1 0 0,0 0-1 0 0,0 0 1 0 0,0 0 0 0 0,0 0-1 0 0,0 0 1 0 0,0 0 0 0 0,0 0-1 0 0,0 1 1 0 0,0-1-1 0 0,0 0 1 0 0,0 0 0 0 0,0 0-1 0 0,0 0 1 0 0,0 0-1 0 0,0 0 1 0 0,0 0 0 0 0,0 0-1 0 0,0 0 1 0 0,0 0 0 0 0,0 0-1 0 0,0 0 1 0 0,1 8 43 0 0,-3 9-48 0 0,2-16-5 0 0,-2-21-191 0 0,0-6 294 0 0,2 26-31 0 0,-1 2-36 0 0,0 18 6 0 0,1-17-40 0 0,0-3-5 0 0,0-20-161 0 0,1 70 566 0 0,-1-19-426 0 0,0-25-71 0 0,-1-11-69 0 0,-1-41 254 0 0,2 46-47 0 0,0 17 160 0 0,-1 12-172 0 0,5 44-1 0 0,-4-73-68 0 0,0-6-190 0 0,0-6 138 0 0,-1-33 8 0 0,1 28 177 0 0,0 14 58 0 0,0 6 96 0 0,0 30-123 0 0,-1-7-134 0 0,4 35 1 0 0,-3-61-41 0 0,1-9-247 0 0,-3-7 183 0 0,0 2 81 0 0,1-37 207 0 0,-1 100 266 0 0,1-31-444 0 0,0 1 1 0 0,1 0-1 0 0,4 23 0 0 0,-5-53-161 0 0,0-1 0 0 0,2-11 0 0 0,-1 3 351 0 0,0 20-135 0 0,-1 16 232 0 0,1 64-334 0 0,0-80 6 0 0,-1-20-306 0 0,2 3 465 0 0,-1 16 110 0 0,-1 11-73 0 0,2 79-232 0 0,-1-83 116 0 0,0-1-1 0 0,0 1 1 0 0,1 0 0 0 0,1 9 0 0 0,-1-11-30 0 0,0 0-1 0 0,-1 0 1 0 0,1 0 0 0 0,-1 8-1 0 0,-1 23-100 0 0,-4-60-44 0 0,0-35 141 0 0,5-102-1 0 0,1 123 73 0 0,4-14-10 0 0,-2 22-3 0 0,-1 9-41 0 0,2-17 44 0 0,-3 13 10 0 0,-1 26-60 0 0,-4-7 154 0 0,0 7-137 0 0,-1-1-1 0 0,1 0 0 0 0,-1 1 1 0 0,1 0-1 0 0,-1 0 1 0 0,-6 1-1 0 0,-8 1-204 0 0,32-4 5 0 0,10 1 216 0 0,-16 3 286 0 0,-16 1-141 0 0,-18-2 7 0 0,-1-6 207 0 0,28 5-413 0 0,3 0-35 0 0,-1-1 42 0 0,1 1-1 0 0,0 0 1 0 0,-1 0 0 0 0,1 0-1 0 0,0 0 1 0 0,-1 0-1 0 0,1 0 1 0 0,0 1-1 0 0,2 0 1 0 0,1 0 27 0 0,-4-1 171 0 0,-5 0 141 0 0,-17-2 242 0 0,17 2-856 0 0,-1 0 0 0 0,0 0 0 0 0,0 0 0 0 0,0 0 0 0 0,0 0 0 0 0,0 1 0 0 0,0 0-1 0 0,1-1 1 0 0,-7 3 0 0 0,11-1-4606 0 0,0-1 4658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29"/>
    </inkml:context>
    <inkml:brush xml:id="br0">
      <inkml:brushProperty name="width" value="0.025" units="cm"/>
      <inkml:brushProperty name="height" value="0.025" units="cm"/>
      <inkml:brushProperty name="color" value="#EFF0F1"/>
    </inkml:brush>
  </inkml:definitions>
  <inkml:trace contextRef="#ctx0" brushRef="#br0">11 17 2425 0 0,'0'0'8729'0'0,"5"-2"-5413"0"0,5 0-2888 0 0,66 1 3375 0 0,-61 0-3612 0 0,1 1-29 0 0,-6 1-32 0 0,0 1-35 0 0,0 0 0 0 0,0-1 0 0 0,14 1 0 0 0,2-2 131 0 0,-15 1-118 0 0,1 0 1 0 0,20-3-1 0 0,-23 1-48 0 0,1 0 0 0 0,13 1 0 0 0,-15 0-28 0 0,1 0-1 0 0,0 0 1 0 0,13-3 0 0 0,-1-1 122 0 0,34-3 1 0 0,-44 6 29 0 0,-10 0-3 0 0,-5 1-128 0 0,-69 4 91 0 0,37-6-144 0 0,25 1-1 0 0,0 0 1 0 0,0 1 0 0 0,-15 1-1 0 0,-2-1-36 0 0,23 0 40 0 0,-1 0 0 0 0,1 0 0 0 0,0 0 0 0 0,-8 2 0 0 0,-37 4-19 0 0,1-6 6 0 0,21-1-31 0 0,23 0 34 0 0,-1 0-1 0 0,0 1 1 0 0,0 0-1 0 0,-7 1 1 0 0,-13 1-17 0 0,21-2 8 0 0,0 0-1 0 0,0 0 1 0 0,-1 1 0 0 0,-5 1-1 0 0,10-2 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36"/>
    </inkml:context>
    <inkml:brush xml:id="br0">
      <inkml:brushProperty name="width" value="0.025" units="cm"/>
      <inkml:brushProperty name="height" value="0.025" units="cm"/>
      <inkml:brushProperty name="color" value="#EFF0F1"/>
    </inkml:brush>
  </inkml:definitions>
  <inkml:trace contextRef="#ctx0" brushRef="#br0">8 10 1768 0 0,'-2'-3'5904'0'0,"3"7"-5461"0"0,0 0 0 0 0,0 0 0 0 0,0 0 0 0 0,-1 0 0 0 0,0-1 0 0 0,0 7 0 0 0,0 1 341 0 0,1-60 2375 0 0,-1 49-2962 0 0,1 17 315 0 0,1 44-156 0 0,0-101-182 0 0,-3 31-157 0 0,1 3 5 0 0,-1 0 0 0 0,1 1 0 0 0,1-8-1 0 0,-1 13-3 0 0,0 19 242 0 0,-1 6-158 0 0,0-10-44 0 0,1 0-1 0 0,1 15 1 0 0,1-78-2 0 0,-5 12 9 0 0,3 58-5 0 0,5 110 183 0 0,-4-128-230 0 0,0-5-4 0 0,1-7 3 0 0,0-13 3 0 0,-2-1 56 0 0,-4-28 1 0 0,-1 91 142 0 0,4-24-190 0 0,0 4 25 0 0,0 0 1 0 0,5 41-1 0 0,-3-97-58 0 0,-3 15 23 0 0,0-5 38 0 0,1-32-1 0 0,1 77 119 0 0,0-19-166 0 0,-4 82 130 0 0,4-67-113 0 0,1 0 0 0 0,0 0 0 0 0,4 18 1 0 0,-4-33-53 0 0,0-5 11 0 0,-1-4 6 0 0,0 5 9 0 0,1-84 75 0 0,-2 108 59 0 0,1 15-53 0 0,0-21-51 0 0,-1 7-15 0 0,1 17 7 0 0,4-14-17 0 0,-4-31-86 0 0,1-9 39 0 0,0-3 37 0 0,-1 4 12 0 0,0 1 32 0 0,-2-20 1 0 0,2 42 33 0 0,0 0 1 0 0,-1 17 0 0 0,-1 7-43 0 0,1-16-8 0 0,1-9-14 0 0,0 1-1 0 0,1 0 1 0 0,2 15-1 0 0,-2-59-210 0 0,-1 10 203 0 0,-2-14 118 0 0,3 45-81 0 0,-1 0 0 0 0,0 0 0 0 0,-1-1 1 0 0,-1 9-1 0 0,0 4-6 0 0,1-13-22 0 0,1 1-7 0 0,-1 1 0 0 0,1-1 1 0 0,0 1-1 0 0,0-1 0 0 0,1 1 0 0 0,0-1 0 0 0,1 7 1 0 0,-2-17-27 0 0,-1 0 1 0 0,1 0 0 0 0,0 0-1 0 0,0 0 1 0 0,1-6 0 0 0,-1-3 8 0 0,0 3-27 0 0,0-7 196 0 0,-2 32-30 0 0,1 0-87 0 0,0-10-32 0 0,0 1 0 0 0,0-1 0 0 0,1 0 0 0 0,0 1 0 0 0,0-1 0 0 0,0 0 0 0 0,1 1 0 0 0,0-1 0 0 0,1 5 0 0 0,-2-31-117 0 0,0 12 105 0 0,-1 6 16 0 0,1-1-1 0 0,-1 1 1 0 0,1-1 0 0 0,0 1-1 0 0,0 0 1 0 0,1-1 0 0 0,0-3-1 0 0,-1 35 147 0 0,0-22-151 0 0,-1-1 0 0 0,1 1 0 0 0,0-1 0 0 0,0 0 0 0 0,0 0 0 0 0,0 1 0 0 0,1-1 0 0 0,2 9 0 0 0,-1-40-71 0 0,-2 26 125 0 0,0 16 10 0 0,-2 20 1 0 0,29-32-41 0 0,16-10 184 0 0,17 4 40 0 0,38-1 202 0 0,-79 2-295 0 0,32 4 0 0 0,-35-2-37 0 0,-1-2 0 0 0,25-2 0 0 0,-15 1 7 0 0,13 2-8 0 0,-13 0-49 0 0,-20 0-46 0 0,1-1-1 0 0,-1 1 0 0 0,8-3 0 0 0,-10 2-12 0 0,-2 1-25 0 0,2-4 8 0 0,0-2 2 0 0,-2 4-16 0 0,-1 0-1 0 0,1 0 1 0 0,-1 0-1 0 0,0 0 1 0 0,0 0-1 0 0,0 0 1 0 0,0 0-1 0 0,0 0 1 0 0,-1 0-1 0 0,0-4 1 0 0,0-1-67 0 0,0-30 188 0 0,2 0 0 0 0,10-70 0 0 0,-9 91-25 0 0,0-31 230 0 0,0 0 110 0 0,0 11-134 0 0,-4 14-226 0 0,-1-17 76 0 0,-1 24-96 0 0,4 20-11 0 0,-2 20 52 0 0,-3 25-1 0 0,0-5-70 0 0,3-14-46 0 0,2-23-19 0 0,1-14-86 0 0,0-13 13 0 0,-4-20 51 0 0,2 31 87 0 0,0 1 0 0 0,0-1 0 0 0,1 0 0 0 0,0 0 0 0 0,1 0-1 0 0,1-9 1 0 0,2 48 218 0 0,-5 24-184 0 0,2 16-38 0 0,-1-86-392 0 0,-2-32 184 0 0,0 30 211 0 0,2-1 0 0 0,0 1-1 0 0,3-22 1 0 0,-2 36 142 0 0,0 8-60 0 0,-1 8 2 0 0,-5 133 171 0 0,4-135-315 0 0,0-18-71 0 0,0-17-78 0 0,-1-23 50 0 0,0-51 208 0 0,5 141 481 0 0,-10 91-365 0 0,6-127-216 0 0,-1-12-90 0 0,0-11-58 0 0,-3-30-55 0 0,0-41-1585 0 0,5 79-534 0 0,1 4 769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37"/>
    </inkml:context>
    <inkml:brush xml:id="br0">
      <inkml:brushProperty name="width" value="0.025" units="cm"/>
      <inkml:brushProperty name="height" value="0.025" units="cm"/>
      <inkml:brushProperty name="color" value="#EFF0F1"/>
    </inkml:brush>
  </inkml:definitions>
  <inkml:trace contextRef="#ctx0" brushRef="#br0">18 33 2168 0 0,'-4'-2'257'0'0,"-2"-1"2380"0"0,6 3-2579 0 0,0 0 0 0 0,0 0 0 0 0,0 0 0 0 0,0 0 0 0 0,-1 0 0 0 0,1 0 0 0 0,0 0 0 0 0,0 0 0 0 0,0 0 0 0 0,0 0 0 0 0,0 0 0 0 0,0 0 0 0 0,0 0 0 0 0,-1 0 0 0 0,1 0 0 0 0,0 0 0 0 0,0 1 0 0 0,0-1 0 0 0,0 0 1 0 0,0 0-1 0 0,0 0 0 0 0,0 0 0 0 0,0 0 0 0 0,0 0 0 0 0,0 0 0 0 0,0 0 0 0 0,0 1 0 0 0,0-1 0 0 0,-1 0 0 0 0,1 0 0 0 0,0 0 0 0 0,0 0 0 0 0,0 0 0 0 0,0 0 0 0 0,0 0 0 0 0,0 1 0 0 0,0-1 0 0 0,0 0 0 0 0,0 0 0 0 0,0 0 0 0 0,0 0 0 0 0,0 0 0 0 0,1 0 0 0 0,-1 1 1 0 0,0-1-1 0 0,0 0 0 0 0,0 0 0 0 0,0 0 0 0 0,5 31 2742 0 0,-3-3-1183 0 0,-1-17-737 0 0,-2-9-359 0 0,1-5 79 0 0,-3-19-329 0 0,1 10-113 0 0,0 0 0 0 0,1 0 0 0 0,1 0 0 0 0,1-13 0 0 0,4 61 714 0 0,-4 9-649 0 0,-1-26-152 0 0,0-16-35 0 0,0-5 5 0 0,-6-103 216 0 0,7 131 288 0 0,2 0 1 0 0,10 48-1 0 0,-12-70-487 0 0,0-4-22 0 0,0-9-10 0 0,-1-13-7 0 0,-1 5 41 0 0,-1 1-1 0 0,-1 0 1 0 0,0 0 0 0 0,-7-20 0 0 0,14 71 282 0 0,2-9-283 0 0,-2-7-20 0 0,1-1 0 0 0,0 1 0 0 0,11 24 0 0 0,-16-50-59 0 0,0-1 0 0 0,0 1 0 0 0,-3-10 0 0 0,1 10 33 0 0,1 0 15 0 0,0 1 0 0 0,-1 0-1 0 0,0-1 1 0 0,0 1 0 0 0,0 0-1 0 0,-7-11 1 0 0,13 44 164 0 0,6 1-253 0 0,18 38 1 0 0,-7-27-6190 0 0,-18-35 5069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38"/>
    </inkml:context>
    <inkml:brush xml:id="br0">
      <inkml:brushProperty name="width" value="0.1" units="cm"/>
      <inkml:brushProperty name="height" value="0.1" units="cm"/>
      <inkml:brushProperty name="color" value="#EFF0F1"/>
    </inkml:brush>
  </inkml:definitions>
  <inkml:trace contextRef="#ctx0" brushRef="#br0">76 171 6145 0 0,'-8'-2'1895'0'0,"7"1"-1847"0"0,1 1-1 0 0,0 0 1 0 0,0 0 0 0 0,-1 0-1 0 0,1 0 1 0 0,0 0 0 0 0,0 0-1 0 0,0 0 1 0 0,-1-1-1 0 0,1 1 1 0 0,0 0 0 0 0,0 0-1 0 0,0 0 1 0 0,-1 0-1 0 0,1-1 1 0 0,0 1 0 0 0,0 0-1 0 0,0 0 1 0 0,0 0-1 0 0,0-1 1 0 0,0 1 0 0 0,-1 0-1 0 0,1 0 1 0 0,0-1 0 0 0,0 1-1 0 0,0 0 1 0 0,0 0-1 0 0,0-1 1 0 0,0 1 0 0 0,0 0-1 0 0,0 0 1 0 0,0-1-1 0 0,12 15 2401 0 0,-9-10-2161 0 0,0 1 1 0 0,-1-1 0 0 0,0 1 0 0 0,0-1-1 0 0,0 1 1 0 0,0-1 0 0 0,-1 1 0 0 0,2 7-1 0 0,-9-18 877 0 0,0-3-901 0 0,2 0-92 0 0,-13-30 243 0 0,10 12-181 0 0,18 52 278 0 0,-10-20-467 0 0,1 0-10 0 0,-1 0-1 0 0,0 0 1 0 0,0 0 0 0 0,0-1-1 0 0,-1 1 1 0 0,1 0 0 0 0,-1 0 0 0 0,-1 0-1 0 0,0 6 1 0 0,1-11-34 0 0,0 0 0 0 0,0 0 0 0 0,0 0 0 0 0,0 1 0 0 0,0-1 1 0 0,0 0-1 0 0,0 0 0 0 0,0 0 0 0 0,0 0 0 0 0,0 0 0 0 0,0 0 0 0 0,0 0 0 0 0,0 0 0 0 0,0 0 0 0 0,0 0 0 0 0,0 0 0 0 0,0 1 0 0 0,0-1 0 0 0,0 0 0 0 0,0 0 1 0 0,0 0-1 0 0,0 0 0 0 0,0 0 0 0 0,0 0 0 0 0,-1 0 0 0 0,1 0 0 0 0,0 0 0 0 0,0 0 0 0 0,0 0 0 0 0,0 0 0 0 0,0 0 0 0 0,0 0 0 0 0,0 0 0 0 0,0 0 0 0 0,0 0 1 0 0,0 0-1 0 0,0 0 0 0 0,-1 0 0 0 0,1 0 0 0 0,0 0 0 0 0,0 0 0 0 0,0 0 0 0 0,0 0 0 0 0,0 0 0 0 0,0 0 0 0 0,0 0 0 0 0,0 0 0 0 0,0 0 0 0 0,0 0 0 0 0,-1 0 1 0 0,1 0-1 0 0,0 0 0 0 0,0 0 0 0 0,0 0 0 0 0,0 0 0 0 0,0 0 0 0 0,0 0 0 0 0,0 0 0 0 0,-5-7 3 0 0,-2-9 1 0 0,5 11-4 0 0,0 1 0 0 0,1 0 0 0 0,-1 0 0 0 0,1-1 0 0 0,0 1 0 0 0,0 0 0 0 0,0-1 0 0 0,0-8 0 0 0,1 13 0 0 0,0 0 0 0 0,0 0 1 0 0,0 0-1 0 0,0 0 0 0 0,0 1 1 0 0,0-1-1 0 0,0 0 0 0 0,0 0 1 0 0,1 0-1 0 0,-1 0 0 0 0,0 0 1 0 0,0 0-1 0 0,0 0 0 0 0,0 0 1 0 0,0 0-1 0 0,0 0 0 0 0,0 0 1 0 0,0 0-1 0 0,0 0 0 0 0,0 0 1 0 0,0 0-1 0 0,0 0 0 0 0,0 0 1 0 0,0 0-1 0 0,0 0 0 0 0,0 0 1 0 0,0 0-1 0 0,0 0 0 0 0,0 0 1 0 0,0 0-1 0 0,0 0 0 0 0,0 0 1 0 0,0 0-1 0 0,0 0 0 0 0,0 0 1 0 0,0 0-1 0 0,1 0 0 0 0,-1 0 1 0 0,0 0-1 0 0,0 0 0 0 0,0-1 1 0 0,0 1-1 0 0,0 0 0 0 0,0 0 1 0 0,0 0-1 0 0,0 0 1 0 0,0 0-1 0 0,0 0 0 0 0,0 0 1 0 0,0 0-1 0 0,0 0 0 0 0,0 0 1 0 0,0 0-1 0 0,0 0 0 0 0,0 0 1 0 0,0 0-1 0 0,0 0 0 0 0,0 0 1 0 0,0 0-1 0 0,0 0 0 0 0,0 0 0 0 0,3 5 47 0 0,1 8 33 0 0,-3-8-53 0 0,7 34 121 0 0,-7-35-133 0 0,-1 0 1 0 0,1 0-1 0 0,-1 0 1 0 0,0 0 0 0 0,-1 0-1 0 0,1 0 1 0 0,-2 6 0 0 0,0-10-9 0 0,0-5-18 0 0,-3-6-21 0 0,0-8 20 0 0,1 9 31 0 0,1 1 1 0 0,1-1-1 0 0,0 0 1 0 0,-2-18-1 0 0,-1 132 237 0 0,5-116-345 0 0,-5-19 1 0 0,4 22 95 0 0,-1 1-1 0 0,1-1 1 0 0,1 0-1 0 0,0-15 1 0 0,0 24-3 0 0,0 0 0 0 0,0 0 0 0 0,0 0-1 0 0,0 0 1 0 0,0 0 0 0 0,0 0 0 0 0,0 0 0 0 0,1 0 0 0 0,-1 0 0 0 0,0 0 0 0 0,0 0 0 0 0,0 0-1 0 0,0 0 1 0 0,0 0 0 0 0,0 0 0 0 0,0 0 0 0 0,0 0 0 0 0,0 0 0 0 0,0 0 0 0 0,0 0-1 0 0,0 0 1 0 0,0 0 0 0 0,0 0 0 0 0,0 0 0 0 0,0 0 0 0 0,0 0 0 0 0,0 0 0 0 0,0 0 0 0 0,0 0-1 0 0,0 0 1 0 0,0 0 0 0 0,0 0 0 0 0,0 0 0 0 0,0-1 0 0 0,0 1 0 0 0,2 9 72 0 0,0 13-4 0 0,2 69-27 0 0,-4-91-65 0 0,-1-2 3 0 0,1 0-1 0 0,-1 0 1 0 0,1 0-1 0 0,0-1 0 0 0,0 1 1 0 0,0-4-1 0 0,0-4-1 0 0,-1 1 13 0 0,0 5 12 0 0,1 0-1 0 0,0 0 1 0 0,-1 0-1 0 0,1 1 1 0 0,0-1-1 0 0,2-8 1 0 0,0 42 221 0 0,-3-11-188 0 0,1-10-36 0 0,0 1-1 0 0,-1-1 0 0 0,0 0 0 0 0,-4 16 0 0 0,0-46-211 0 0,5 17 208 0 0,0 1 1 0 0,-1-1-1 0 0,2 0 0 0 0,-1 0 1 0 0,0 0-1 0 0,1 1 0 0 0,1-6 1 0 0,2 31 220 0 0,-4-8-197 0 0,0 4-14 0 0,-3 33 0 0 0,3-51-26 0 0,-1-1-33 0 0,1 0 39 0 0,0 0 0 0 0,-1 0 0 0 0,1-1 0 0 0,0 1 0 0 0,0 0-1 0 0,0 0 1 0 0,0 0 0 0 0,0-1 0 0 0,0-1 0 0 0,1 2 18 0 0,-1 0-1 0 0,0 0 1 0 0,0 0-1 0 0,0-1 1 0 0,0 1 0 0 0,0 0-1 0 0,0 0 1 0 0,0 0-1 0 0,-1 0 1 0 0,0-2 0 0 0,0 6 7 0 0,0 1 0 0 0,0 0 1 0 0,1-1-1 0 0,-1 1 1 0 0,1 0-1 0 0,0 0 0 0 0,0 4 1 0 0,-1 11 31 0 0,-2-10-73 0 0,2-13-32 0 0,1 3 55 0 0,0 0-1 0 0,0 0 1 0 0,0 1 0 0 0,0-1-1 0 0,0 0 1 0 0,1 0-1 0 0,-1 0 1 0 0,0 0-1 0 0,0 0 1 0 0,1 0-1 0 0,-1 0 1 0 0,0 1-1 0 0,1-1 1 0 0,-1 0 0 0 0,1 0-1 0 0,0-1 1 0 0,-1 5 26 0 0,1-1 0 0 0,-1 0-1 0 0,0 1 1 0 0,0-1 0 0 0,0 1 0 0 0,-1 3 0 0 0,1-5-22 0 0,-1 2-1 0 0,0 0-1 0 0,1 1 1 0 0,-1-1-1 0 0,1 0 1 0 0,0 1-1 0 0,0-1 1 0 0,1 0-1 0 0,-1 1 1 0 0,1 3-1 0 0,0-7 9 0 0,-5 13-7 0 0,6-12-3 0 0,0-1 1 0 0,0 1-1 0 0,0-1 1 0 0,0 1-1 0 0,0-1 1 0 0,0 0-1 0 0,0 0 0 0 0,2 0 1 0 0,-3 0 1 0 0,5 1 6 0 0,0-1-1 0 0,-1-1 1 0 0,1 1-1 0 0,-1-1 1 0 0,1 0-1 0 0,5-1 1 0 0,1 0 18 0 0,0 0-1 0 0,18 1 1 0 0,1 0 6 0 0,-4-2 24 0 0,15-1 30 0 0,-15 4 188 0 0,12 0 518 0 0,18 2 119 0 0,-52-2-873 0 0,1 0 0 0 0,-1 0 0 0 0,0 0 0 0 0,1 0 0 0 0,-1-1 1 0 0,0 0-1 0 0,9-3 0 0 0,-2 0 23 0 0,-10 4-57 0 0,-1 0 0 0 0,0-1 0 0 0,1 1 0 0 0,-1 0 0 0 0,0-1 0 0 0,0 1 0 0 0,0-1 0 0 0,1 0 0 0 0,-1 1 0 0 0,0-1 0 0 0,0 0 0 0 0,0 0 1 0 0,0 1-1 0 0,0-1 0 0 0,0 0 0 0 0,0 0 0 0 0,0 0 0 0 0,0 0 0 0 0,-1-1 0 0 0,2-1 0 0 0,1-3-34 0 0,0-1 1 0 0,-1 1-1 0 0,1-1 0 0 0,-2 1 1 0 0,1-1-1 0 0,-1 0 0 0 0,0 0 1 0 0,0 0-1 0 0,-1 0 0 0 0,0 1 1 0 0,-1-10-1 0 0,-3-58 56 0 0,1-65 127 0 0,0 117-87 0 0,1-4 50 0 0,-3 18-39 0 0,-2-4-57 0 0,6 9-8 0 0,-1 0 0 0 0,1 0-1 0 0,-1 0 1 0 0,0 0-1 0 0,0 0 1 0 0,0 1 0 0 0,0-1-1 0 0,0 1 1 0 0,-4-3 0 0 0,4 4 3 0 0,-1 0 0 0 0,1 1 1 0 0,-1-1-1 0 0,0 1 0 0 0,0 0 1 0 0,1-1-1 0 0,-1 1 1 0 0,0 0-1 0 0,1 1 0 0 0,-1-1 1 0 0,-4 1-1 0 0,-10 1 40 0 0,-30-1-56 0 0,33 0-5 0 0,-1-1-1 0 0,-27-2 1 0 0,27 0-4 0 0,-1 1 1 0 0,-23 1-1 0 0,-1 1-52 0 0,-32 1-86 0 0,45 2 70 0 0,27-4 72 0 0,-10 9-23 0 0,10-7 25 0 0,0-1 1 0 0,0 1 0 0 0,0-1-1 0 0,0 1 1 0 0,0-1 0 0 0,0 1-1 0 0,0-1 1 0 0,0 1 0 0 0,1-1-1 0 0,-1 1 1 0 0,0-1 0 0 0,1 1 0 0 0,-1-1-1 0 0,1 0 1 0 0,1 2 0 0 0,-1 0 3 0 0,6 15 19 0 0,-5-13-7 0 0,0-1 0 0 0,0 0 0 0 0,0 0 0 0 0,-1 1 0 0 0,0-1 0 0 0,0 1 0 0 0,1 6 0 0 0,-2-11 0 0 0,-7-18 63 0 0,0 0-53 0 0,4 12-33 0 0,1 1 1 0 0,0-1-1 0 0,-2-10 0 0 0,18 32-153 0 0,15 39 131 0 0,-19-33 119 0 0,15 22 0 0 0,-32-73 77 0 0,-4-1-166 0 0,6 19-3 0 0,1-1 1 0 0,0 1-1 0 0,-3-24 1 0 0,6 35 7 0 0,1 0 0 0 0,0 0 0 0 0,0 0 1 0 0,0 0-1 0 0,0 0 0 0 0,0-1 0 0 0,0 1 1 0 0,0 0-1 0 0,0 0 0 0 0,0 0 0 0 0,0 0 1 0 0,0 0-1 0 0,0-1 0 0 0,0 1 0 0 0,0 0 1 0 0,0 0-1 0 0,0 0 0 0 0,0 0 0 0 0,0-1 1 0 0,0 1-1 0 0,0 0 0 0 0,0 0 0 0 0,0 0 0 0 0,0 0 1 0 0,0 0-1 0 0,0-1 0 0 0,1 1 0 0 0,-1 0 1 0 0,0 0-1 0 0,0 0 0 0 0,0 0 0 0 0,0 0 1 0 0,0 0-1 0 0,0 0 0 0 0,0-1 0 0 0,1 1 1 0 0,-1 0-1 0 0,0 0 0 0 0,0 0 0 0 0,0 0 1 0 0,1 0-1 0 0,5 4-53 0 0,5 10-20 0 0,9 17 220 0 0,26 56 1 0 0,-34-63-119 0 0,-33-72 1 0 0,10 25-56 0 0,4 10 12 0 0,1-1 0 0 0,0 0 0 0 0,0-1 0 0 0,2 1 0 0 0,-4-18 0 0 0,8 31 10 0 0,0 1 0 0 0,-1 0 0 0 0,1-1-1 0 0,0 1 1 0 0,0-1 0 0 0,0 1 0 0 0,0-1 0 0 0,0 1 0 0 0,0 0 0 0 0,0-1-1 0 0,0 1 1 0 0,0-1 0 0 0,0 1 0 0 0,0-1 0 0 0,0 1 0 0 0,0-1 0 0 0,0 1 0 0 0,0 0-1 0 0,1-1 1 0 0,-1 1 0 0 0,0-1 0 0 0,0 1 0 0 0,0 0 0 0 0,1-1 0 0 0,-1 1-1 0 0,0-1 1 0 0,1 1 0 0 0,-1 0 0 0 0,1-1 0 0 0,-1 1 1 0 0,1 0 0 0 0,0 1 0 0 0,-1-1 0 0 0,1 0 1 0 0,0 0-1 0 0,-1 0 0 0 0,1 1 0 0 0,0-1 0 0 0,-1 0 0 0 0,1 1 0 0 0,-1-1 1 0 0,1 1-1 0 0,-1-1 0 0 0,1 1 0 0 0,0 0 0 0 0,21 24 24 0 0,-22-24-19 0 0,58 85 133 0 0,-49-70-55 0 0,-1 1 0 0 0,0 0 1 0 0,9 27-1 0 0,-17-44-79 0 0,0 0 0 0 0,0 0 0 0 0,0 0 1 0 0,0 0-1 0 0,0 0 0 0 0,0 0 0 0 0,0 0 0 0 0,0 1 0 0 0,0-1 1 0 0,0 0-1 0 0,0 0 0 0 0,0 0 0 0 0,0 0 0 0 0,0 0 0 0 0,0 0 1 0 0,0 0-1 0 0,0 0 0 0 0,0 0 0 0 0,0 0 0 0 0,0 0 0 0 0,0 0 0 0 0,0 0 1 0 0,0 0-1 0 0,0 0 0 0 0,0 0 0 0 0,0 0 0 0 0,0 0 0 0 0,0 1 1 0 0,0-1-1 0 0,0 0 0 0 0,0 0 0 0 0,0 0 0 0 0,0 0 0 0 0,0 0 0 0 0,0 0 1 0 0,0 0-1 0 0,0 0 0 0 0,0 0 0 0 0,0 0 0 0 0,0 0 0 0 0,0 0 1 0 0,0 0-1 0 0,0 0 0 0 0,0 0 0 0 0,0 0 0 0 0,0 0 0 0 0,0 0 1 0 0,0 0-1 0 0,0 1 0 0 0,0-1 0 0 0,0 0 0 0 0,0 0 0 0 0,0 0 0 0 0,0 0 1 0 0,-1 0-1 0 0,1 0 0 0 0,0 0 0 0 0,0 0 0 0 0,0 0 0 0 0,0 0 1 0 0,0 0-1 0 0,0 0 0 0 0,0 0 0 0 0,0 0 0 0 0,0 0 0 0 0,0 0 0 0 0,-5-4-87 0 0,-3-6-120 0 0,-44-76-270 0 0,44 70 448 0 0,0 0 1 0 0,2 0 0 0 0,-9-28-1 0 0,15 43 24 0 0,0 0 0 0 0,0-1 0 0 0,0 1 0 0 0,-1 0 0 0 0,1 0-1 0 0,0 0 1 0 0,0-1 0 0 0,0 1 0 0 0,1 0 0 0 0,-1 0 0 0 0,0 0 0 0 0,0 0-1 0 0,1 0 1 0 0,-1-1 0 0 0,1 0 0 0 0,-1 2 5 0 0,1-1 1 0 0,-1 1-1 0 0,0 0 0 0 0,0 0 0 0 0,0 0 0 0 0,0-1 1 0 0,1 1-1 0 0,-1 0 0 0 0,0 0 0 0 0,0 0 1 0 0,1 0-1 0 0,-1-1 0 0 0,0 1 0 0 0,0 0 0 0 0,1 0 1 0 0,-1 0-1 0 0,0 0 0 0 0,0 0 0 0 0,1 0 0 0 0,-1 0 1 0 0,0 0-1 0 0,0 0 0 0 0,1 0 0 0 0,-1 0 1 0 0,1 0-1 0 0,-1 0 5 0 0,1 0 1 0 0,0 1 0 0 0,0-1-1 0 0,-1 0 1 0 0,1 1-1 0 0,0-1 1 0 0,-1 1-1 0 0,1-1 1 0 0,0 1-1 0 0,-1-1 1 0 0,1 1 0 0 0,0 0-1 0 0,19 20 120 0 0,-2 1 0 0 0,17 27 0 0 0,-26-37-34 0 0,-1 1-1 0 0,-1 0 1 0 0,0 1 0 0 0,0-1-1 0 0,7 27 1 0 0,-14-33 9 0 0,-4-6-111 0 0,-7-7-189 0 0,1-3 99 0 0,1 0-1 0 0,0 0 1 0 0,1-1-1 0 0,-8-11 1 0 0,-27-45-19 0 0,42 63 111 0 0,0 1 2 0 0,-14-26-55 0 0,14 26 51 0 0,0 0 0 0 0,0 0 0 0 0,0 0 1 0 0,1 1-1 0 0,-1-1 0 0 0,1 0 0 0 0,-1-1 1 0 0,1 1-1 0 0,0 0 0 0 0,0 0 0 0 0,0 0 1 0 0,0-3-1 0 0,1 5 13 0 0,-1 0-1 0 0,0 0 1 0 0,0 0 0 0 0,1 0 0 0 0,-1 0-1 0 0,0 0 1 0 0,0 0 0 0 0,1 0 0 0 0,-1 0-1 0 0,0 0 1 0 0,0 0 0 0 0,1 0 0 0 0,-1 0-1 0 0,0 0 1 0 0,0 0 0 0 0,1 0 0 0 0,-1 0 0 0 0,0 0-1 0 0,0 0 1 0 0,0 1 0 0 0,1-1 0 0 0,-1 0-1 0 0,0 0 1 0 0,0 0 0 0 0,1 0 0 0 0,-1 0-1 0 0,0 1 1 0 0,0-1 0 0 0,0 0 0 0 0,0 0-1 0 0,1 0 1 0 0,-1 1 0 0 0,0-1 0 0 0,0 0-1 0 0,0 0 1 0 0,0 1 0 0 0,8 8 72 0 0,1 3-14 0 0,-1 0 0 0 0,0 0 0 0 0,8 19 1 0 0,-13-24-21 0 0,0 0 0 0 0,-1 0-1 0 0,1 1 1 0 0,-1-1 0 0 0,-1 1 0 0 0,0-1 0 0 0,0 1 0 0 0,0 9 0 0 0,-1-17-35 0 0,0 1 1 0 0,1-1 0 0 0,-1 1 0 0 0,0-1 0 0 0,0 1 0 0 0,0-1-1 0 0,-1 1 1 0 0,1-1 0 0 0,0 1 0 0 0,0-1 0 0 0,0 1 0 0 0,0-1-1 0 0,0 0 1 0 0,0 1 0 0 0,-1-1 0 0 0,1 1 0 0 0,0-1-1 0 0,0 1 1 0 0,-1-1 0 0 0,1 1 0 0 0,0-1 0 0 0,-1 0 0 0 0,1 1-1 0 0,0-1 1 0 0,-1 0 0 0 0,1 1 0 0 0,-1-1 0 0 0,1 0-1 0 0,0 0 1 0 0,-1 1 0 0 0,1-1 0 0 0,-1 0 0 0 0,-1 0-13 0 0,1 0-1 0 0,0 0 1 0 0,0 0 0 0 0,0-1 0 0 0,0 1 0 0 0,0 0-1 0 0,0-1 1 0 0,0 1 0 0 0,0 0 0 0 0,0-1 0 0 0,0 0-1 0 0,0 1 1 0 0,-2-2 0 0 0,-3-2-69 0 0,1-1 1 0 0,-1 0-1 0 0,-6-8 1 0 0,-31-44-43 0 0,38 50 95 0 0,1-1 0 0 0,0 1 0 0 0,0-1 0 0 0,1 0 0 0 0,0 0 0 0 0,-3-11 0 0 0,6 19 21 0 0,0 0-1 0 0,0 0 1 0 0,-1-1-1 0 0,1 1 1 0 0,0 0-1 0 0,0 0 1 0 0,0 0 0 0 0,0-1-1 0 0,0 1 1 0 0,0 0-1 0 0,0 0 1 0 0,0-1-1 0 0,0 1 1 0 0,0 0-1 0 0,0 0 1 0 0,0-1-1 0 0,0 1 1 0 0,0 0-1 0 0,0 0 1 0 0,0-1 0 0 0,0 1-1 0 0,0 0 1 0 0,0 0-1 0 0,0-1 1 0 0,1 1-1 0 0,-1 0 1 0 0,0 0-1 0 0,0 0 1 0 0,0-1-1 0 0,0 1 1 0 0,0 0-1 0 0,1 0 1 0 0,-1 0 0 0 0,0 0-1 0 0,0-1 1 0 0,0 1-1 0 0,1 0 1 0 0,8 5-1 0 0,7 12 69 0 0,-1 3 20 0 0,15 29 1 0 0,-25-41-40 0 0,-1 1 0 0 0,0 0 0 0 0,0 0-1 0 0,-1 0 1 0 0,-1 1 0 0 0,3 13 0 0 0,-5-23-45 0 0,0 0 1 0 0,0 0-1 0 0,1 0 0 0 0,-1 0 0 0 0,0 0 1 0 0,0 0-1 0 0,0 1 0 0 0,0-1 1 0 0,0 0-1 0 0,0 0 0 0 0,0 0 1 0 0,0 0-1 0 0,0 0 0 0 0,0 0 0 0 0,0 1 1 0 0,0-1-1 0 0,0 0 0 0 0,0 0 1 0 0,0 0-1 0 0,0 0 0 0 0,0 0 1 0 0,0 0-1 0 0,0 1 0 0 0,0-1 0 0 0,0 0 1 0 0,0 0-1 0 0,-1 0 0 0 0,1 0 1 0 0,0 0-1 0 0,0 0 0 0 0,0 1 1 0 0,0-1-1 0 0,0 0 0 0 0,0 0 0 0 0,0 0 1 0 0,0 0-1 0 0,0 0 0 0 0,-1 0 1 0 0,1 0-1 0 0,0 0 0 0 0,0 0 1 0 0,0 0-1 0 0,0 0 0 0 0,0 0 0 0 0,0 1 1 0 0,-1-1-1 0 0,-5-5-42 0 0,-6-9-113 0 0,-4-11 89 0 0,1 0 0 0 0,0-1 0 0 0,-15-41 0 0 0,29 65 58 0 0,1 1 0 0 0,-1 0 1 0 0,1 0-1 0 0,0 0 1 0 0,-1-1-1 0 0,1 1 0 0 0,0 0 1 0 0,0 0-1 0 0,0-1 0 0 0,0 1 1 0 0,0-2-1 0 0,4 3-24 0 0,4 7 34 0 0,8 12 54 0 0,20 33 0 0 0,-20-27 28 0 0,-2 1 0 0 0,17 43 0 0 0,-30-66-74 0 0,2 5 31 0 0,0-1 1 0 0,-1 0-1 0 0,0 1 1 0 0,2 14-1 0 0,-4-22-42 0 0,0 0-1 0 0,0 1 1 0 0,0-1 0 0 0,0 0-1 0 0,0 0 1 0 0,0 0-1 0 0,0 0 1 0 0,0 1 0 0 0,0-1-1 0 0,0 0 1 0 0,0 0 0 0 0,0 0-1 0 0,0 1 1 0 0,0-1 0 0 0,0 0-1 0 0,0 0 1 0 0,0 0-1 0 0,0 0 1 0 0,0 1 0 0 0,-1-1-1 0 0,1 0 1 0 0,0 0 0 0 0,0 0-1 0 0,0 0 1 0 0,0 0 0 0 0,0 1-1 0 0,0-1 1 0 0,-1 0-1 0 0,1 0 1 0 0,0 0 0 0 0,0 0-1 0 0,0 0 1 0 0,0 0 0 0 0,-1 0-1 0 0,-7-1-113 0 0,-7-8-147 0 0,1-1 125 0 0,1 0 0 0 0,-14-15 0 0 0,10 7 76 0 0,1 0 0 0 0,-19-29-1 0 0,42 56 6 0 0,0 0-1 0 0,12 10 1 0 0,2 3-23 0 0,-13-13 90 0 0,32 41 263 0 0,-36-45-245 0 0,0 1 0 0 0,-1-1-1 0 0,0 1 1 0 0,0-1 0 0 0,-1 1 0 0 0,0 0-1 0 0,3 11 1 0 0,-5-17-24 0 0,0 0-1 0 0,1 1 1 0 0,-1-1 0 0 0,0 0-1 0 0,0 1 1 0 0,0-1 0 0 0,0 0-1 0 0,0 1 1 0 0,0-1-1 0 0,0 0 1 0 0,0 1 0 0 0,0-1-1 0 0,0 0 1 0 0,0 0-1 0 0,0 1 1 0 0,0-1 0 0 0,-1 0-1 0 0,1 1 1 0 0,0-1 0 0 0,0 0-1 0 0,0 1 1 0 0,0-1-1 0 0,0 0 1 0 0,-1 0 0 0 0,1 1-1 0 0,0-1 1 0 0,0 0 0 0 0,-1 0-1 0 0,1 0 1 0 0,0 1-1 0 0,0-1 1 0 0,-1 0 0 0 0,0 0-7 0 0,1 0 1 0 0,-1 1 0 0 0,0-1 0 0 0,0 0-1 0 0,1 0 1 0 0,-1-1 0 0 0,0 1-1 0 0,0 0 1 0 0,1 0 0 0 0,-1 0 0 0 0,0 0-1 0 0,0-1 1 0 0,0 1 0 0 0,-23-14-193 0 0,22 13 181 0 0,-13-9-106 0 0,-15-14 0 0 0,25 20 88 0 0,0 0 1 0 0,1-1 0 0 0,0 1 0 0 0,0-1 0 0 0,0 0 0 0 0,-6-11 0 0 0,10 16 26 0 0,0 0 0 0 0,0 0 0 0 0,0 0 0 0 0,-1 0 0 0 0,1 0 0 0 0,0 0 0 0 0,0 0 0 0 0,0 0 0 0 0,0-1 0 0 0,0 1 0 0 0,0 0 0 0 0,0 0 0 0 0,0 0 0 0 0,0 0 0 0 0,0 0 0 0 0,0 0 0 0 0,0 0 0 0 0,0 0 0 0 0,0 0 1 0 0,-1 0-1 0 0,1 0 0 0 0,0-1 0 0 0,0 1 0 0 0,0 0 0 0 0,0 0 0 0 0,0 0 0 0 0,0 0 0 0 0,0 0 0 0 0,0 0 0 0 0,0 0 0 0 0,0 0 0 0 0,0 0 0 0 0,0-1 0 0 0,0 1 0 0 0,0 0 0 0 0,0 0 0 0 0,0 0 0 0 0,1 0 0 0 0,-1 0 0 0 0,0 0 0 0 0,0 0 0 0 0,0 0 0 0 0,0 0 0 0 0,0 0 0 0 0,0 0 0 0 0,0-1 1 0 0,0 1-1 0 0,0 0 0 0 0,0 0 0 0 0,0 0 0 0 0,0 0 0 0 0,0 0 0 0 0,0 0 0 0 0,1 0 0 0 0,-1 0 0 0 0,0 0 0 0 0,0 0 0 0 0,0 0 0 0 0,0 0 0 0 0,0 0 0 0 0,0 0 0 0 0,8 4-38 0 0,8 9 48 0 0,-2-1 59 0 0,16 19 1 0 0,-27-26-28 0 0,1-1 0 0 0,-1 1 0 0 0,0 0 0 0 0,0 0 1 0 0,0 0-1 0 0,-1 0 0 0 0,1 0 0 0 0,2 10 1 0 0,-5-14-35 0 0,0-1 0 0 0,0 0 1 0 0,0 1-1 0 0,0-1 1 0 0,0 0-1 0 0,0 0 1 0 0,0 1-1 0 0,0-1 0 0 0,1 0 1 0 0,-1 1-1 0 0,0-1 1 0 0,0 0-1 0 0,0 0 1 0 0,-1 1-1 0 0,1-1 1 0 0,0 0-1 0 0,0 1 0 0 0,0-1 1 0 0,0 0-1 0 0,0 0 1 0 0,0 1-1 0 0,0-1 1 0 0,0 0-1 0 0,0 0 1 0 0,-1 1-1 0 0,1-1 0 0 0,0 0 1 0 0,0 0-1 0 0,0 1 1 0 0,-1-1-1 0 0,1 0 1 0 0,0 0-1 0 0,0 0 1 0 0,-1 1-1 0 0,1-1 0 0 0,-1 0-4 0 0,0 0 0 0 0,0 0-1 0 0,0 0 1 0 0,0 0 0 0 0,1 0-1 0 0,-1 0 1 0 0,0 0 0 0 0,0-1-1 0 0,0 1 1 0 0,0 0 0 0 0,1 0-1 0 0,-2-1 1 0 0,-21-13-167 0 0,12 6 114 0 0,0-1 1 0 0,1 0 0 0 0,0-1-1 0 0,0 0 1 0 0,1 0 0 0 0,-15-23-1 0 0,25 33 51 0 0,-1 0-1 0 0,0 0 0 0 0,0 0 1 0 0,0 0-1 0 0,0 0 0 0 0,0 0 0 0 0,0 0 1 0 0,0 0-1 0 0,0 0 0 0 0,0 0 0 0 0,0 0 1 0 0,0 0-1 0 0,0-1 0 0 0,0 1 1 0 0,0 0-1 0 0,0 0 0 0 0,0 0 0 0 0,0 0 1 0 0,0 0-1 0 0,0 0 0 0 0,0 0 0 0 0,0 0 1 0 0,0 0-1 0 0,0 0 0 0 0,0 0 1 0 0,0 0-1 0 0,0 0 0 0 0,0 0 0 0 0,1 0 1 0 0,-1 0-1 0 0,0 0 0 0 0,0 0 0 0 0,0 0 1 0 0,0 0-1 0 0,0 0 0 0 0,0 0 1 0 0,0 0-1 0 0,0-1 0 0 0,0 1 0 0 0,0 0 1 0 0,0 0-1 0 0,0 0 0 0 0,-1 0 0 0 0,1 0 1 0 0,0 0-1 0 0,0 0 0 0 0,0 0 1 0 0,0 0-1 0 0,0 0 0 0 0,0 0 0 0 0,0 0 1 0 0,0 0-1 0 0,0 0 0 0 0,0 0 0 0 0,6 4 10 0 0,7 8 45 0 0,30 38 69 0 0,-37-43-65 0 0,-1 0 1 0 0,-1 1-1 0 0,1 0 1 0 0,-1-1-1 0 0,4 14 1 0 0,-8-21-54 0 0,0 0 0 0 0,0 0 0 0 0,0 0 0 0 0,0 0 0 0 0,0 1 0 0 0,1-1 0 0 0,-1 0 0 0 0,0 0 0 0 0,0 0 0 0 0,0 0 0 0 0,0 1 0 0 0,0-1 1 0 0,0 0-1 0 0,0 0 0 0 0,0 0 0 0 0,0 1 0 0 0,0-1 0 0 0,0 0 0 0 0,0 0 0 0 0,0 0 0 0 0,0 1 0 0 0,0-1 0 0 0,0 0 0 0 0,0 0 0 0 0,0 0 0 0 0,0 1 1 0 0,0-1-1 0 0,-1 0 0 0 0,1 0 0 0 0,0 0 0 0 0,0 0 0 0 0,0 1 0 0 0,0-1 0 0 0,0 0 0 0 0,0 0 0 0 0,-1 0 0 0 0,1 0 0 0 0,0 0 0 0 0,0 0 0 0 0,0 1 1 0 0,0-1-1 0 0,0 0 0 0 0,-1 0 0 0 0,-9-3 11 0 0,-10-10-145 0 0,8 3 80 0 0,-1-1-1 0 0,1 0 0 0 0,-19-24 1 0 0,67 89 146 0 0,-28-42-57 0 0,-8-11-36 0 0,9 15 77 0 0,-8-16-72 0 0,-1 1-1 0 0,0 0 1 0 0,1-1-1 0 0,-1 1 1 0 0,0 0-1 0 0,0-1 1 0 0,1 1-1 0 0,-1 0 1 0 0,0-1-1 0 0,0 1 1 0 0,0 0-1 0 0,0 0 1 0 0,0-1-1 0 0,0 1 1 0 0,0 0-1 0 0,0 0 1 0 0,0-1-1 0 0,0 1 1 0 0,-1 0-1 0 0,1-1 0 0 0,0 2 1 0 0,-1-2-5 0 0,1 0 1 0 0,-1 0-1 0 0,1 1 1 0 0,-1-1-1 0 0,1 0 1 0 0,-1 0-1 0 0,0 0 1 0 0,1 0-1 0 0,-1 0 1 0 0,1 0-1 0 0,-1 0 1 0 0,1 0-1 0 0,-1 0 0 0 0,1 0 1 0 0,-1 0-1 0 0,1 0 1 0 0,-1-1-1 0 0,1 1 1 0 0,-1 0-1 0 0,1 0 1 0 0,-1 0-1 0 0,1-1 1 0 0,-1 1-1 0 0,0-1 1 0 0,-14-8-22 0 0,13 7 25 0 0,-11-8-40 0 0,-6-5-24 0 0,26 32-8 0 0,-3-10 64 0 0,-3-4 0 0 0,1 1 0 0 0,0-1 0 0 0,0 0 0 0 0,0 0 0 0 0,0 0 0 0 0,0 0 0 0 0,4 3 0 0 0,7-26-146 0 0,-11 18 136 0 0,0 1-1 0 0,1 0 1 0 0,-1 0-1 0 0,1 0 1 0 0,-1 1 0 0 0,0-1-1 0 0,1 1 1 0 0,-1-1-1 0 0,1 1 1 0 0,0 0-1 0 0,2 0 1 0 0,32 3 16 0 0,-11-1 19 0 0,-23-1-12 0 0,-1-1 1 0 0,1 0 0 0 0,-1 0 0 0 0,1-1-1 0 0,-1 1 1 0 0,1 0 0 0 0,-1-1 0 0 0,1 0-1 0 0,3-1 1 0 0,-6 2-11 0 0,1 0-1 0 0,-1-1 0 0 0,1 1 1 0 0,-1-1-1 0 0,1 1 1 0 0,-1 0-1 0 0,0-1 1 0 0,1 1-1 0 0,-1-1 0 0 0,0 1 1 0 0,1-1-1 0 0,-1 1 1 0 0,0-1-1 0 0,1 1 0 0 0,-1-1 1 0 0,0 1-1 0 0,0-2 1 0 0,0 1-11 0 0,1-1 0 0 0,-1 1 1 0 0,0-1-1 0 0,-1 1 0 0 0,1 0 0 0 0,0-1 1 0 0,0 1-1 0 0,-1-1 0 0 0,0-2 1 0 0,-3-8-9 0 0,-2 0 0 0 0,1 0 0 0 0,-1 0 0 0 0,-11-15 0 0 0,46 56-40 0 0,37 43 333 0 0,-89-105-521 0 0,-35-44 107 0 0,87 103 49 0 0,-10-6 157 0 0,0-1 1 0 0,29 22 0 0 0,-48-41-70 0 0,0 0 0 0 0,0 0 0 0 0,0 0 0 0 0,0-1-1 0 0,0 1 1 0 0,0 0 0 0 0,0 0 0 0 0,0 0 0 0 0,0 0 0 0 0,0 0 0 0 0,1 0 0 0 0,-1 0 0 0 0,0 0 0 0 0,0 0-1 0 0,0 0 1 0 0,0 0 0 0 0,0 0 0 0 0,0 0 0 0 0,0 0 0 0 0,0 0 0 0 0,0 0 0 0 0,0 0 0 0 0,0 0 0 0 0,0 0-1 0 0,0 0 1 0 0,0 0 0 0 0,0 0 0 0 0,0 0 0 0 0,0 0 0 0 0,0 0 0 0 0,1 0 0 0 0,-1 0 0 0 0,0 0 0 0 0,0 0-1 0 0,0 0 1 0 0,0 0 0 0 0,0 0 0 0 0,0 0 0 0 0,0 0 0 0 0,0 0 0 0 0,0 0 0 0 0,0 0 0 0 0,0 0 0 0 0,0 0 0 0 0,0 0-1 0 0,0 0 1 0 0,0 0 0 0 0,0 0 0 0 0,0 0 0 0 0,0 0 0 0 0,0 0 0 0 0,0 0 0 0 0,1 0 0 0 0,-1 0 0 0 0,0 1-1 0 0,0-1 1 0 0,0 0 0 0 0,0 0 0 0 0,-4-8-80 0 0,-9-13-114 0 0,10 17 170 0 0,-22-35-160 0 0,6 10 96 0 0,1-1 0 0 0,-15-34 0 0 0,32 61 134 0 0,2 2-9 0 0,6 8 18 0 0,9 10-4 0 0,71 93 33 0 0,-31-35 242 0 0,-103-148-1153 0 0,24 38 685 0 0,-33-57-79 0 0,44 71 263 0 0,2 0 0 0 0,-12-34 1 0 0,22 54-33 0 0,0 1 1 0 0,-1 0 0 0 0,1-1-1 0 0,0 1 1 0 0,0 0 0 0 0,0-1-1 0 0,0 1 1 0 0,-1 0-1 0 0,1-1 1 0 0,0 1 0 0 0,0 0-1 0 0,0-1 1 0 0,0 1 0 0 0,0-1-1 0 0,0 1 1 0 0,0 0 0 0 0,0-1-1 0 0,0 1 1 0 0,0-1 0 0 0,1 1-1 0 0,-1 0 1 0 0,0-1-1 0 0,6 6 163 0 0,10 16-15 0 0,-15-19-153 0 0,16 21 38 0 0,42 61 51 0 0,-21-27-13 0 0,-2 1 79 0 0,-14-18 17 0 0,-44-74-1156 0 0,6 10 929 0 0,7 8-24 0 0,-16-29 3 0 0,2 5 73 0 0,2-1 1 0 0,-24-65 0 0 0,45 105 12 0 0,0 0 1 0 0,-1 0-1 0 0,1 0 0 0 0,0 0 1 0 0,0 0-1 0 0,0 0 0 0 0,0 0 1 0 0,0 0-1 0 0,0 0 0 0 0,0 0 1 0 0,0-2-1 0 0,3 2 170 0 0,3 7-66 0 0,12 21 59 0 0,6 15-80 0 0,-9-17-65 0 0,35 61 84 0 0,-10-16 55 0 0,-12-24-35 0 0,-39-64-1017 0 0,-3-3 715 0 0,5 6 67 0 0,-3-6 56 0 0,-38-66-54 0 0,31 52 134 0 0,-24-66-1 0 0,42 98-13 0 0,0 1-3 0 0,0 1 1 0 0,1 0-1 0 0,-1-1 1 0 0,1 1 0 0 0,-1-1-1 0 0,1 1 1 0 0,0 0-1 0 0,0-1 1 0 0,0 1 0 0 0,0-1-1 0 0,0 1 1 0 0,0-2-1 0 0,0 3-11 0 0,0 0 0 0 0,1 0 0 0 0,-1 0 0 0 0,0 0 0 0 0,0 0-1 0 0,1 0 1 0 0,-1 0 0 0 0,0 0 0 0 0,0 0 0 0 0,1 0 0 0 0,-1 0-1 0 0,0 0 1 0 0,0 0 0 0 0,1 0 0 0 0,-1 0 0 0 0,0 1 0 0 0,0-1-1 0 0,0 0 1 0 0,1 0 0 0 0,-1 0 0 0 0,0 0 0 0 0,0 0 0 0 0,0 1-1 0 0,1-1 1 0 0,-1 0 0 0 0,0 0 0 0 0,0 1 0 0 0,0-1 0 0 0,5 5 39 0 0,-3-3-11 0 0,-2-2-35 0 0,34 45 218 0 0,11 28-84 0 0,-15-25-24 0 0,-19-31-61 0 0,13 22 146 0 0,-10-12-80 0 0,-14-27-198 0 0,0-1 12 0 0,-1-1-1 0 0,0 0 1 0 0,1 0-1 0 0,-1 0 1 0 0,0 0-1 0 0,0 1 1 0 0,-3-4 0 0 0,1-1-18 0 0,-46-87-83 0 0,38 69 154 0 0,0 2 21 0 0,2 6 37 0 0,1-1 0 0 0,1 0-1 0 0,-9-32 1 0 0,15 44 154 0 0,3 4-51 0 0,5 8 30 0 0,6 12-28 0 0,68 122 310 0 0,-62-106-288 0 0,-21-44-603 0 0,-20-42 151 0 0,13 31 281 0 0,1 0 0 0 0,1 0-1 0 0,-7-27 1 0 0,14 42 72 0 0,1 4 0 0 0,6 8 64 0 0,6 14 46 0 0,-13-21-179 0 0,51 96 349 0 0,-64-152-826 0 0,7 38 474 0 0,3 10 3 0 0,1 0-1 0 0,0 0 0 0 0,0-1 0 0 0,0 1 0 0 0,1-12 1 0 0,0 20-1 0 0,1-1 1 0 0,0 1 0 0 0,0 0-1 0 0,0 0 1 0 0,0 0 0 0 0,0 0 0 0 0,0 0-1 0 0,0 0 1 0 0,0-1 0 0 0,0 1-1 0 0,0 0 1 0 0,0 0 0 0 0,0 0-1 0 0,0 0 1 0 0,0 0 0 0 0,0 0 0 0 0,0 0-1 0 0,0-1 1 0 0,0 1 0 0 0,0 0-1 0 0,0 0 1 0 0,1 0 0 0 0,-1 0-1 0 0,0 0 1 0 0,0 0 0 0 0,0 0 0 0 0,0-1-1 0 0,0 1 1 0 0,0 0 0 0 0,0 0-1 0 0,0 0 1 0 0,0 0 0 0 0,0 0-1 0 0,1 0 1 0 0,-1 0 0 0 0,0 0 0 0 0,0 0-1 0 0,0 0 1 0 0,0 0 0 0 0,0 0-1 0 0,0 0 1 0 0,0 0 0 0 0,1 0-1 0 0,-1 0 1 0 0,0 0 0 0 0,0 0 0 0 0,0 0-1 0 0,6 5 79 0 0,3 9 39 0 0,17 48 103 0 0,-30-100-347 0 0,3 31 157 0 0,-1 0 1 0 0,2 0-1 0 0,-1-12 0 0 0,11 39 230 0 0,0 9-5225 0 0,-9-26 4813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22T08:37:33.439"/>
    </inkml:context>
    <inkml:brush xml:id="br0">
      <inkml:brushProperty name="width" value="0.1" units="cm"/>
      <inkml:brushProperty name="height" value="0.1" units="cm"/>
      <inkml:brushProperty name="color" value="#EFF0F1"/>
    </inkml:brush>
  </inkml:definitions>
  <inkml:trace contextRef="#ctx0" brushRef="#br0">256 49 3321 0 0,'-6'0'2401'0'0,"-4"0"-997"0"0,-7 4-690 0 0,7 1-272 0 0,-3 6 214 0 0,0 4 32 0 0,-5 8 179 0 0,2-2-332 0 0,16-20-486 0 0,-1 0 0 0 0,0 0 0 0 0,0 0 0 0 0,0-1 1 0 0,0 1-1 0 0,0 0 0 0 0,0 0 0 0 0,0-1 0 0 0,0 1 0 0 0,0 0 1 0 0,0-1-1 0 0,0 1 0 0 0,0-1 0 0 0,0 1 0 0 0,-2-1 0 0 0,3 0-32 0 0,-1 0-1 0 0,1 0 1 0 0,0 0-1 0 0,0 0 0 0 0,-1 0 1 0 0,1 0-1 0 0,0 0 1 0 0,-1 0-1 0 0,1 0 0 0 0,0 0 1 0 0,0 0-1 0 0,-1-1 0 0 0,1 1 1 0 0,0 0-1 0 0,0 0 1 0 0,-1 0-1 0 0,1-1 0 0 0,0 1 1 0 0,0 0-1 0 0,0 0 0 0 0,-1 0 1 0 0,1-1-1 0 0,0 1 1 0 0,-3-13 64 0 0,4 1-66 0 0,2-25-1 0 0,2-6 440 0 0,-5 42-447 0 0,0 1 0 0 0,0 0-1 0 0,0 0 1 0 0,0 0 0 0 0,0 0 0 0 0,0 0-1 0 0,0 0 1 0 0,0 0 0 0 0,0 0-1 0 0,0 0 1 0 0,0-1 0 0 0,0 1 0 0 0,0 0-1 0 0,0 0 1 0 0,0 0 0 0 0,0 0 0 0 0,0 0-1 0 0,0 0 1 0 0,0 0 0 0 0,0 0 0 0 0,0 0-1 0 0,-1 0 1 0 0,1-1 0 0 0,0 1 0 0 0,0 0-1 0 0,0 0 1 0 0,0 0 0 0 0,0 0 0 0 0,0 0-1 0 0,0 0 1 0 0,0 0 0 0 0,0 0-1 0 0,0 0 1 0 0,0 0 0 0 0,0 0 0 0 0,-1 0-1 0 0,1 0 1 0 0,0 0 0 0 0,0 0 0 0 0,0 0-1 0 0,0 0 1 0 0,0 0 0 0 0,0 0 0 0 0,0 0-1 0 0,0 0 1 0 0,0 0 0 0 0,0 0 0 0 0,-1 0-1 0 0,1 0 1 0 0,-5 4 140 0 0,-5 6-65 0 0,-14 31 75 0 0,19-32-43 0 0,0 0 0 0 0,0 0 0 0 0,-1-1-1 0 0,-12 14 1 0 0,18-22-110 0 0,0 0 0 0 0,0 0-1 0 0,0 1 1 0 0,0-1 0 0 0,0 0 0 0 0,0 0-1 0 0,0 0 1 0 0,-1 0 0 0 0,1 0 0 0 0,0 1-1 0 0,0-1 1 0 0,0 0 0 0 0,0 0-1 0 0,0 0 1 0 0,-1 0 0 0 0,1 0 0 0 0,0 0-1 0 0,0 0 1 0 0,0 1 0 0 0,0-1-1 0 0,-1 0 1 0 0,1 0 0 0 0,0 0 0 0 0,0 0-1 0 0,0 0 1 0 0,-1 0 0 0 0,1 0-1 0 0,0 0 1 0 0,0 0 0 0 0,0 0 0 0 0,-1 0-1 0 0,1 0 1 0 0,0 0 0 0 0,0 0-1 0 0,0 0 1 0 0,-1-1 0 0 0,1 1 0 0 0,0 0-1 0 0,0 0 1 0 0,0 0 0 0 0,-2-9 8 0 0,6-13-78 0 0,6-12 37 0 0,-4 15 68 0 0,-2 0 0 0 0,4-20 0 0 0,-25 77 68 0 0,-14 49 188 0 0,3-9-57 0 0,30-85-255 0 0,0 1-1 0 0,-1-1 1 0 0,1-6 0 0 0,0-4 0 0 0,1-1 62 0 0,-1 10-13 0 0,0 0 0 0 0,-1 0 0 0 0,0 0 1 0 0,0 0-1 0 0,-1-1 0 0 0,-1-8 0 0 0,1 17-31 0 0,1 0-1 0 0,-1 0 1 0 0,0-1-1 0 0,0 1 0 0 0,0 0 1 0 0,0 0-1 0 0,0 0 1 0 0,0 0-1 0 0,0 0 1 0 0,0 0-1 0 0,0 0 0 0 0,0 0 1 0 0,0 0-1 0 0,0 0 1 0 0,0-1-1 0 0,0 1 1 0 0,0 0-1 0 0,0 0 1 0 0,0 0-1 0 0,0 0 0 0 0,0 0 1 0 0,0 0-1 0 0,0 0 1 0 0,0 0-1 0 0,0 0 1 0 0,0-1-1 0 0,0 1 0 0 0,0 0 1 0 0,0 0-1 0 0,-1 0 1 0 0,1 0-1 0 0,0 0 1 0 0,0 0-1 0 0,0 0 0 0 0,0 0 1 0 0,0 0-1 0 0,0 0 1 0 0,0 0-1 0 0,0 0 1 0 0,0 0-1 0 0,0 0 1 0 0,0 0-1 0 0,0 0 0 0 0,-1-1 1 0 0,1 1-1 0 0,0 0 1 0 0,0 0-1 0 0,0 0 1 0 0,0 0-1 0 0,0 0 0 0 0,0 0 1 0 0,0 0-1 0 0,0 0 1 0 0,0 0-1 0 0,-1 0 1 0 0,1 0-1 0 0,0 1 1 0 0,-3 5-75 0 0,0 12-100 0 0,1 12-1 0 0,4 18 100 0 0,-1-37 87 0 0,0-1-1 0 0,1 1 1 0 0,1-1-1 0 0,-1 0 1 0 0,7 13-1 0 0,-2-11-63 0 0,-7-12 37 0 0,1 1 1 0 0,-1-1-1 0 0,1 1 1 0 0,-1-1-1 0 0,1 0 1 0 0,-1 1-1 0 0,1-1 1 0 0,-1 0-1 0 0,1 1 1 0 0,-1-1-1 0 0,1 0 1 0 0,0 0-1 0 0,-1 1 1 0 0,1-1-1 0 0,-1 0 1 0 0,1 0-1 0 0,0 0 1 0 0,-1 0-1 0 0,2 0 1 0 0,0 0-8 0 0,-1-1 0 0 0,0 1-1 0 0,1-1 1 0 0,-1 0 0 0 0,1 1 0 0 0,-1-1-1 0 0,0 0 1 0 0,0 0 0 0 0,1 0 0 0 0,-1 0 0 0 0,0 0-1 0 0,0 0 1 0 0,0 0 0 0 0,0 0 0 0 0,0-1 0 0 0,1 0-1 0 0,2-5 57 0 0,0 0 1 0 0,0 0-1 0 0,0-1 0 0 0,4-11 0 0 0,-4 6 33 0 0,0 0-1 0 0,-1 1 1 0 0,2-15 0 0 0,-4 23-39 0 0,-1 0 1 0 0,1 0-1 0 0,-1 1 1 0 0,0-1 0 0 0,0 0-1 0 0,-1 0 1 0 0,1 0-1 0 0,-1 1 1 0 0,0-1 0 0 0,0 0-1 0 0,0 1 1 0 0,0-1-1 0 0,-1 1 1 0 0,1-1 0 0 0,-4-4-1 0 0,5 8-27 0 0,0 0 0 0 0,0-1 0 0 0,0 1-1 0 0,0 0 1 0 0,-1-1 0 0 0,1 1 0 0 0,0 0 0 0 0,0 0-1 0 0,0-1 1 0 0,-1 1 0 0 0,1 0 0 0 0,0 0 0 0 0,0 0-1 0 0,-1-1 1 0 0,1 1 0 0 0,0 0 0 0 0,-1 0 0 0 0,1 0-1 0 0,0 0 1 0 0,0 0 0 0 0,-1-1 0 0 0,1 1 0 0 0,0 0-1 0 0,-1 0 1 0 0,1 0 0 0 0,0 0 0 0 0,-1 0 0 0 0,1 0 0 0 0,0 0-1 0 0,-1 0 1 0 0,1 0 0 0 0,0 0 0 0 0,-1 0 0 0 0,1 1-1 0 0,0-1 1 0 0,-1 0 0 0 0,0 1-10 0 0,0 0 0 0 0,1-1 0 0 0,-1 1 0 0 0,0 0 0 0 0,1 0 0 0 0,-1 0 0 0 0,1 0-1 0 0,-1 0 1 0 0,1 0 0 0 0,0 0 0 0 0,-1 2 0 0 0,-5 28-237 0 0,5-10 244 0 0,0-1 0 0 0,1 1 0 0 0,1 0 0 0 0,1 0 0 0 0,0-1 0 0 0,8 25 0 0 0,-10-44 8 0 0,0 1 0 0 0,0-1-1 0 0,1 0 1 0 0,-1 0-1 0 0,1 0 1 0 0,-1 0 0 0 0,1 0-1 0 0,-1 0 1 0 0,1 0-1 0 0,0 0 1 0 0,-1 0 0 0 0,1 0-1 0 0,0-1 1 0 0,0 1-1 0 0,0 0 1 0 0,-1 0 0 0 0,3 0-1 0 0,-2 0 5 0 0,0-1 0 0 0,-1 0 0 0 0,1 0 0 0 0,0 1 0 0 0,0-1 0 0 0,0 0 1 0 0,-1 0-1 0 0,1 0 0 0 0,0 0 0 0 0,0 0 0 0 0,0-1 0 0 0,0 1 0 0 0,-1 0 0 0 0,1 0 0 0 0,0 0 0 0 0,0-1 0 0 0,-1 1 0 0 0,1 0 0 0 0,1-1 0 0 0,0-1 24 0 0,0 1-1 0 0,0-1 0 0 0,1 1 1 0 0,-1-1-1 0 0,0 0 0 0 0,0 0 1 0 0,2-3-1 0 0,4-9 100 0 0,0-2-44 0 0,-2-1 0 0 0,0 0 0 0 0,-1 0 1 0 0,-1-1-1 0 0,0 1 0 0 0,-1-1 0 0 0,0-23 0 0 0,-5 91 57 0 0,2-47-145 0 0,1 12 38 0 0,4 20-1 0 0,-4-31-31 0 0,0-1 0 0 0,0 0 0 0 0,0 1-1 0 0,0-1 1 0 0,0 0 0 0 0,0 0 0 0 0,1 1 0 0 0,0-1-1 0 0,-1 0 1 0 0,1-1 0 0 0,1 1 0 0 0,1 3-1 0 0,-3-6-6 0 0,0 1 0 0 0,-1-1 0 0 0,1 1 0 0 0,0-1 0 0 0,0 1 0 0 0,-1-1 0 0 0,1 0 0 0 0,0 1 0 0 0,0-1 0 0 0,0 0 0 0 0,-1 0 0 0 0,1 0-1 0 0,0 0 1 0 0,0 0 0 0 0,0 0 0 0 0,-1 0 0 0 0,1 0 0 0 0,0 0 0 0 0,0 0 0 0 0,0 0 0 0 0,0 0 0 0 0,-1 0 0 0 0,1-1 0 0 0,0 1-1 0 0,0 0 1 0 0,-1-1 0 0 0,1 1 0 0 0,0 0 0 0 0,0-1 0 0 0,3-2-471 0 0,0 0 1 0 0,-1 0-1 0 0,0 0 0 0 0,4-4 0 0 0,-4 4-581 0 0,8-7-238 0 0,-5 5 459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F67FA-F981-49AC-850E-3A67A86CACEA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A804D-CE4A-42B4-9E08-3BD7820C13F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72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A804D-CE4A-42B4-9E08-3BD7820C13F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43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A804D-CE4A-42B4-9E08-3BD7820C13F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1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A804D-CE4A-42B4-9E08-3BD7820C13F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94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A804D-CE4A-42B4-9E08-3BD7820C13F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812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A804D-CE4A-42B4-9E08-3BD7820C13F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00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A436-EB37-CD78-4158-83B17B29B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F5CFF-DF04-4894-9F32-5A5ABD379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A526-06F6-0064-BC4B-DB42001A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0D89-2C32-2DB8-5BFE-D068B2D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8C64-3A67-222E-8BAE-0DA0880D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592A-2C1B-F784-C06F-9068FEE1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1163-D65B-003A-8E18-10201D07D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D9F2-1395-083B-A8C4-46B6798C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5611-F5AA-4A32-2C51-1497980B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2913-E2E6-F250-1C46-DC11167F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23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B67D2-1547-8286-D312-572C5AF2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7CDF5-7676-809B-4DB3-4D4F42DAB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ACF2-2674-EAB2-658A-36E10BA9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AA44-521B-DC4F-C004-4A64BC14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08C3-0B80-7A86-8437-2F588DDF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39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1B8E-B61D-3FF6-868E-12C2BB67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0B49-FE34-F0D4-258E-4B2DBB18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68054-576E-8FBD-C7AD-815C4C53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4480-57C1-6797-FF7E-FDD6BB77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A460-7FC2-C6AC-206B-66876282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58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B9D4-781B-A958-C151-BC992EDB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DDEC4-0190-5863-B462-29170356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6C75-6E93-D794-D48D-2737C2D7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DF34-FAC0-3791-DCE0-13DF7010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0F62-29F3-6BD9-C71A-3C92D629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77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1380-5A02-6BB8-8FFF-718D6E9A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8E83-0398-8CD9-4795-7755E0CEC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AB791-C058-3E33-F3BC-2E4A4B772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F894-591D-3527-7161-04465C76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6B6E7-82ED-2424-FAD1-C29E5EB9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1695-25AA-8E08-602F-C811157A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12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2993-4387-18FE-C6C5-8731768B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8CB33-5F46-A7EA-8FDC-3464E900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19F01-53F1-C531-92E6-56C34046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788B3-D3AE-248C-4383-08B0CF351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05008-1ECB-9856-05E6-B6DD2D7C2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3B3E4-02A2-A917-8A1A-A5B829A8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9A02E-45E6-53E6-AD8D-AC399741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7EE37-1B3B-28F5-70D1-5E824A0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10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4946-C6B4-CB6F-CEAF-E558D429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F7898-EDF6-380F-4899-4D3F0B02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9C258-9C44-C6F9-0AB9-7F5EF06E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AD4CD-3320-977C-B1B1-E8500ACD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90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F7FC2-F60C-31BB-AF61-B15ADCD5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3E98-B0A4-B67E-B51C-C9A96840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F752D-2079-99BF-9FDB-4E13D42B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847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F989-F21A-4B62-CFAE-F5379911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EEAA-9218-76C2-49F6-A83C1E0E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00AC9-B717-2C1B-C326-48C37E12D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21CB-44C1-E11C-3656-66A4926B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167F7-C7EA-CC96-442D-033A8EE2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0EFBF-689B-A6E9-841A-C1E787F7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90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B1F9-27D6-B2E5-8442-43BD66EC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1A248-71AC-AAAB-D8F1-546EDE6B7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58ECB-336E-41C5-D450-323B41975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C0430-E036-FB60-C2C5-4976405D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BDD12-6DAE-2612-6858-DCA3EE5A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AF332-9EB3-B7D0-BCDC-CA5546C9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78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D939C-4E4F-1DC3-C7F6-232D8A42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5979C-E885-EF22-8F89-5A268086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B64B-44C8-5351-D037-BD2BAE13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D5C7-FE01-4011-829C-7BC52E632B32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E25B-7A78-CCDB-0D97-112A5E345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5498-B700-9417-0E5D-B11F55B85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B071-1BF7-4EB6-9E8B-9381B48771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70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image" Target="../media/image16.png"/><Relationship Id="rId42" Type="http://schemas.openxmlformats.org/officeDocument/2006/relationships/image" Target="../media/image21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customXml" Target="../ink/ink13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5.png"/><Relationship Id="rId24" Type="http://schemas.openxmlformats.org/officeDocument/2006/relationships/customXml" Target="../ink/ink10.xml"/><Relationship Id="rId32" Type="http://schemas.openxmlformats.org/officeDocument/2006/relationships/image" Target="../media/image15.png"/><Relationship Id="rId37" Type="http://schemas.openxmlformats.org/officeDocument/2006/relationships/image" Target="../media/image18.png"/><Relationship Id="rId40" Type="http://schemas.openxmlformats.org/officeDocument/2006/relationships/customXml" Target="../ink/ink18.xml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2.xml"/><Relationship Id="rId36" Type="http://schemas.openxmlformats.org/officeDocument/2006/relationships/image" Target="../media/image17.png"/><Relationship Id="rId10" Type="http://schemas.openxmlformats.org/officeDocument/2006/relationships/customXml" Target="../ink/ink3.xml"/><Relationship Id="rId19" Type="http://schemas.openxmlformats.org/officeDocument/2006/relationships/image" Target="../media/image9.png"/><Relationship Id="rId31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3.png"/><Relationship Id="rId30" Type="http://schemas.openxmlformats.org/officeDocument/2006/relationships/image" Target="../media/image14.png"/><Relationship Id="rId35" Type="http://schemas.openxmlformats.org/officeDocument/2006/relationships/customXml" Target="../ink/ink16.xml"/><Relationship Id="rId43" Type="http://schemas.openxmlformats.org/officeDocument/2006/relationships/image" Target="../media/image22.png"/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12" Type="http://schemas.openxmlformats.org/officeDocument/2006/relationships/customXml" Target="../ink/ink4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5.xml"/><Relationship Id="rId38" Type="http://schemas.openxmlformats.org/officeDocument/2006/relationships/customXml" Target="../ink/ink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152A29-4FA6-245F-DB68-FE0A6930B3A3}"/>
              </a:ext>
            </a:extLst>
          </p:cNvPr>
          <p:cNvSpPr/>
          <p:nvPr/>
        </p:nvSpPr>
        <p:spPr>
          <a:xfrm>
            <a:off x="0" y="6232260"/>
            <a:ext cx="12192000" cy="625740"/>
          </a:xfrm>
          <a:prstGeom prst="rect">
            <a:avLst/>
          </a:prstGeom>
          <a:gradFill flip="none" rotWithShape="1">
            <a:gsLst>
              <a:gs pos="16000">
                <a:srgbClr val="00B0F0">
                  <a:lumMod val="100000"/>
                  <a:alpha val="75000"/>
                </a:srgbClr>
              </a:gs>
              <a:gs pos="100000">
                <a:schemeClr val="accent1">
                  <a:lumMod val="75000"/>
                </a:schemeClr>
              </a:gs>
              <a:gs pos="55000">
                <a:srgbClr val="0070C0"/>
              </a:gs>
            </a:gsLst>
            <a:lin ang="5400000" scaled="0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0"/>
              </a:spcBef>
            </a:pPr>
            <a:r>
              <a:rPr lang="fi-FI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Gaia Marsich</a:t>
            </a:r>
            <a:endParaRPr lang="it-IT" sz="15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F1D98-59D7-325E-3F1F-A564F0BC693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gradFill flip="none" rotWithShape="1">
            <a:gsLst>
              <a:gs pos="16000">
                <a:srgbClr val="00B0F0">
                  <a:lumMod val="100000"/>
                  <a:alpha val="75000"/>
                </a:srgbClr>
              </a:gs>
              <a:gs pos="100000">
                <a:schemeClr val="accent1">
                  <a:lumMod val="75000"/>
                </a:schemeClr>
              </a:gs>
              <a:gs pos="55000">
                <a:srgbClr val="0070C0"/>
              </a:gs>
            </a:gsLst>
            <a:lin ang="16200000" scaled="0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2FB0-2444-686C-0683-E9B5B3B1F156}"/>
              </a:ext>
            </a:extLst>
          </p:cNvPr>
          <p:cNvSpPr txBox="1"/>
          <p:nvPr/>
        </p:nvSpPr>
        <p:spPr>
          <a:xfrm>
            <a:off x="11023973" y="6390220"/>
            <a:ext cx="103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t-IT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endParaRPr lang="it-IT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endParaRPr lang="it-IT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54B7D6-2DDA-41DB-2217-82EF91D1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5402" y="6247936"/>
            <a:ext cx="5780169" cy="6257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it-IT" sz="1500" dirty="0" err="1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Algorithmic</a:t>
            </a:r>
            <a:r>
              <a:rPr lang="it-IT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Design</a:t>
            </a:r>
          </a:p>
          <a:p>
            <a:pPr>
              <a:spcBef>
                <a:spcPts val="0"/>
              </a:spcBef>
            </a:pPr>
            <a:endParaRPr lang="it-IT" sz="6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en-GB" sz="1500" i="1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Presentation: «Merkle Hash Grids Instead of Merkle Trees»</a:t>
            </a:r>
          </a:p>
          <a:p>
            <a:pPr>
              <a:spcBef>
                <a:spcPts val="0"/>
              </a:spcBef>
            </a:pPr>
            <a:endParaRPr lang="en-GB" sz="1500" i="1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0"/>
              </a:spcBef>
            </a:pPr>
            <a:endParaRPr lang="it-IT" sz="15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EE882-094B-43E4-8419-82B7292AC8BB}"/>
              </a:ext>
            </a:extLst>
          </p:cNvPr>
          <p:cNvSpPr txBox="1"/>
          <p:nvPr/>
        </p:nvSpPr>
        <p:spPr>
          <a:xfrm>
            <a:off x="10529691" y="109328"/>
            <a:ext cx="2023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July</a:t>
            </a:r>
            <a:r>
              <a:rPr lang="it-IT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25, 2023</a:t>
            </a:r>
          </a:p>
          <a:p>
            <a:endParaRPr lang="it-IT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09DEC-5720-42C7-A752-3ACAD7B4B6C9}"/>
              </a:ext>
            </a:extLst>
          </p:cNvPr>
          <p:cNvSpPr txBox="1"/>
          <p:nvPr/>
        </p:nvSpPr>
        <p:spPr>
          <a:xfrm>
            <a:off x="1" y="2640685"/>
            <a:ext cx="12191999" cy="2308324"/>
          </a:xfrm>
          <a:prstGeom prst="rect">
            <a:avLst/>
          </a:prstGeom>
          <a:noFill/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txBody>
          <a:bodyPr wrap="square" rtlCol="0">
            <a:spAutoFit/>
            <a:sp3d extrusionH="57150" contourW="12700" prstMaterial="powder">
              <a:bevelT h="25400"/>
              <a:bevelB w="69850" h="38100" prst="cross"/>
              <a:extrusionClr>
                <a:srgbClr val="0070C0"/>
              </a:extrusionClr>
              <a:contourClr>
                <a:srgbClr val="00B0F0"/>
              </a:contourClr>
            </a:sp3d>
          </a:bodyPr>
          <a:lstStyle/>
          <a:p>
            <a:pPr algn="ctr"/>
            <a:r>
              <a:rPr lang="en-GB" sz="3600" dirty="0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«BIRCH: An Efficient Data Clustering Method for Very Large Databases»</a:t>
            </a:r>
            <a:endParaRPr lang="it-IT" sz="3600" dirty="0">
              <a:solidFill>
                <a:srgbClr val="0070C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it-IT" sz="2400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paper by </a:t>
            </a:r>
            <a:r>
              <a:rPr lang="it-IT" sz="2400" b="1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Tian Zhang</a:t>
            </a:r>
            <a:r>
              <a:rPr lang="it-IT" sz="2400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it-IT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Raghu</a:t>
            </a:r>
            <a:r>
              <a:rPr lang="it-IT" sz="2400" b="1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 Ramakrishnan </a:t>
            </a:r>
            <a:r>
              <a:rPr lang="it-IT" sz="2400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and </a:t>
            </a:r>
            <a:r>
              <a:rPr lang="it-IT" sz="2400" b="1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Miron </a:t>
            </a:r>
            <a:r>
              <a:rPr lang="it-IT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Livny</a:t>
            </a:r>
            <a:endParaRPr lang="it-IT" sz="2400" dirty="0">
              <a:solidFill>
                <a:srgbClr val="0070C0"/>
              </a:solidFill>
              <a:latin typeface="Times New Roman" panose="02020603050405020304" pitchFamily="18" charset="0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it-IT" sz="2000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(</a:t>
            </a:r>
            <a:r>
              <a:rPr lang="it-IT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Univ</a:t>
            </a:r>
            <a:r>
              <a:rPr lang="it-IT" sz="2000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. of Wisconsin-</a:t>
            </a:r>
            <a:r>
              <a:rPr lang="it-IT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Maciiso</a:t>
            </a:r>
            <a:r>
              <a:rPr lang="it-IT" sz="2000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it-IT" sz="2400" dirty="0">
              <a:solidFill>
                <a:srgbClr val="0070C0"/>
              </a:solidFill>
              <a:latin typeface="Times New Roman" panose="02020603050405020304" pitchFamily="18" charset="0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BD63E-D96B-B818-305A-408E0113F8DC}"/>
              </a:ext>
            </a:extLst>
          </p:cNvPr>
          <p:cNvSpPr txBox="1"/>
          <p:nvPr/>
        </p:nvSpPr>
        <p:spPr>
          <a:xfrm>
            <a:off x="2569845" y="4780019"/>
            <a:ext cx="705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0077D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Gaia Marsich</a:t>
            </a:r>
            <a:endParaRPr lang="it-IT" dirty="0">
              <a:solidFill>
                <a:srgbClr val="0077D0"/>
              </a:solidFill>
              <a:latin typeface="Times New Roman" panose="02020603050405020304" pitchFamily="18" charset="0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D665C-583F-5AB4-E161-1551A514C490}"/>
              </a:ext>
            </a:extLst>
          </p:cNvPr>
          <p:cNvSpPr txBox="1"/>
          <p:nvPr/>
        </p:nvSpPr>
        <p:spPr>
          <a:xfrm>
            <a:off x="11165384" y="6390220"/>
            <a:ext cx="893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1/17</a:t>
            </a:r>
            <a:endParaRPr lang="en-GB" sz="14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03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152A29-4FA6-245F-DB68-FE0A6930B3A3}"/>
              </a:ext>
            </a:extLst>
          </p:cNvPr>
          <p:cNvSpPr/>
          <p:nvPr/>
        </p:nvSpPr>
        <p:spPr>
          <a:xfrm>
            <a:off x="0" y="6232260"/>
            <a:ext cx="12192000" cy="625740"/>
          </a:xfrm>
          <a:prstGeom prst="rect">
            <a:avLst/>
          </a:prstGeom>
          <a:gradFill flip="none" rotWithShape="1">
            <a:gsLst>
              <a:gs pos="16000">
                <a:srgbClr val="00B0F0">
                  <a:lumMod val="100000"/>
                  <a:alpha val="75000"/>
                </a:srgbClr>
              </a:gs>
              <a:gs pos="100000">
                <a:schemeClr val="accent1">
                  <a:lumMod val="75000"/>
                </a:schemeClr>
              </a:gs>
              <a:gs pos="55000">
                <a:srgbClr val="0070C0"/>
              </a:gs>
            </a:gsLst>
            <a:lin ang="5400000" scaled="0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0"/>
              </a:spcBef>
            </a:pPr>
            <a:r>
              <a:rPr lang="fi-FI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Gaia Marsich</a:t>
            </a:r>
            <a:endParaRPr lang="it-IT" sz="15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F1D98-59D7-325E-3F1F-A564F0BC693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gradFill flip="none" rotWithShape="1">
            <a:gsLst>
              <a:gs pos="16000">
                <a:srgbClr val="00B0F0">
                  <a:lumMod val="100000"/>
                  <a:alpha val="75000"/>
                </a:srgbClr>
              </a:gs>
              <a:gs pos="100000">
                <a:schemeClr val="accent1">
                  <a:lumMod val="75000"/>
                </a:schemeClr>
              </a:gs>
              <a:gs pos="55000">
                <a:srgbClr val="0070C0"/>
              </a:gs>
            </a:gsLst>
            <a:lin ang="16200000" scaled="0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54B7D6-2DDA-41DB-2217-82EF91D1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5402" y="6247936"/>
            <a:ext cx="5780169" cy="6257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it-IT" sz="1500" dirty="0" err="1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Algorithmic</a:t>
            </a:r>
            <a:r>
              <a:rPr lang="it-IT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Design</a:t>
            </a:r>
          </a:p>
          <a:p>
            <a:pPr>
              <a:spcBef>
                <a:spcPts val="0"/>
              </a:spcBef>
            </a:pPr>
            <a:endParaRPr lang="it-IT" sz="6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en-GB" sz="1500" i="1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Presentation: «Merkle Hash Grids Instead of Merkle Trees»</a:t>
            </a:r>
          </a:p>
          <a:p>
            <a:pPr>
              <a:spcBef>
                <a:spcPts val="0"/>
              </a:spcBef>
            </a:pPr>
            <a:endParaRPr lang="en-GB" sz="1500" i="1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0"/>
              </a:spcBef>
            </a:pPr>
            <a:endParaRPr lang="it-IT" sz="15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806DA-F388-F15F-D1BA-1218DA329DD5}"/>
              </a:ext>
            </a:extLst>
          </p:cNvPr>
          <p:cNvSpPr txBox="1"/>
          <p:nvPr/>
        </p:nvSpPr>
        <p:spPr>
          <a:xfrm>
            <a:off x="1420716" y="1117115"/>
            <a:ext cx="7162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b="1" dirty="0">
                <a:latin typeface="+mj-lt"/>
              </a:rPr>
              <a:t>Introduction and purpose</a:t>
            </a:r>
          </a:p>
          <a:p>
            <a:pPr marL="342900" indent="-342900">
              <a:buAutoNum type="arabicPeriod"/>
            </a:pPr>
            <a:endParaRPr lang="en-GB" sz="1200" b="1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sz="2400" b="1" dirty="0">
                <a:latin typeface="+mj-lt"/>
              </a:rPr>
              <a:t>Merkle trees</a:t>
            </a:r>
            <a:endParaRPr lang="en-GB" sz="2400" dirty="0">
              <a:latin typeface="+mj-lt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GB" sz="2400" i="1" dirty="0">
                <a:latin typeface="+mj-lt"/>
              </a:rPr>
              <a:t>(Binary) Merkle tree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GB" sz="2400" i="1" dirty="0">
                <a:latin typeface="+mj-lt"/>
              </a:rPr>
              <a:t>k-</a:t>
            </a:r>
            <a:r>
              <a:rPr lang="en-GB" sz="2400" i="1" dirty="0" err="1">
                <a:latin typeface="+mj-lt"/>
              </a:rPr>
              <a:t>ary</a:t>
            </a:r>
            <a:r>
              <a:rPr lang="en-GB" sz="2400" i="1" dirty="0">
                <a:latin typeface="+mj-lt"/>
              </a:rPr>
              <a:t> Merkle tree</a:t>
            </a:r>
          </a:p>
          <a:p>
            <a:pPr lvl="1"/>
            <a:endParaRPr lang="en-GB" sz="1200" i="1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sz="2400" b="1" dirty="0">
                <a:latin typeface="+mj-lt"/>
              </a:rPr>
              <a:t>Merkle grids</a:t>
            </a:r>
            <a:endParaRPr lang="en-GB" sz="2400" dirty="0">
              <a:latin typeface="+mj-lt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GB" sz="2400" i="1" dirty="0">
                <a:latin typeface="+mj-lt"/>
              </a:rPr>
              <a:t>(Basic) Merkle grid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GB" sz="2400" i="1" dirty="0">
                <a:latin typeface="+mj-lt"/>
              </a:rPr>
              <a:t>Extended Merkle grid</a:t>
            </a:r>
          </a:p>
          <a:p>
            <a:pPr lvl="1"/>
            <a:endParaRPr lang="en-GB" sz="1200" i="1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sz="2400" b="1" dirty="0">
                <a:latin typeface="+mj-lt"/>
              </a:rPr>
              <a:t>Conclusions</a:t>
            </a:r>
            <a:endParaRPr lang="en-GB" sz="2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B23F1-AC15-5795-4A18-E6C05AB06670}"/>
              </a:ext>
            </a:extLst>
          </p:cNvPr>
          <p:cNvSpPr/>
          <p:nvPr/>
        </p:nvSpPr>
        <p:spPr>
          <a:xfrm>
            <a:off x="0" y="0"/>
            <a:ext cx="3333750" cy="548640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18D33-0635-EB4F-4729-4DF6A08D5C6C}"/>
              </a:ext>
            </a:extLst>
          </p:cNvPr>
          <p:cNvSpPr txBox="1"/>
          <p:nvPr/>
        </p:nvSpPr>
        <p:spPr>
          <a:xfrm>
            <a:off x="87630" y="109328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Artifakt Element Thin" panose="020B0203050000020004" pitchFamily="34" charset="0"/>
                <a:ea typeface="Artifakt Element Thin" panose="020B0203050000020004" pitchFamily="34" charset="0"/>
              </a:rPr>
              <a:t>Index</a:t>
            </a:r>
          </a:p>
          <a:p>
            <a:endParaRPr lang="it-IT" b="1" i="1" dirty="0">
              <a:solidFill>
                <a:schemeClr val="bg1"/>
              </a:solidFill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EDF09-0EBA-42C8-DB4D-4BAE463C22B6}"/>
              </a:ext>
            </a:extLst>
          </p:cNvPr>
          <p:cNvSpPr txBox="1"/>
          <p:nvPr/>
        </p:nvSpPr>
        <p:spPr>
          <a:xfrm>
            <a:off x="10529691" y="109328"/>
            <a:ext cx="2023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July</a:t>
            </a:r>
            <a:r>
              <a:rPr lang="it-IT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25, 2023</a:t>
            </a:r>
          </a:p>
          <a:p>
            <a:endParaRPr lang="it-IT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5510E-A6DA-3EE6-0B0E-ED49F79A0FB3}"/>
              </a:ext>
            </a:extLst>
          </p:cNvPr>
          <p:cNvSpPr txBox="1"/>
          <p:nvPr/>
        </p:nvSpPr>
        <p:spPr>
          <a:xfrm>
            <a:off x="11165384" y="6390220"/>
            <a:ext cx="893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2/17</a:t>
            </a:r>
            <a:endParaRPr lang="en-GB" sz="14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542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152A29-4FA6-245F-DB68-FE0A6930B3A3}"/>
              </a:ext>
            </a:extLst>
          </p:cNvPr>
          <p:cNvSpPr/>
          <p:nvPr/>
        </p:nvSpPr>
        <p:spPr>
          <a:xfrm>
            <a:off x="0" y="6232260"/>
            <a:ext cx="12192000" cy="625740"/>
          </a:xfrm>
          <a:prstGeom prst="rect">
            <a:avLst/>
          </a:prstGeom>
          <a:gradFill flip="none" rotWithShape="1">
            <a:gsLst>
              <a:gs pos="16000">
                <a:srgbClr val="00B0F0">
                  <a:lumMod val="100000"/>
                  <a:alpha val="75000"/>
                </a:srgbClr>
              </a:gs>
              <a:gs pos="100000">
                <a:schemeClr val="accent1">
                  <a:lumMod val="75000"/>
                </a:schemeClr>
              </a:gs>
              <a:gs pos="55000">
                <a:srgbClr val="0070C0"/>
              </a:gs>
            </a:gsLst>
            <a:lin ang="5400000" scaled="0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0"/>
              </a:spcBef>
            </a:pPr>
            <a:r>
              <a:rPr lang="fi-FI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Gaia Marsich</a:t>
            </a:r>
            <a:endParaRPr lang="it-IT" sz="15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F1D98-59D7-325E-3F1F-A564F0BC693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gradFill flip="none" rotWithShape="1">
            <a:gsLst>
              <a:gs pos="16000">
                <a:srgbClr val="00B0F0">
                  <a:lumMod val="100000"/>
                  <a:alpha val="75000"/>
                </a:srgbClr>
              </a:gs>
              <a:gs pos="100000">
                <a:schemeClr val="accent1">
                  <a:lumMod val="75000"/>
                </a:schemeClr>
              </a:gs>
              <a:gs pos="55000">
                <a:srgbClr val="0070C0"/>
              </a:gs>
            </a:gsLst>
            <a:lin ang="16200000" scaled="0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2FB0-2444-686C-0683-E9B5B3B1F156}"/>
              </a:ext>
            </a:extLst>
          </p:cNvPr>
          <p:cNvSpPr txBox="1"/>
          <p:nvPr/>
        </p:nvSpPr>
        <p:spPr>
          <a:xfrm>
            <a:off x="11023973" y="6390220"/>
            <a:ext cx="103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t-IT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endParaRPr lang="it-IT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endParaRPr lang="it-IT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54B7D6-2DDA-41DB-2217-82EF91D1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5402" y="6247936"/>
            <a:ext cx="5780169" cy="6257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it-IT" sz="1500" dirty="0" err="1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Algorithmic</a:t>
            </a:r>
            <a:r>
              <a:rPr lang="it-IT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Design</a:t>
            </a:r>
          </a:p>
          <a:p>
            <a:pPr>
              <a:spcBef>
                <a:spcPts val="0"/>
              </a:spcBef>
            </a:pPr>
            <a:endParaRPr lang="it-IT" sz="6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en-GB" sz="1500" i="1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Presentation: «Merkle Hash Grids Instead of Merkle Trees»</a:t>
            </a:r>
          </a:p>
          <a:p>
            <a:pPr>
              <a:spcBef>
                <a:spcPts val="0"/>
              </a:spcBef>
            </a:pPr>
            <a:endParaRPr lang="en-GB" sz="1500" i="1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0"/>
              </a:spcBef>
            </a:pPr>
            <a:endParaRPr lang="it-IT" sz="15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EDF09-0EBA-42C8-DB4D-4BAE463C22B6}"/>
              </a:ext>
            </a:extLst>
          </p:cNvPr>
          <p:cNvSpPr txBox="1"/>
          <p:nvPr/>
        </p:nvSpPr>
        <p:spPr>
          <a:xfrm>
            <a:off x="10529691" y="109328"/>
            <a:ext cx="2023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July</a:t>
            </a:r>
            <a:r>
              <a:rPr lang="it-IT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25, 2023</a:t>
            </a:r>
          </a:p>
          <a:p>
            <a:endParaRPr lang="it-IT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C12B-A95F-AFB7-1277-21F63E06B8F8}"/>
              </a:ext>
            </a:extLst>
          </p:cNvPr>
          <p:cNvSpPr txBox="1"/>
          <p:nvPr/>
        </p:nvSpPr>
        <p:spPr>
          <a:xfrm>
            <a:off x="1658978" y="3005729"/>
            <a:ext cx="8874043" cy="769441"/>
          </a:xfrm>
          <a:prstGeom prst="rect">
            <a:avLst/>
          </a:prstGeom>
          <a:noFill/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txBody>
          <a:bodyPr wrap="square" rtlCol="0">
            <a:spAutoFit/>
            <a:sp3d extrusionH="57150" contourW="12700" prstMaterial="powder">
              <a:bevelT h="25400"/>
              <a:bevelB w="69850" h="38100" prst="cross"/>
              <a:extrusionClr>
                <a:srgbClr val="0070C0"/>
              </a:extrusionClr>
              <a:contourClr>
                <a:srgbClr val="00B0F0"/>
              </a:contourClr>
            </a:sp3d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1. Introduction and purpose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A70587-A943-60A6-DCE5-322212C7399D}"/>
              </a:ext>
            </a:extLst>
          </p:cNvPr>
          <p:cNvSpPr/>
          <p:nvPr/>
        </p:nvSpPr>
        <p:spPr>
          <a:xfrm>
            <a:off x="0" y="0"/>
            <a:ext cx="3333750" cy="548640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9CA25-E883-7378-C4BD-67E39025032D}"/>
              </a:ext>
            </a:extLst>
          </p:cNvPr>
          <p:cNvSpPr txBox="1"/>
          <p:nvPr/>
        </p:nvSpPr>
        <p:spPr>
          <a:xfrm>
            <a:off x="87630" y="109328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Artifakt Element Thin" panose="020B0203050000020004" pitchFamily="34" charset="0"/>
                <a:ea typeface="Artifakt Element Thin" panose="020B0203050000020004" pitchFamily="34" charset="0"/>
              </a:rPr>
              <a:t>1. Introduction and </a:t>
            </a:r>
            <a:r>
              <a:rPr lang="it-IT" b="1" dirty="0" err="1">
                <a:solidFill>
                  <a:schemeClr val="bg1"/>
                </a:solidFill>
                <a:latin typeface="Artifakt Element Thin" panose="020B0203050000020004" pitchFamily="34" charset="0"/>
                <a:ea typeface="Artifakt Element Thin" panose="020B0203050000020004" pitchFamily="34" charset="0"/>
              </a:rPr>
              <a:t>purpose</a:t>
            </a:r>
            <a:endParaRPr lang="it-IT" b="1" dirty="0">
              <a:solidFill>
                <a:schemeClr val="bg1"/>
              </a:solidFill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  <a:p>
            <a:endParaRPr lang="it-IT" b="1" i="1" dirty="0">
              <a:solidFill>
                <a:schemeClr val="bg1"/>
              </a:solidFill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89EF6-4FEA-94F9-D38A-1EAB3D96BE84}"/>
              </a:ext>
            </a:extLst>
          </p:cNvPr>
          <p:cNvSpPr txBox="1"/>
          <p:nvPr/>
        </p:nvSpPr>
        <p:spPr>
          <a:xfrm>
            <a:off x="11165384" y="6390220"/>
            <a:ext cx="893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3/17</a:t>
            </a:r>
            <a:endParaRPr lang="en-GB" sz="14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755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C69739-EC4F-D004-AE71-06170762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3" y="1537481"/>
            <a:ext cx="5507237" cy="2399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0F7AE1-7BAF-9A67-15B9-4D6CA5C17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80" y="1568049"/>
            <a:ext cx="5520868" cy="2383083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468807A-72A5-CB30-E685-F59461DB45BD}"/>
              </a:ext>
            </a:extLst>
          </p:cNvPr>
          <p:cNvSpPr/>
          <p:nvPr/>
        </p:nvSpPr>
        <p:spPr>
          <a:xfrm>
            <a:off x="5442934" y="4555285"/>
            <a:ext cx="6405745" cy="1339494"/>
          </a:xfrm>
          <a:prstGeom prst="rect">
            <a:avLst/>
          </a:prstGeom>
          <a:solidFill>
            <a:srgbClr val="3333FF">
              <a:alpha val="20000"/>
            </a:srgbClr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333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F1D98-59D7-325E-3F1F-A564F0BC693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gradFill flip="none" rotWithShape="1">
            <a:gsLst>
              <a:gs pos="16000">
                <a:srgbClr val="00B0F0">
                  <a:lumMod val="100000"/>
                  <a:alpha val="75000"/>
                </a:srgbClr>
              </a:gs>
              <a:gs pos="100000">
                <a:schemeClr val="accent1">
                  <a:lumMod val="75000"/>
                </a:schemeClr>
              </a:gs>
              <a:gs pos="55000">
                <a:srgbClr val="0070C0"/>
              </a:gs>
            </a:gsLst>
            <a:lin ang="16200000" scaled="0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5AA3E-2733-0C89-98E3-B364A9E1137D}"/>
              </a:ext>
            </a:extLst>
          </p:cNvPr>
          <p:cNvSpPr/>
          <p:nvPr/>
        </p:nvSpPr>
        <p:spPr>
          <a:xfrm>
            <a:off x="0" y="6232260"/>
            <a:ext cx="12192000" cy="625740"/>
          </a:xfrm>
          <a:prstGeom prst="rect">
            <a:avLst/>
          </a:prstGeom>
          <a:gradFill flip="none" rotWithShape="1">
            <a:gsLst>
              <a:gs pos="16000">
                <a:srgbClr val="00B0F0">
                  <a:lumMod val="100000"/>
                  <a:alpha val="75000"/>
                </a:srgbClr>
              </a:gs>
              <a:gs pos="100000">
                <a:schemeClr val="accent1">
                  <a:lumMod val="75000"/>
                </a:schemeClr>
              </a:gs>
              <a:gs pos="55000">
                <a:srgbClr val="0070C0"/>
              </a:gs>
            </a:gsLst>
            <a:lin ang="5400000" scaled="0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0"/>
              </a:spcBef>
            </a:pPr>
            <a:r>
              <a:rPr lang="fi-FI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Gaia Marsich</a:t>
            </a:r>
            <a:endParaRPr lang="it-IT" sz="15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2FB0-2444-686C-0683-E9B5B3B1F156}"/>
              </a:ext>
            </a:extLst>
          </p:cNvPr>
          <p:cNvSpPr txBox="1"/>
          <p:nvPr/>
        </p:nvSpPr>
        <p:spPr>
          <a:xfrm>
            <a:off x="11023973" y="6390220"/>
            <a:ext cx="103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t-IT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endParaRPr lang="it-IT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endParaRPr lang="it-IT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F95A0816-7CDB-8799-236A-1693A727AF94}"/>
              </a:ext>
            </a:extLst>
          </p:cNvPr>
          <p:cNvSpPr txBox="1">
            <a:spLocks/>
          </p:cNvSpPr>
          <p:nvPr/>
        </p:nvSpPr>
        <p:spPr>
          <a:xfrm>
            <a:off x="133481" y="6289410"/>
            <a:ext cx="4732020" cy="6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it-IT" sz="15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4A003-E982-2F68-5B94-CA06E54C5124}"/>
              </a:ext>
            </a:extLst>
          </p:cNvPr>
          <p:cNvSpPr txBox="1"/>
          <p:nvPr/>
        </p:nvSpPr>
        <p:spPr>
          <a:xfrm>
            <a:off x="10529691" y="109328"/>
            <a:ext cx="2023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July</a:t>
            </a:r>
            <a:r>
              <a:rPr lang="it-IT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25, 2023</a:t>
            </a:r>
          </a:p>
          <a:p>
            <a:endParaRPr lang="it-IT" sz="1500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35FBA0F4-072E-A235-E453-5B5D6A49A786}"/>
              </a:ext>
            </a:extLst>
          </p:cNvPr>
          <p:cNvSpPr txBox="1">
            <a:spLocks/>
          </p:cNvSpPr>
          <p:nvPr/>
        </p:nvSpPr>
        <p:spPr>
          <a:xfrm>
            <a:off x="3365402" y="6247936"/>
            <a:ext cx="5780169" cy="62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it-IT" sz="1500" dirty="0" err="1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Algorithmic</a:t>
            </a:r>
            <a:r>
              <a:rPr lang="it-IT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Design</a:t>
            </a:r>
          </a:p>
          <a:p>
            <a:pPr>
              <a:spcBef>
                <a:spcPts val="0"/>
              </a:spcBef>
            </a:pPr>
            <a:endParaRPr lang="it-IT" sz="6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en-GB" sz="1500" i="1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Presentation: «Merkle Hash Grids Instead of Merkle Trees»</a:t>
            </a:r>
          </a:p>
          <a:p>
            <a:pPr>
              <a:spcBef>
                <a:spcPts val="0"/>
              </a:spcBef>
            </a:pPr>
            <a:endParaRPr lang="en-GB" sz="1500" i="1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0"/>
              </a:spcBef>
            </a:pPr>
            <a:endParaRPr lang="it-IT" sz="15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257BF2-2C6A-3EF1-90E0-BCC71983D329}"/>
                  </a:ext>
                </a:extLst>
              </p:cNvPr>
              <p:cNvSpPr txBox="1"/>
              <p:nvPr/>
            </p:nvSpPr>
            <p:spPr>
              <a:xfrm>
                <a:off x="611783" y="4033865"/>
                <a:ext cx="5618896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A </a:t>
                </a:r>
                <a:r>
                  <a:rPr lang="it-IT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Merkle </a:t>
                </a:r>
                <a:r>
                  <a:rPr lang="it-IT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tree</a:t>
                </a:r>
                <a:r>
                  <a:rPr lang="it-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B050"/>
                    </a:solidFill>
                    <a:latin typeface="+mj-lt"/>
                  </a:rPr>
                  <a:t> blocks</a:t>
                </a:r>
                <a:r>
                  <a:rPr lang="en-GB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are arranged in a line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257BF2-2C6A-3EF1-90E0-BCC71983D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83" y="4033865"/>
                <a:ext cx="5618896" cy="369331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078969D-DEDD-C052-E17B-5A2CDE384BDD}"/>
              </a:ext>
            </a:extLst>
          </p:cNvPr>
          <p:cNvGrpSpPr/>
          <p:nvPr/>
        </p:nvGrpSpPr>
        <p:grpSpPr>
          <a:xfrm>
            <a:off x="6349390" y="2665948"/>
            <a:ext cx="196870" cy="193001"/>
            <a:chOff x="437880" y="2263876"/>
            <a:chExt cx="297696" cy="29184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E608020-B581-74ED-47B9-EFC751ADF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58" t="59470" r="91099" b="33662"/>
            <a:stretch/>
          </p:blipFill>
          <p:spPr>
            <a:xfrm>
              <a:off x="438765" y="2263876"/>
              <a:ext cx="296811" cy="29184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9795E0-2CEF-500D-3269-EB35BDD2CEBC}"/>
                    </a:ext>
                  </a:extLst>
                </p14:cNvPr>
                <p14:cNvContentPartPr/>
                <p14:nvPr/>
              </p14:nvContentPartPr>
              <p14:xfrm>
                <a:off x="440738" y="2269378"/>
                <a:ext cx="360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9795E0-2CEF-500D-3269-EB35BDD2CE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567" y="2262844"/>
                  <a:ext cx="15943" cy="295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7C50B3-B3C4-99C0-2B80-96C6D3228433}"/>
                    </a:ext>
                  </a:extLst>
                </p14:cNvPr>
                <p14:cNvContentPartPr/>
                <p14:nvPr/>
              </p14:nvContentPartPr>
              <p14:xfrm>
                <a:off x="438938" y="2271178"/>
                <a:ext cx="3960" cy="272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7C50B3-B3C4-99C0-2B80-96C6D32284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998" y="2264646"/>
                  <a:ext cx="15840" cy="285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E41EEFE-5DA3-C895-1A90-19D649C07477}"/>
                    </a:ext>
                  </a:extLst>
                </p14:cNvPr>
                <p14:cNvContentPartPr/>
                <p14:nvPr/>
              </p14:nvContentPartPr>
              <p14:xfrm>
                <a:off x="442178" y="2545138"/>
                <a:ext cx="284040" cy="5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E41EEFE-5DA3-C895-1A90-19D649C074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5648" y="2538418"/>
                  <a:ext cx="297099" cy="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A5D557-9812-80C3-6809-45AA13485657}"/>
                    </a:ext>
                  </a:extLst>
                </p14:cNvPr>
                <p14:cNvContentPartPr/>
                <p14:nvPr/>
              </p14:nvContentPartPr>
              <p14:xfrm>
                <a:off x="662858" y="2279818"/>
                <a:ext cx="59760" cy="254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A5D557-9812-80C3-6809-45AA134856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6339" y="2273287"/>
                  <a:ext cx="72799" cy="267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59D8A4-8D3E-3F2B-13EE-4FDF60A3921A}"/>
                    </a:ext>
                  </a:extLst>
                </p14:cNvPr>
                <p14:cNvContentPartPr/>
                <p14:nvPr/>
              </p14:nvContentPartPr>
              <p14:xfrm>
                <a:off x="450818" y="2274418"/>
                <a:ext cx="24840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59D8A4-8D3E-3F2B-13EE-4FDF60A392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4295" y="2268041"/>
                  <a:ext cx="261445" cy="2391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456741-7C22-E47E-9D09-5A22E8115247}"/>
                </a:ext>
              </a:extLst>
            </p:cNvPr>
            <p:cNvGrpSpPr/>
            <p:nvPr/>
          </p:nvGrpSpPr>
          <p:grpSpPr>
            <a:xfrm>
              <a:off x="445418" y="2283778"/>
              <a:ext cx="286560" cy="262080"/>
              <a:chOff x="445418" y="2283778"/>
              <a:chExt cx="286560" cy="26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E6A28E94-26F8-9E9F-935D-323D72D31E1F}"/>
                      </a:ext>
                    </a:extLst>
                  </p14:cNvPr>
                  <p14:cNvContentPartPr/>
                  <p14:nvPr/>
                </p14:nvContentPartPr>
                <p14:xfrm>
                  <a:off x="445418" y="2283778"/>
                  <a:ext cx="286560" cy="2620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E6A28E94-26F8-9E9F-935D-323D72D31E1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38881" y="2277253"/>
                    <a:ext cx="299635" cy="2751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497F55E-877C-24AC-2A81-FF51775DFD18}"/>
                      </a:ext>
                    </a:extLst>
                  </p14:cNvPr>
                  <p14:cNvContentPartPr/>
                  <p14:nvPr/>
                </p14:nvContentPartPr>
                <p14:xfrm>
                  <a:off x="459458" y="2294218"/>
                  <a:ext cx="46080" cy="1216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497F55E-877C-24AC-2A81-FF51775DFD1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52953" y="2287699"/>
                    <a:ext cx="59091" cy="1347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F276582-BA0E-7822-D7D6-0FEA69241C6A}"/>
                      </a:ext>
                    </a:extLst>
                  </p14:cNvPr>
                  <p14:cNvContentPartPr/>
                  <p14:nvPr/>
                </p14:nvContentPartPr>
                <p14:xfrm>
                  <a:off x="461258" y="2289898"/>
                  <a:ext cx="244440" cy="243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F276582-BA0E-7822-D7D6-0FEA69241C6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34038" y="2262677"/>
                    <a:ext cx="298337" cy="2972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CD5FB0B-A87F-6EA0-08ED-7AD4DC0122C9}"/>
                      </a:ext>
                    </a:extLst>
                  </p14:cNvPr>
                  <p14:cNvContentPartPr/>
                  <p14:nvPr/>
                </p14:nvContentPartPr>
                <p14:xfrm>
                  <a:off x="501938" y="2312938"/>
                  <a:ext cx="148320" cy="1609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CD5FB0B-A87F-6EA0-08ED-7AD4DC0122C9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74773" y="2285756"/>
                    <a:ext cx="202106" cy="2147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B90F711-5AEF-3A92-BAD5-35F82DDDAF0C}"/>
                      </a:ext>
                    </a:extLst>
                  </p14:cNvPr>
                  <p14:cNvContentPartPr/>
                  <p14:nvPr/>
                </p14:nvContentPartPr>
                <p14:xfrm>
                  <a:off x="589418" y="2376658"/>
                  <a:ext cx="6840" cy="828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B90F711-5AEF-3A92-BAD5-35F82DDDAF0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63110" y="2349599"/>
                    <a:ext cx="58929" cy="13637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4A627D-515E-D8FC-B30F-ACBF2CEC981B}"/>
                    </a:ext>
                  </a:extLst>
                </p14:cNvPr>
                <p14:cNvContentPartPr/>
                <p14:nvPr/>
              </p14:nvContentPartPr>
              <p14:xfrm>
                <a:off x="437880" y="2268415"/>
                <a:ext cx="7560" cy="28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4A627D-515E-D8FC-B30F-ACBF2CEC98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1400" y="2261885"/>
                  <a:ext cx="20520" cy="293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506E93-BFD4-D4A8-568E-7E3CE4D190CF}"/>
                    </a:ext>
                  </a:extLst>
                </p14:cNvPr>
                <p14:cNvContentPartPr/>
                <p14:nvPr/>
              </p14:nvContentPartPr>
              <p14:xfrm>
                <a:off x="444168" y="2545385"/>
                <a:ext cx="278640" cy="2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506E93-BFD4-D4A8-568E-7E3CE4D19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650" y="2539625"/>
                  <a:ext cx="291676" cy="14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7642283-C330-0C72-69EA-D4F5B93852C4}"/>
                </a:ext>
              </a:extLst>
            </p:cNvPr>
            <p:cNvGrpSpPr/>
            <p:nvPr/>
          </p:nvGrpSpPr>
          <p:grpSpPr>
            <a:xfrm>
              <a:off x="438768" y="2268185"/>
              <a:ext cx="293400" cy="278640"/>
              <a:chOff x="438768" y="2268185"/>
              <a:chExt cx="293400" cy="27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D6B53CEE-F2F5-524E-881A-A943968A972C}"/>
                      </a:ext>
                    </a:extLst>
                  </p14:cNvPr>
                  <p14:cNvContentPartPr/>
                  <p14:nvPr/>
                </p14:nvContentPartPr>
                <p14:xfrm>
                  <a:off x="445248" y="2268545"/>
                  <a:ext cx="173160" cy="61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D6B53CEE-F2F5-524E-881A-A943968A972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38734" y="2262425"/>
                    <a:ext cx="186188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B2E6C7B7-96D3-6669-FA23-D71012CCF144}"/>
                      </a:ext>
                    </a:extLst>
                  </p14:cNvPr>
                  <p14:cNvContentPartPr/>
                  <p14:nvPr/>
                </p14:nvContentPartPr>
                <p14:xfrm>
                  <a:off x="438768" y="2268185"/>
                  <a:ext cx="272160" cy="72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B2E6C7B7-96D3-6669-FA23-D71012CCF14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32236" y="2262014"/>
                    <a:ext cx="285224" cy="195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18CDFE8-5546-3224-B253-9EA21A7FA4F6}"/>
                      </a:ext>
                    </a:extLst>
                  </p14:cNvPr>
                  <p14:cNvContentPartPr/>
                  <p14:nvPr/>
                </p14:nvContentPartPr>
                <p14:xfrm>
                  <a:off x="726768" y="2269265"/>
                  <a:ext cx="5400" cy="2775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18CDFE8-5546-3224-B253-9EA21A7FA4F6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20877" y="2262734"/>
                    <a:ext cx="17182" cy="2906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7A55A114-4892-AD1D-4E06-2072D0802A71}"/>
                      </a:ext>
                    </a:extLst>
                  </p14:cNvPr>
                  <p14:cNvContentPartPr/>
                  <p14:nvPr/>
                </p14:nvContentPartPr>
                <p14:xfrm>
                  <a:off x="448488" y="2268185"/>
                  <a:ext cx="276840" cy="82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7A55A114-4892-AD1D-4E06-2072D0802A71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441961" y="2261975"/>
                    <a:ext cx="289893" cy="207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7DB4AF-0F39-47D4-71F1-D1EE134CE61B}"/>
              </a:ext>
            </a:extLst>
          </p:cNvPr>
          <p:cNvGrpSpPr/>
          <p:nvPr/>
        </p:nvGrpSpPr>
        <p:grpSpPr>
          <a:xfrm>
            <a:off x="6468775" y="3551269"/>
            <a:ext cx="368081" cy="367227"/>
            <a:chOff x="1168026" y="2120500"/>
            <a:chExt cx="556592" cy="55530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F37CD43-A8C4-FFA1-34F7-284ED4B40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/>
            <a:srcRect l="1359" t="84348" r="92933" b="2866"/>
            <a:stretch/>
          </p:blipFill>
          <p:spPr>
            <a:xfrm>
              <a:off x="1168026" y="2132461"/>
              <a:ext cx="556592" cy="5433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C856B9-F4C6-9FEC-6E6C-F11CC16905B7}"/>
                    </a:ext>
                  </a:extLst>
                </p14:cNvPr>
                <p14:cNvContentPartPr/>
                <p14:nvPr/>
              </p14:nvContentPartPr>
              <p14:xfrm>
                <a:off x="1387235" y="2120500"/>
                <a:ext cx="69120" cy="4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C856B9-F4C6-9FEC-6E6C-F11CC16905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74173" y="2107000"/>
                  <a:ext cx="95788" cy="71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DE9338-E353-E012-406D-60E5984035DD}"/>
                    </a:ext>
                  </a:extLst>
                </p14:cNvPr>
                <p14:cNvContentPartPr/>
                <p14:nvPr/>
              </p14:nvContentPartPr>
              <p14:xfrm>
                <a:off x="1401635" y="2153980"/>
                <a:ext cx="51840" cy="1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DE9338-E353-E012-406D-60E5984035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88135" y="2140847"/>
                  <a:ext cx="78300" cy="4049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933BD52-212F-532A-4C1C-E7F8A6D28DBB}"/>
                  </a:ext>
                </a:extLst>
              </p:cNvPr>
              <p:cNvSpPr txBox="1"/>
              <p:nvPr/>
            </p:nvSpPr>
            <p:spPr>
              <a:xfrm>
                <a:off x="6991344" y="3581266"/>
                <a:ext cx="4821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00B050"/>
                    </a:solidFill>
                    <a:latin typeface="+mj-lt"/>
                  </a:rPr>
                  <a:t>block to be </a:t>
                </a:r>
                <a:r>
                  <a:rPr lang="it-IT" dirty="0" err="1">
                    <a:solidFill>
                      <a:srgbClr val="00B050"/>
                    </a:solidFill>
                    <a:latin typeface="+mj-lt"/>
                  </a:rPr>
                  <a:t>authenticated</a:t>
                </a:r>
                <a:r>
                  <a:rPr lang="it-IT" dirty="0">
                    <a:solidFill>
                      <a:srgbClr val="00B050"/>
                    </a:solidFill>
                    <a:latin typeface="+mj-lt"/>
                  </a:rPr>
                  <a:t> (</a:t>
                </a:r>
                <a:r>
                  <a:rPr lang="it-IT" dirty="0" err="1">
                    <a:solidFill>
                      <a:srgbClr val="00B050"/>
                    </a:solidFill>
                    <a:latin typeface="+mj-lt"/>
                  </a:rPr>
                  <a:t>here</a:t>
                </a:r>
                <a:r>
                  <a:rPr lang="it-IT" dirty="0">
                    <a:solidFill>
                      <a:srgbClr val="00B05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it-IT" dirty="0">
                    <a:solidFill>
                      <a:srgbClr val="00B050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it-IT" dirty="0">
                    <a:solidFill>
                      <a:srgbClr val="00B050"/>
                    </a:solidFill>
                    <a:latin typeface="+mj-lt"/>
                  </a:rPr>
                  <a:t>)</a:t>
                </a:r>
                <a:endParaRPr lang="en-GB" dirty="0">
                  <a:solidFill>
                    <a:srgbClr val="00B05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933BD52-212F-532A-4C1C-E7F8A6D2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44" y="3581266"/>
                <a:ext cx="4821909" cy="369332"/>
              </a:xfrm>
              <a:prstGeom prst="rect">
                <a:avLst/>
              </a:prstGeom>
              <a:blipFill>
                <a:blip r:embed="rId42"/>
                <a:stretch>
                  <a:fillRect l="-113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F72E3DE-0CD5-B273-2F04-04E0389B3E3D}"/>
              </a:ext>
            </a:extLst>
          </p:cNvPr>
          <p:cNvSpPr/>
          <p:nvPr/>
        </p:nvSpPr>
        <p:spPr>
          <a:xfrm>
            <a:off x="611783" y="3551269"/>
            <a:ext cx="5507237" cy="33231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E533F7-64E0-77D2-16C8-BFE917E124C6}"/>
                  </a:ext>
                </a:extLst>
              </p:cNvPr>
              <p:cNvSpPr txBox="1"/>
              <p:nvPr/>
            </p:nvSpPr>
            <p:spPr>
              <a:xfrm>
                <a:off x="7029515" y="2461798"/>
                <a:ext cx="48629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FF9933"/>
                    </a:solidFill>
                    <a:latin typeface="+mj-lt"/>
                  </a:rPr>
                  <a:t>hash of the concatenated values of the children: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>
                      <a:rPr lang="it-IT" i="1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solidFill>
                          <a:srgbClr val="FF99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rgbClr val="FF993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E533F7-64E0-77D2-16C8-BFE917E1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515" y="2461798"/>
                <a:ext cx="4862948" cy="646331"/>
              </a:xfrm>
              <a:prstGeom prst="rect">
                <a:avLst/>
              </a:prstGeom>
              <a:blipFill>
                <a:blip r:embed="rId43"/>
                <a:stretch>
                  <a:fillRect l="-1003" t="-5660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325FF063-73C2-B058-CD94-820E0FBC11F8}"/>
              </a:ext>
            </a:extLst>
          </p:cNvPr>
          <p:cNvSpPr/>
          <p:nvPr/>
        </p:nvSpPr>
        <p:spPr>
          <a:xfrm>
            <a:off x="2055716" y="3225689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425773-9C97-D59B-3EA3-05850C0D6DC3}"/>
              </a:ext>
            </a:extLst>
          </p:cNvPr>
          <p:cNvSpPr/>
          <p:nvPr/>
        </p:nvSpPr>
        <p:spPr>
          <a:xfrm>
            <a:off x="3734803" y="3224717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50FF24-91BD-AFF3-DA76-5518D50D165F}"/>
              </a:ext>
            </a:extLst>
          </p:cNvPr>
          <p:cNvSpPr/>
          <p:nvPr/>
        </p:nvSpPr>
        <p:spPr>
          <a:xfrm>
            <a:off x="3416209" y="3224717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BCB8A8-E244-0CCA-40DA-F5CB9573DF27}"/>
              </a:ext>
            </a:extLst>
          </p:cNvPr>
          <p:cNvSpPr/>
          <p:nvPr/>
        </p:nvSpPr>
        <p:spPr>
          <a:xfrm>
            <a:off x="3083477" y="3224717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075B7-30A7-0A8D-FB27-0B54AEE5DDE9}"/>
              </a:ext>
            </a:extLst>
          </p:cNvPr>
          <p:cNvSpPr/>
          <p:nvPr/>
        </p:nvSpPr>
        <p:spPr>
          <a:xfrm>
            <a:off x="2381255" y="3224717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FF711C-84F1-C9AB-E297-5A917EB75E8B}"/>
              </a:ext>
            </a:extLst>
          </p:cNvPr>
          <p:cNvSpPr/>
          <p:nvPr/>
        </p:nvSpPr>
        <p:spPr>
          <a:xfrm>
            <a:off x="2750745" y="3224717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915BCB-9479-0871-287C-BC606BE3FE5D}"/>
              </a:ext>
            </a:extLst>
          </p:cNvPr>
          <p:cNvSpPr/>
          <p:nvPr/>
        </p:nvSpPr>
        <p:spPr>
          <a:xfrm>
            <a:off x="5300821" y="2615195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3A0CD3-F8F8-3F4D-6A6D-3E89BD748D48}"/>
              </a:ext>
            </a:extLst>
          </p:cNvPr>
          <p:cNvSpPr/>
          <p:nvPr/>
        </p:nvSpPr>
        <p:spPr>
          <a:xfrm>
            <a:off x="1722578" y="3225689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5DAF30-7F71-8418-02A1-2BD079A729B1}"/>
              </a:ext>
            </a:extLst>
          </p:cNvPr>
          <p:cNvSpPr/>
          <p:nvPr/>
        </p:nvSpPr>
        <p:spPr>
          <a:xfrm>
            <a:off x="1403582" y="3225696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F3506D-3EB5-D543-5F35-4310C951A1D8}"/>
              </a:ext>
            </a:extLst>
          </p:cNvPr>
          <p:cNvSpPr/>
          <p:nvPr/>
        </p:nvSpPr>
        <p:spPr>
          <a:xfrm>
            <a:off x="1034092" y="3226024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362004-D723-AD8F-8005-C86BE30A80E8}"/>
              </a:ext>
            </a:extLst>
          </p:cNvPr>
          <p:cNvSpPr/>
          <p:nvPr/>
        </p:nvSpPr>
        <p:spPr>
          <a:xfrm>
            <a:off x="711200" y="3226024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950E87-11C2-607A-80EF-F21E8EBA7461}"/>
              </a:ext>
            </a:extLst>
          </p:cNvPr>
          <p:cNvSpPr/>
          <p:nvPr/>
        </p:nvSpPr>
        <p:spPr>
          <a:xfrm>
            <a:off x="4098418" y="3231172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ADDA9C-5A79-BA20-3CF8-DB0C38B56905}"/>
              </a:ext>
            </a:extLst>
          </p:cNvPr>
          <p:cNvSpPr/>
          <p:nvPr/>
        </p:nvSpPr>
        <p:spPr>
          <a:xfrm>
            <a:off x="4763882" y="3235375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F4F03E-C533-D6B0-7DC2-B3130EE87332}"/>
              </a:ext>
            </a:extLst>
          </p:cNvPr>
          <p:cNvSpPr/>
          <p:nvPr/>
        </p:nvSpPr>
        <p:spPr>
          <a:xfrm>
            <a:off x="4432704" y="3231172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655FDE-8064-8ED4-0714-A35F90EFB5A5}"/>
              </a:ext>
            </a:extLst>
          </p:cNvPr>
          <p:cNvSpPr/>
          <p:nvPr/>
        </p:nvSpPr>
        <p:spPr>
          <a:xfrm>
            <a:off x="5078115" y="3238431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9DB485-AF8A-C4F6-6A2E-7D8117B728BE}"/>
              </a:ext>
            </a:extLst>
          </p:cNvPr>
          <p:cNvSpPr/>
          <p:nvPr/>
        </p:nvSpPr>
        <p:spPr>
          <a:xfrm>
            <a:off x="5442934" y="3231172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BAE7A2-2475-D7A5-CD11-08A4EB4E1860}"/>
              </a:ext>
            </a:extLst>
          </p:cNvPr>
          <p:cNvSpPr/>
          <p:nvPr/>
        </p:nvSpPr>
        <p:spPr>
          <a:xfrm>
            <a:off x="875109" y="2919114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DE0A-3D97-5B65-8A4D-C6DFD130C1C2}"/>
              </a:ext>
            </a:extLst>
          </p:cNvPr>
          <p:cNvSpPr/>
          <p:nvPr/>
        </p:nvSpPr>
        <p:spPr>
          <a:xfrm>
            <a:off x="5784401" y="3238431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58DA9C3-ED80-8EE4-6163-0157D3ACDF92}"/>
              </a:ext>
            </a:extLst>
          </p:cNvPr>
          <p:cNvSpPr/>
          <p:nvPr/>
        </p:nvSpPr>
        <p:spPr>
          <a:xfrm>
            <a:off x="2231358" y="2926372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37054D-38AD-C5A7-51E0-F811058A071B}"/>
              </a:ext>
            </a:extLst>
          </p:cNvPr>
          <p:cNvSpPr/>
          <p:nvPr/>
        </p:nvSpPr>
        <p:spPr>
          <a:xfrm>
            <a:off x="3587411" y="2928063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6C7285E-0E0A-1338-2C8A-C10D30F38F57}"/>
              </a:ext>
            </a:extLst>
          </p:cNvPr>
          <p:cNvSpPr/>
          <p:nvPr/>
        </p:nvSpPr>
        <p:spPr>
          <a:xfrm>
            <a:off x="2927863" y="2924397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E85FD2-B7D8-CB4D-2A63-98A070E0CF0F}"/>
              </a:ext>
            </a:extLst>
          </p:cNvPr>
          <p:cNvSpPr/>
          <p:nvPr/>
        </p:nvSpPr>
        <p:spPr>
          <a:xfrm>
            <a:off x="4287979" y="2919114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404174-5419-B7DB-F058-F2CE62FE8926}"/>
              </a:ext>
            </a:extLst>
          </p:cNvPr>
          <p:cNvSpPr/>
          <p:nvPr/>
        </p:nvSpPr>
        <p:spPr>
          <a:xfrm>
            <a:off x="5642774" y="2918334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C0E04FB-A487-5C8F-A74E-116D52094375}"/>
              </a:ext>
            </a:extLst>
          </p:cNvPr>
          <p:cNvSpPr/>
          <p:nvPr/>
        </p:nvSpPr>
        <p:spPr>
          <a:xfrm>
            <a:off x="4933295" y="2925228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D53C3B-E9D4-5DAD-C23A-D9C1ACE92CF0}"/>
              </a:ext>
            </a:extLst>
          </p:cNvPr>
          <p:cNvSpPr/>
          <p:nvPr/>
        </p:nvSpPr>
        <p:spPr>
          <a:xfrm>
            <a:off x="1573068" y="2924862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DBC309-6B51-C9C1-8EC7-4DD34967287B}"/>
              </a:ext>
            </a:extLst>
          </p:cNvPr>
          <p:cNvSpPr/>
          <p:nvPr/>
        </p:nvSpPr>
        <p:spPr>
          <a:xfrm>
            <a:off x="1920709" y="2143506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95103A8-7364-6AA3-4D80-C1DA79DAD8DB}"/>
              </a:ext>
            </a:extLst>
          </p:cNvPr>
          <p:cNvSpPr/>
          <p:nvPr/>
        </p:nvSpPr>
        <p:spPr>
          <a:xfrm>
            <a:off x="2607967" y="2613363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511AD2-0C30-CE86-7A7E-D2A880A5EBDC}"/>
              </a:ext>
            </a:extLst>
          </p:cNvPr>
          <p:cNvSpPr/>
          <p:nvPr/>
        </p:nvSpPr>
        <p:spPr>
          <a:xfrm>
            <a:off x="3240349" y="1674645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3670B6-70CE-8096-D9DF-A41F0699B0EC}"/>
              </a:ext>
            </a:extLst>
          </p:cNvPr>
          <p:cNvSpPr/>
          <p:nvPr/>
        </p:nvSpPr>
        <p:spPr>
          <a:xfrm>
            <a:off x="1250799" y="2620147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BC6199-AFDB-6BC1-C6C7-F6F8A29D6C5B}"/>
              </a:ext>
            </a:extLst>
          </p:cNvPr>
          <p:cNvSpPr/>
          <p:nvPr/>
        </p:nvSpPr>
        <p:spPr>
          <a:xfrm>
            <a:off x="4624559" y="2143506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66EA2A-1EAC-0817-92AC-A7BB572634EE}"/>
              </a:ext>
            </a:extLst>
          </p:cNvPr>
          <p:cNvSpPr/>
          <p:nvPr/>
        </p:nvSpPr>
        <p:spPr>
          <a:xfrm>
            <a:off x="3954394" y="2608845"/>
            <a:ext cx="250104" cy="250104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33"/>
              </a:solidFill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517DFAD-0242-C41D-C6A1-80CABB561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15" t="6807" r="48216" b="85581"/>
          <a:stretch/>
        </p:blipFill>
        <p:spPr>
          <a:xfrm>
            <a:off x="6716192" y="2659654"/>
            <a:ext cx="202661" cy="2056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27E60BF-8DB2-7BF7-5746-EB46D483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15" t="6807" r="48216" b="85581"/>
          <a:stretch/>
        </p:blipFill>
        <p:spPr>
          <a:xfrm>
            <a:off x="6526501" y="1684607"/>
            <a:ext cx="202661" cy="205645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1599DC6-74FC-0A75-AF0E-D1B2F234AD16}"/>
              </a:ext>
            </a:extLst>
          </p:cNvPr>
          <p:cNvSpPr/>
          <p:nvPr/>
        </p:nvSpPr>
        <p:spPr>
          <a:xfrm>
            <a:off x="3208529" y="1621273"/>
            <a:ext cx="332314" cy="332314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CA2463F-DCD0-F199-C8C6-B290C36E07FE}"/>
              </a:ext>
            </a:extLst>
          </p:cNvPr>
          <p:cNvSpPr txBox="1"/>
          <p:nvPr/>
        </p:nvSpPr>
        <p:spPr>
          <a:xfrm>
            <a:off x="7029515" y="1615031"/>
            <a:ext cx="32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333FF"/>
                </a:solidFill>
                <a:latin typeface="+mj-lt"/>
              </a:rPr>
              <a:t>root of the tree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892B01-FF41-AD73-3C45-439623E0B795}"/>
              </a:ext>
            </a:extLst>
          </p:cNvPr>
          <p:cNvSpPr txBox="1"/>
          <p:nvPr/>
        </p:nvSpPr>
        <p:spPr>
          <a:xfrm>
            <a:off x="355250" y="4956791"/>
            <a:ext cx="55072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+mj-lt"/>
              </a:rPr>
              <a:t>Use of Merkle </a:t>
            </a:r>
            <a:r>
              <a:rPr lang="it-IT" sz="2500" dirty="0" err="1">
                <a:latin typeface="+mj-lt"/>
              </a:rPr>
              <a:t>trees</a:t>
            </a:r>
            <a:r>
              <a:rPr lang="it-IT" sz="2500" dirty="0">
                <a:latin typeface="+mj-lt"/>
              </a:rPr>
              <a:t>: authentication</a:t>
            </a:r>
            <a:endParaRPr lang="en-GB" sz="2500" dirty="0"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B5338E-3F90-B8DF-91EE-488BC45B765C}"/>
              </a:ext>
            </a:extLst>
          </p:cNvPr>
          <p:cNvSpPr txBox="1"/>
          <p:nvPr/>
        </p:nvSpPr>
        <p:spPr>
          <a:xfrm>
            <a:off x="5442935" y="4575903"/>
            <a:ext cx="624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 err="1">
                <a:latin typeface="+mj-lt"/>
              </a:rPr>
              <a:t>Aim</a:t>
            </a:r>
            <a:r>
              <a:rPr lang="it-IT" sz="2500" b="1" dirty="0">
                <a:latin typeface="+mj-lt"/>
              </a:rPr>
              <a:t> of the paper:</a:t>
            </a:r>
          </a:p>
          <a:p>
            <a:pPr marL="342900" indent="-342900">
              <a:buFontTx/>
              <a:buChar char="-"/>
            </a:pPr>
            <a:r>
              <a:rPr lang="it-IT" sz="2500" dirty="0" err="1">
                <a:latin typeface="+mj-lt"/>
              </a:rPr>
              <a:t>introducing</a:t>
            </a:r>
            <a:r>
              <a:rPr lang="it-IT" sz="2500" dirty="0">
                <a:latin typeface="+mj-lt"/>
              </a:rPr>
              <a:t> Merkle </a:t>
            </a:r>
            <a:r>
              <a:rPr lang="it-IT" sz="2500" dirty="0" err="1">
                <a:latin typeface="+mj-lt"/>
              </a:rPr>
              <a:t>grids</a:t>
            </a:r>
            <a:r>
              <a:rPr lang="it-IT" sz="2500" dirty="0">
                <a:latin typeface="+mj-lt"/>
              </a:rPr>
              <a:t> (</a:t>
            </a:r>
            <a:r>
              <a:rPr lang="it-IT" sz="2500" dirty="0" err="1">
                <a:latin typeface="+mj-lt"/>
              </a:rPr>
              <a:t>less</a:t>
            </a:r>
            <a:r>
              <a:rPr lang="it-IT" sz="2500" dirty="0">
                <a:latin typeface="+mj-lt"/>
              </a:rPr>
              <a:t> </a:t>
            </a:r>
            <a:r>
              <a:rPr lang="it-IT" sz="2500" dirty="0" err="1">
                <a:latin typeface="+mj-lt"/>
              </a:rPr>
              <a:t>space</a:t>
            </a:r>
            <a:r>
              <a:rPr lang="it-IT" sz="2500" dirty="0">
                <a:latin typeface="+mj-lt"/>
              </a:rPr>
              <a:t> </a:t>
            </a:r>
            <a:r>
              <a:rPr lang="it-IT" sz="2500" dirty="0" err="1">
                <a:latin typeface="+mj-lt"/>
              </a:rPr>
              <a:t>needed</a:t>
            </a:r>
            <a:r>
              <a:rPr lang="it-IT" sz="2500" dirty="0">
                <a:latin typeface="+mj-lt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it-IT" sz="2500" dirty="0" err="1">
                <a:latin typeface="+mj-lt"/>
              </a:rPr>
              <a:t>comparison</a:t>
            </a:r>
            <a:r>
              <a:rPr lang="it-IT" sz="2500" dirty="0">
                <a:latin typeface="+mj-lt"/>
              </a:rPr>
              <a:t> of performances</a:t>
            </a:r>
          </a:p>
          <a:p>
            <a:pPr marL="342900" indent="-342900">
              <a:buFontTx/>
              <a:buChar char="-"/>
            </a:pPr>
            <a:endParaRPr lang="en-GB" sz="25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86A3C1-CB86-5CD9-A5B7-4688E241BCFD}"/>
              </a:ext>
            </a:extLst>
          </p:cNvPr>
          <p:cNvSpPr/>
          <p:nvPr/>
        </p:nvSpPr>
        <p:spPr>
          <a:xfrm>
            <a:off x="0" y="0"/>
            <a:ext cx="3333750" cy="548640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A5311-D58F-0830-A51D-DBEE6A96CC35}"/>
              </a:ext>
            </a:extLst>
          </p:cNvPr>
          <p:cNvSpPr txBox="1"/>
          <p:nvPr/>
        </p:nvSpPr>
        <p:spPr>
          <a:xfrm>
            <a:off x="87630" y="109328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Artifakt Element Thin" panose="020B0203050000020004" pitchFamily="34" charset="0"/>
                <a:ea typeface="Artifakt Element Thin" panose="020B0203050000020004" pitchFamily="34" charset="0"/>
              </a:rPr>
              <a:t>1. Introduction and </a:t>
            </a:r>
            <a:r>
              <a:rPr lang="it-IT" b="1" dirty="0" err="1">
                <a:solidFill>
                  <a:schemeClr val="bg1"/>
                </a:solidFill>
                <a:latin typeface="Artifakt Element Thin" panose="020B0203050000020004" pitchFamily="34" charset="0"/>
                <a:ea typeface="Artifakt Element Thin" panose="020B0203050000020004" pitchFamily="34" charset="0"/>
              </a:rPr>
              <a:t>purpose</a:t>
            </a:r>
            <a:endParaRPr lang="it-IT" b="1" dirty="0">
              <a:solidFill>
                <a:schemeClr val="bg1"/>
              </a:solidFill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  <a:p>
            <a:endParaRPr lang="it-IT" b="1" i="1" dirty="0">
              <a:solidFill>
                <a:schemeClr val="bg1"/>
              </a:solidFill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873C46-CEB7-6140-32BA-2DD6D639E609}"/>
              </a:ext>
            </a:extLst>
          </p:cNvPr>
          <p:cNvSpPr txBox="1"/>
          <p:nvPr/>
        </p:nvSpPr>
        <p:spPr>
          <a:xfrm>
            <a:off x="11165384" y="6390220"/>
            <a:ext cx="893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4/17</a:t>
            </a:r>
            <a:endParaRPr lang="en-GB" sz="14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698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46" grpId="0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152A29-4FA6-245F-DB68-FE0A6930B3A3}"/>
              </a:ext>
            </a:extLst>
          </p:cNvPr>
          <p:cNvSpPr/>
          <p:nvPr/>
        </p:nvSpPr>
        <p:spPr>
          <a:xfrm>
            <a:off x="0" y="6232260"/>
            <a:ext cx="12192000" cy="625740"/>
          </a:xfrm>
          <a:prstGeom prst="rect">
            <a:avLst/>
          </a:prstGeom>
          <a:gradFill flip="none" rotWithShape="1">
            <a:gsLst>
              <a:gs pos="16000">
                <a:srgbClr val="00B0F0">
                  <a:lumMod val="100000"/>
                  <a:alpha val="75000"/>
                </a:srgbClr>
              </a:gs>
              <a:gs pos="100000">
                <a:schemeClr val="accent1">
                  <a:lumMod val="75000"/>
                </a:schemeClr>
              </a:gs>
              <a:gs pos="55000">
                <a:srgbClr val="0070C0"/>
              </a:gs>
            </a:gsLst>
            <a:lin ang="5400000" scaled="0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0"/>
              </a:spcBef>
            </a:pPr>
            <a:r>
              <a:rPr lang="fi-FI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Gaia Marsich</a:t>
            </a:r>
            <a:endParaRPr lang="it-IT" sz="15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F1D98-59D7-325E-3F1F-A564F0BC693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gradFill flip="none" rotWithShape="1">
            <a:gsLst>
              <a:gs pos="16000">
                <a:srgbClr val="00B0F0">
                  <a:lumMod val="100000"/>
                  <a:alpha val="75000"/>
                </a:srgbClr>
              </a:gs>
              <a:gs pos="100000">
                <a:schemeClr val="accent1">
                  <a:lumMod val="75000"/>
                </a:schemeClr>
              </a:gs>
              <a:gs pos="55000">
                <a:srgbClr val="0070C0"/>
              </a:gs>
            </a:gsLst>
            <a:lin ang="16200000" scaled="0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2FB0-2444-686C-0683-E9B5B3B1F156}"/>
              </a:ext>
            </a:extLst>
          </p:cNvPr>
          <p:cNvSpPr txBox="1"/>
          <p:nvPr/>
        </p:nvSpPr>
        <p:spPr>
          <a:xfrm>
            <a:off x="11023973" y="6390220"/>
            <a:ext cx="103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t-IT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endParaRPr lang="it-IT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endParaRPr lang="it-IT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EE882-094B-43E4-8419-82B7292AC8BB}"/>
              </a:ext>
            </a:extLst>
          </p:cNvPr>
          <p:cNvSpPr txBox="1"/>
          <p:nvPr/>
        </p:nvSpPr>
        <p:spPr>
          <a:xfrm>
            <a:off x="10529691" y="109328"/>
            <a:ext cx="2023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 err="1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July</a:t>
            </a:r>
            <a:r>
              <a:rPr lang="it-IT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25, 2023</a:t>
            </a:r>
          </a:p>
          <a:p>
            <a:endParaRPr lang="it-IT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09DEC-5720-42C7-A752-3ACAD7B4B6C9}"/>
              </a:ext>
            </a:extLst>
          </p:cNvPr>
          <p:cNvSpPr txBox="1"/>
          <p:nvPr/>
        </p:nvSpPr>
        <p:spPr>
          <a:xfrm>
            <a:off x="0" y="1769842"/>
            <a:ext cx="12191999" cy="2092881"/>
          </a:xfrm>
          <a:prstGeom prst="rect">
            <a:avLst/>
          </a:prstGeom>
          <a:noFill/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0" h="0"/>
          </a:sp3d>
        </p:spPr>
        <p:txBody>
          <a:bodyPr wrap="square" rtlCol="0">
            <a:spAutoFit/>
            <a:sp3d extrusionH="57150" contourW="12700" prstMaterial="powder">
              <a:bevelT h="25400"/>
              <a:bevelB w="69850" h="38100" prst="cross"/>
              <a:extrusionClr>
                <a:srgbClr val="0070C0"/>
              </a:extrusionClr>
              <a:contourClr>
                <a:srgbClr val="00B0F0"/>
              </a:contourClr>
            </a:sp3d>
          </a:bodyPr>
          <a:lstStyle/>
          <a:p>
            <a:pPr algn="ctr"/>
            <a:endParaRPr lang="en-GB" sz="3200" dirty="0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endParaRPr lang="it-IT" sz="3600" dirty="0">
              <a:solidFill>
                <a:srgbClr val="0070C0"/>
              </a:solidFill>
              <a:latin typeface="Times New Roman" panose="02020603050405020304" pitchFamily="18" charset="0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  <a:p>
            <a:pPr algn="ctr"/>
            <a:endParaRPr lang="it-IT" sz="1100" dirty="0">
              <a:solidFill>
                <a:srgbClr val="0070C0"/>
              </a:solidFill>
              <a:latin typeface="Times New Roman" panose="02020603050405020304" pitchFamily="18" charset="0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it-IT" sz="4800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Thank </a:t>
            </a:r>
            <a:r>
              <a:rPr lang="it-IT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you</a:t>
            </a:r>
            <a:r>
              <a:rPr lang="it-IT" sz="4800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 for the </a:t>
            </a:r>
            <a:r>
              <a:rPr lang="it-IT" sz="4800" dirty="0" err="1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attention</a:t>
            </a:r>
            <a:r>
              <a:rPr lang="it-IT" sz="4800" dirty="0">
                <a:solidFill>
                  <a:srgbClr val="0070C0"/>
                </a:solidFill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31FA0B9D-F460-5050-D054-9F463CEC2FB6}"/>
              </a:ext>
            </a:extLst>
          </p:cNvPr>
          <p:cNvSpPr txBox="1">
            <a:spLocks/>
          </p:cNvSpPr>
          <p:nvPr/>
        </p:nvSpPr>
        <p:spPr>
          <a:xfrm>
            <a:off x="3365402" y="6247936"/>
            <a:ext cx="5780169" cy="62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it-IT" sz="1500" dirty="0" err="1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Algorithmic</a:t>
            </a:r>
            <a:r>
              <a:rPr lang="it-IT" sz="15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Design</a:t>
            </a:r>
          </a:p>
          <a:p>
            <a:pPr>
              <a:spcBef>
                <a:spcPts val="0"/>
              </a:spcBef>
            </a:pPr>
            <a:endParaRPr lang="it-IT" sz="6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en-GB" sz="1500" i="1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Presentation: «Merkle Hash Grids Instead of Merkle Trees»</a:t>
            </a:r>
          </a:p>
          <a:p>
            <a:pPr>
              <a:spcBef>
                <a:spcPts val="0"/>
              </a:spcBef>
            </a:pPr>
            <a:endParaRPr lang="en-GB" sz="1500" i="1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0"/>
              </a:spcBef>
            </a:pPr>
            <a:endParaRPr lang="it-IT" sz="15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36647-0086-06C1-F915-D86F8E58893A}"/>
              </a:ext>
            </a:extLst>
          </p:cNvPr>
          <p:cNvSpPr txBox="1"/>
          <p:nvPr/>
        </p:nvSpPr>
        <p:spPr>
          <a:xfrm>
            <a:off x="11165384" y="6390220"/>
            <a:ext cx="893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17/17</a:t>
            </a:r>
            <a:endParaRPr lang="en-GB" sz="1400" dirty="0">
              <a:solidFill>
                <a:schemeClr val="bg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28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250</Words>
  <Application>Microsoft Office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Yu Gothic UI Semilight</vt:lpstr>
      <vt:lpstr>Arial</vt:lpstr>
      <vt:lpstr>Artifakt Element Thin</vt:lpstr>
      <vt:lpstr>Calibri</vt:lpstr>
      <vt:lpstr>Calibri Light</vt:lpstr>
      <vt:lpstr>Cambria Math</vt:lpstr>
      <vt:lpstr>Segoe UI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MARSICH GAIA [SM3500600]</dc:creator>
  <cp:lastModifiedBy>Marsich  Gaia</cp:lastModifiedBy>
  <cp:revision>376</cp:revision>
  <dcterms:created xsi:type="dcterms:W3CDTF">2023-01-23T13:32:41Z</dcterms:created>
  <dcterms:modified xsi:type="dcterms:W3CDTF">2024-06-20T19:28:57Z</dcterms:modified>
</cp:coreProperties>
</file>