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12"/>
  </p:notesMasterIdLst>
  <p:handoutMasterIdLst>
    <p:handoutMasterId r:id="rId13"/>
  </p:handoutMasterIdLst>
  <p:sldIdLst>
    <p:sldId id="273" r:id="rId2"/>
    <p:sldId id="346" r:id="rId3"/>
    <p:sldId id="274" r:id="rId4"/>
    <p:sldId id="344" r:id="rId5"/>
    <p:sldId id="279" r:id="rId6"/>
    <p:sldId id="275" r:id="rId7"/>
    <p:sldId id="348" r:id="rId8"/>
    <p:sldId id="349" r:id="rId9"/>
    <p:sldId id="347" r:id="rId10"/>
    <p:sldId id="266" r:id="rId11"/>
  </p:sldIdLst>
  <p:sldSz cx="17340263" cy="9753600"/>
  <p:notesSz cx="6858000" cy="9144000"/>
  <p:defaultTextStyle>
    <a:lvl1pPr defTabSz="584200">
      <a:lnSpc>
        <a:spcPct val="120000"/>
      </a:lnSpc>
      <a:defRPr sz="2400">
        <a:latin typeface="Source Sans Pro"/>
        <a:ea typeface="Source Sans Pro"/>
        <a:cs typeface="Source Sans Pro"/>
        <a:sym typeface="Source Sans Pro"/>
      </a:defRPr>
    </a:lvl1pPr>
    <a:lvl2pPr indent="228600" defTabSz="584200">
      <a:lnSpc>
        <a:spcPct val="120000"/>
      </a:lnSpc>
      <a:defRPr sz="2400">
        <a:latin typeface="Source Sans Pro"/>
        <a:ea typeface="Source Sans Pro"/>
        <a:cs typeface="Source Sans Pro"/>
        <a:sym typeface="Source Sans Pro"/>
      </a:defRPr>
    </a:lvl2pPr>
    <a:lvl3pPr indent="457200" defTabSz="584200">
      <a:lnSpc>
        <a:spcPct val="120000"/>
      </a:lnSpc>
      <a:defRPr sz="2400">
        <a:latin typeface="Source Sans Pro"/>
        <a:ea typeface="Source Sans Pro"/>
        <a:cs typeface="Source Sans Pro"/>
        <a:sym typeface="Source Sans Pro"/>
      </a:defRPr>
    </a:lvl3pPr>
    <a:lvl4pPr indent="685800" defTabSz="584200">
      <a:lnSpc>
        <a:spcPct val="120000"/>
      </a:lnSpc>
      <a:defRPr sz="2400">
        <a:latin typeface="Source Sans Pro"/>
        <a:ea typeface="Source Sans Pro"/>
        <a:cs typeface="Source Sans Pro"/>
        <a:sym typeface="Source Sans Pro"/>
      </a:defRPr>
    </a:lvl4pPr>
    <a:lvl5pPr indent="914400" defTabSz="584200">
      <a:lnSpc>
        <a:spcPct val="120000"/>
      </a:lnSpc>
      <a:defRPr sz="2400">
        <a:latin typeface="Source Sans Pro"/>
        <a:ea typeface="Source Sans Pro"/>
        <a:cs typeface="Source Sans Pro"/>
        <a:sym typeface="Source Sans Pro"/>
      </a:defRPr>
    </a:lvl5pPr>
    <a:lvl6pPr indent="1143000" defTabSz="584200">
      <a:lnSpc>
        <a:spcPct val="120000"/>
      </a:lnSpc>
      <a:defRPr sz="2400">
        <a:latin typeface="Source Sans Pro"/>
        <a:ea typeface="Source Sans Pro"/>
        <a:cs typeface="Source Sans Pro"/>
        <a:sym typeface="Source Sans Pro"/>
      </a:defRPr>
    </a:lvl6pPr>
    <a:lvl7pPr indent="1371600" defTabSz="584200">
      <a:lnSpc>
        <a:spcPct val="120000"/>
      </a:lnSpc>
      <a:defRPr sz="2400">
        <a:latin typeface="Source Sans Pro"/>
        <a:ea typeface="Source Sans Pro"/>
        <a:cs typeface="Source Sans Pro"/>
        <a:sym typeface="Source Sans Pro"/>
      </a:defRPr>
    </a:lvl7pPr>
    <a:lvl8pPr indent="1600200" defTabSz="584200">
      <a:lnSpc>
        <a:spcPct val="120000"/>
      </a:lnSpc>
      <a:defRPr sz="2400">
        <a:latin typeface="Source Sans Pro"/>
        <a:ea typeface="Source Sans Pro"/>
        <a:cs typeface="Source Sans Pro"/>
        <a:sym typeface="Source Sans Pro"/>
      </a:defRPr>
    </a:lvl8pPr>
    <a:lvl9pPr indent="1828800" defTabSz="584200">
      <a:lnSpc>
        <a:spcPct val="120000"/>
      </a:lnSpc>
      <a:defRPr sz="2400"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BBFC77FB-9ED0-4EC9-95AA-A1379042E64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EFEFE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FE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FEF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FF87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1" d="100"/>
          <a:sy n="71" d="100"/>
        </p:scale>
        <p:origin x="91" y="254"/>
      </p:cViewPr>
      <p:guideLst>
        <p:guide orient="horz" pos="3072"/>
        <p:guide pos="5462"/>
      </p:guideLst>
    </p:cSldViewPr>
  </p:slideViewPr>
  <p:outlineViewPr>
    <p:cViewPr>
      <p:scale>
        <a:sx n="33" d="100"/>
        <a:sy n="33" d="100"/>
      </p:scale>
      <p:origin x="0" y="46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6" d="100"/>
          <a:sy n="76" d="100"/>
        </p:scale>
        <p:origin x="1851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5D541-1F48-432E-814B-A9B697C79064}" type="datetimeFigureOut">
              <a:rPr lang="de-DE" smtClean="0"/>
              <a:t>18.05.2018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A70CB-DA10-40BF-8E60-444916EF2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921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8747073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/>
          <p:cNvGrpSpPr/>
          <p:nvPr userDrawn="1"/>
        </p:nvGrpSpPr>
        <p:grpSpPr>
          <a:xfrm>
            <a:off x="-893228" y="-1803796"/>
            <a:ext cx="12607240" cy="12800229"/>
            <a:chOff x="12949318" y="4063388"/>
            <a:chExt cx="509805" cy="517609"/>
          </a:xfrm>
        </p:grpSpPr>
        <p:sp>
          <p:nvSpPr>
            <p:cNvPr id="25" name="Freeform 7"/>
            <p:cNvSpPr>
              <a:spLocks/>
            </p:cNvSpPr>
            <p:nvPr userDrawn="1"/>
          </p:nvSpPr>
          <p:spPr bwMode="auto">
            <a:xfrm>
              <a:off x="13244970" y="4063388"/>
              <a:ext cx="214153" cy="270509"/>
            </a:xfrm>
            <a:custGeom>
              <a:avLst/>
              <a:gdLst>
                <a:gd name="T0" fmla="*/ 31 w 140"/>
                <a:gd name="T1" fmla="*/ 0 h 176"/>
                <a:gd name="T2" fmla="*/ 140 w 140"/>
                <a:gd name="T3" fmla="*/ 39 h 176"/>
                <a:gd name="T4" fmla="*/ 80 w 140"/>
                <a:gd name="T5" fmla="*/ 176 h 176"/>
                <a:gd name="T6" fmla="*/ 0 w 140"/>
                <a:gd name="T7" fmla="*/ 27 h 176"/>
                <a:gd name="T8" fmla="*/ 31 w 140"/>
                <a:gd name="T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76">
                  <a:moveTo>
                    <a:pt x="31" y="0"/>
                  </a:moveTo>
                  <a:cubicBezTo>
                    <a:pt x="85" y="0"/>
                    <a:pt x="140" y="9"/>
                    <a:pt x="140" y="39"/>
                  </a:cubicBezTo>
                  <a:cubicBezTo>
                    <a:pt x="140" y="101"/>
                    <a:pt x="100" y="176"/>
                    <a:pt x="80" y="176"/>
                  </a:cubicBezTo>
                  <a:cubicBezTo>
                    <a:pt x="44" y="176"/>
                    <a:pt x="0" y="77"/>
                    <a:pt x="0" y="27"/>
                  </a:cubicBezTo>
                  <a:cubicBezTo>
                    <a:pt x="0" y="4"/>
                    <a:pt x="9" y="0"/>
                    <a:pt x="31" y="0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12949318" y="4071192"/>
              <a:ext cx="385822" cy="509805"/>
            </a:xfrm>
            <a:custGeom>
              <a:avLst/>
              <a:gdLst>
                <a:gd name="T0" fmla="*/ 252 w 252"/>
                <a:gd name="T1" fmla="*/ 227 h 332"/>
                <a:gd name="T2" fmla="*/ 237 w 252"/>
                <a:gd name="T3" fmla="*/ 229 h 332"/>
                <a:gd name="T4" fmla="*/ 132 w 252"/>
                <a:gd name="T5" fmla="*/ 30 h 332"/>
                <a:gd name="T6" fmla="*/ 142 w 252"/>
                <a:gd name="T7" fmla="*/ 0 h 332"/>
                <a:gd name="T8" fmla="*/ 7 w 252"/>
                <a:gd name="T9" fmla="*/ 50 h 332"/>
                <a:gd name="T10" fmla="*/ 0 w 252"/>
                <a:gd name="T11" fmla="*/ 78 h 332"/>
                <a:gd name="T12" fmla="*/ 142 w 252"/>
                <a:gd name="T13" fmla="*/ 332 h 332"/>
                <a:gd name="T14" fmla="*/ 252 w 252"/>
                <a:gd name="T15" fmla="*/ 227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332">
                  <a:moveTo>
                    <a:pt x="252" y="227"/>
                  </a:moveTo>
                  <a:cubicBezTo>
                    <a:pt x="247" y="228"/>
                    <a:pt x="243" y="229"/>
                    <a:pt x="237" y="229"/>
                  </a:cubicBezTo>
                  <a:cubicBezTo>
                    <a:pt x="195" y="229"/>
                    <a:pt x="132" y="79"/>
                    <a:pt x="132" y="30"/>
                  </a:cubicBezTo>
                  <a:cubicBezTo>
                    <a:pt x="132" y="11"/>
                    <a:pt x="136" y="5"/>
                    <a:pt x="142" y="0"/>
                  </a:cubicBezTo>
                  <a:cubicBezTo>
                    <a:pt x="90" y="6"/>
                    <a:pt x="27" y="25"/>
                    <a:pt x="7" y="50"/>
                  </a:cubicBezTo>
                  <a:cubicBezTo>
                    <a:pt x="3" y="56"/>
                    <a:pt x="0" y="65"/>
                    <a:pt x="0" y="78"/>
                  </a:cubicBezTo>
                  <a:cubicBezTo>
                    <a:pt x="0" y="155"/>
                    <a:pt x="83" y="332"/>
                    <a:pt x="142" y="332"/>
                  </a:cubicBezTo>
                  <a:cubicBezTo>
                    <a:pt x="169" y="332"/>
                    <a:pt x="214" y="287"/>
                    <a:pt x="252" y="227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grpSp>
        <p:nvGrpSpPr>
          <p:cNvPr id="7" name="Gruppieren 6"/>
          <p:cNvGrpSpPr/>
          <p:nvPr userDrawn="1"/>
        </p:nvGrpSpPr>
        <p:grpSpPr>
          <a:xfrm>
            <a:off x="-758140" y="-1803796"/>
            <a:ext cx="12607240" cy="12800229"/>
            <a:chOff x="12949318" y="4063388"/>
            <a:chExt cx="509805" cy="517609"/>
          </a:xfrm>
        </p:grpSpPr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2949318" y="4071192"/>
              <a:ext cx="385822" cy="509805"/>
            </a:xfrm>
            <a:custGeom>
              <a:avLst/>
              <a:gdLst>
                <a:gd name="T0" fmla="*/ 252 w 252"/>
                <a:gd name="T1" fmla="*/ 227 h 332"/>
                <a:gd name="T2" fmla="*/ 237 w 252"/>
                <a:gd name="T3" fmla="*/ 229 h 332"/>
                <a:gd name="T4" fmla="*/ 132 w 252"/>
                <a:gd name="T5" fmla="*/ 30 h 332"/>
                <a:gd name="T6" fmla="*/ 142 w 252"/>
                <a:gd name="T7" fmla="*/ 0 h 332"/>
                <a:gd name="T8" fmla="*/ 7 w 252"/>
                <a:gd name="T9" fmla="*/ 50 h 332"/>
                <a:gd name="T10" fmla="*/ 0 w 252"/>
                <a:gd name="T11" fmla="*/ 78 h 332"/>
                <a:gd name="T12" fmla="*/ 142 w 252"/>
                <a:gd name="T13" fmla="*/ 332 h 332"/>
                <a:gd name="T14" fmla="*/ 252 w 252"/>
                <a:gd name="T15" fmla="*/ 227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332">
                  <a:moveTo>
                    <a:pt x="252" y="227"/>
                  </a:moveTo>
                  <a:cubicBezTo>
                    <a:pt x="247" y="228"/>
                    <a:pt x="243" y="229"/>
                    <a:pt x="237" y="229"/>
                  </a:cubicBezTo>
                  <a:cubicBezTo>
                    <a:pt x="195" y="229"/>
                    <a:pt x="132" y="79"/>
                    <a:pt x="132" y="30"/>
                  </a:cubicBezTo>
                  <a:cubicBezTo>
                    <a:pt x="132" y="11"/>
                    <a:pt x="136" y="5"/>
                    <a:pt x="142" y="0"/>
                  </a:cubicBezTo>
                  <a:cubicBezTo>
                    <a:pt x="90" y="6"/>
                    <a:pt x="27" y="25"/>
                    <a:pt x="7" y="50"/>
                  </a:cubicBezTo>
                  <a:cubicBezTo>
                    <a:pt x="3" y="56"/>
                    <a:pt x="0" y="65"/>
                    <a:pt x="0" y="78"/>
                  </a:cubicBezTo>
                  <a:cubicBezTo>
                    <a:pt x="0" y="155"/>
                    <a:pt x="83" y="332"/>
                    <a:pt x="142" y="332"/>
                  </a:cubicBezTo>
                  <a:cubicBezTo>
                    <a:pt x="169" y="332"/>
                    <a:pt x="214" y="287"/>
                    <a:pt x="252" y="227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13244970" y="4063388"/>
              <a:ext cx="214153" cy="270509"/>
            </a:xfrm>
            <a:custGeom>
              <a:avLst/>
              <a:gdLst>
                <a:gd name="T0" fmla="*/ 31 w 140"/>
                <a:gd name="T1" fmla="*/ 0 h 176"/>
                <a:gd name="T2" fmla="*/ 140 w 140"/>
                <a:gd name="T3" fmla="*/ 39 h 176"/>
                <a:gd name="T4" fmla="*/ 80 w 140"/>
                <a:gd name="T5" fmla="*/ 176 h 176"/>
                <a:gd name="T6" fmla="*/ 0 w 140"/>
                <a:gd name="T7" fmla="*/ 27 h 176"/>
                <a:gd name="T8" fmla="*/ 31 w 140"/>
                <a:gd name="T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76">
                  <a:moveTo>
                    <a:pt x="31" y="0"/>
                  </a:moveTo>
                  <a:cubicBezTo>
                    <a:pt x="85" y="0"/>
                    <a:pt x="140" y="9"/>
                    <a:pt x="140" y="39"/>
                  </a:cubicBezTo>
                  <a:cubicBezTo>
                    <a:pt x="140" y="101"/>
                    <a:pt x="100" y="176"/>
                    <a:pt x="80" y="176"/>
                  </a:cubicBezTo>
                  <a:cubicBezTo>
                    <a:pt x="44" y="176"/>
                    <a:pt x="0" y="77"/>
                    <a:pt x="0" y="27"/>
                  </a:cubicBezTo>
                  <a:cubicBezTo>
                    <a:pt x="0" y="4"/>
                    <a:pt x="9" y="0"/>
                    <a:pt x="31" y="0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0" name="Titel 3"/>
          <p:cNvSpPr>
            <a:spLocks noGrp="1"/>
          </p:cNvSpPr>
          <p:nvPr>
            <p:ph type="title" hasCustomPrompt="1"/>
          </p:nvPr>
        </p:nvSpPr>
        <p:spPr>
          <a:xfrm>
            <a:off x="1181099" y="1466483"/>
            <a:ext cx="10335063" cy="37532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80000"/>
              </a:lnSpc>
              <a:defRPr sz="120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hare-Regular" panose="02000506040000020004" pitchFamily="50" charset="0"/>
              </a:defRPr>
            </a:lvl1pPr>
          </a:lstStyle>
          <a:p>
            <a:r>
              <a:rPr lang="de-DE" dirty="0"/>
              <a:t>KLICKEN BEARBEITEN</a:t>
            </a:r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1068666" y="7076748"/>
            <a:ext cx="5479434" cy="57317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FontTx/>
              <a:buNone/>
              <a:defRPr sz="4000" b="1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 sz="3000"/>
            </a:lvl2pPr>
            <a:lvl3pPr>
              <a:defRPr sz="3000"/>
            </a:lvl3pPr>
            <a:lvl4pPr>
              <a:defRPr sz="3000"/>
            </a:lvl4pPr>
            <a:lvl5pPr>
              <a:defRPr sz="3000"/>
            </a:lvl5pPr>
          </a:lstStyle>
          <a:p>
            <a:pPr lvl="0"/>
            <a:r>
              <a:rPr lang="de-DE" dirty="0"/>
              <a:t>Maximilian Mustermann</a:t>
            </a:r>
          </a:p>
        </p:txBody>
      </p:sp>
      <p:grpSp>
        <p:nvGrpSpPr>
          <p:cNvPr id="26" name="Gruppieren 25"/>
          <p:cNvGrpSpPr/>
          <p:nvPr userDrawn="1"/>
        </p:nvGrpSpPr>
        <p:grpSpPr>
          <a:xfrm>
            <a:off x="14706725" y="688770"/>
            <a:ext cx="1855411" cy="517609"/>
            <a:chOff x="14706725" y="688770"/>
            <a:chExt cx="1855411" cy="517609"/>
          </a:xfrm>
        </p:grpSpPr>
        <p:sp>
          <p:nvSpPr>
            <p:cNvPr id="14" name="Freeform 5"/>
            <p:cNvSpPr>
              <a:spLocks noEditPoints="1"/>
            </p:cNvSpPr>
            <p:nvPr userDrawn="1"/>
          </p:nvSpPr>
          <p:spPr bwMode="auto">
            <a:xfrm>
              <a:off x="15318837" y="817956"/>
              <a:ext cx="1243299" cy="388423"/>
            </a:xfrm>
            <a:custGeom>
              <a:avLst/>
              <a:gdLst>
                <a:gd name="T0" fmla="*/ 85 w 812"/>
                <a:gd name="T1" fmla="*/ 29 h 253"/>
                <a:gd name="T2" fmla="*/ 85 w 812"/>
                <a:gd name="T3" fmla="*/ 250 h 253"/>
                <a:gd name="T4" fmla="*/ 54 w 812"/>
                <a:gd name="T5" fmla="*/ 250 h 253"/>
                <a:gd name="T6" fmla="*/ 54 w 812"/>
                <a:gd name="T7" fmla="*/ 29 h 253"/>
                <a:gd name="T8" fmla="*/ 0 w 812"/>
                <a:gd name="T9" fmla="*/ 29 h 253"/>
                <a:gd name="T10" fmla="*/ 0 w 812"/>
                <a:gd name="T11" fmla="*/ 2 h 253"/>
                <a:gd name="T12" fmla="*/ 140 w 812"/>
                <a:gd name="T13" fmla="*/ 2 h 253"/>
                <a:gd name="T14" fmla="*/ 140 w 812"/>
                <a:gd name="T15" fmla="*/ 29 h 253"/>
                <a:gd name="T16" fmla="*/ 85 w 812"/>
                <a:gd name="T17" fmla="*/ 29 h 253"/>
                <a:gd name="T18" fmla="*/ 250 w 812"/>
                <a:gd name="T19" fmla="*/ 135 h 253"/>
                <a:gd name="T20" fmla="*/ 250 w 812"/>
                <a:gd name="T21" fmla="*/ 250 h 253"/>
                <a:gd name="T22" fmla="*/ 218 w 812"/>
                <a:gd name="T23" fmla="*/ 250 h 253"/>
                <a:gd name="T24" fmla="*/ 218 w 812"/>
                <a:gd name="T25" fmla="*/ 135 h 253"/>
                <a:gd name="T26" fmla="*/ 155 w 812"/>
                <a:gd name="T27" fmla="*/ 2 h 253"/>
                <a:gd name="T28" fmla="*/ 189 w 812"/>
                <a:gd name="T29" fmla="*/ 2 h 253"/>
                <a:gd name="T30" fmla="*/ 236 w 812"/>
                <a:gd name="T31" fmla="*/ 103 h 253"/>
                <a:gd name="T32" fmla="*/ 282 w 812"/>
                <a:gd name="T33" fmla="*/ 2 h 253"/>
                <a:gd name="T34" fmla="*/ 315 w 812"/>
                <a:gd name="T35" fmla="*/ 2 h 253"/>
                <a:gd name="T36" fmla="*/ 250 w 812"/>
                <a:gd name="T37" fmla="*/ 135 h 253"/>
                <a:gd name="T38" fmla="*/ 410 w 812"/>
                <a:gd name="T39" fmla="*/ 157 h 253"/>
                <a:gd name="T40" fmla="*/ 380 w 812"/>
                <a:gd name="T41" fmla="*/ 157 h 253"/>
                <a:gd name="T42" fmla="*/ 380 w 812"/>
                <a:gd name="T43" fmla="*/ 250 h 253"/>
                <a:gd name="T44" fmla="*/ 350 w 812"/>
                <a:gd name="T45" fmla="*/ 250 h 253"/>
                <a:gd name="T46" fmla="*/ 350 w 812"/>
                <a:gd name="T47" fmla="*/ 2 h 253"/>
                <a:gd name="T48" fmla="*/ 410 w 812"/>
                <a:gd name="T49" fmla="*/ 0 h 253"/>
                <a:gd name="T50" fmla="*/ 479 w 812"/>
                <a:gd name="T51" fmla="*/ 77 h 253"/>
                <a:gd name="T52" fmla="*/ 410 w 812"/>
                <a:gd name="T53" fmla="*/ 157 h 253"/>
                <a:gd name="T54" fmla="*/ 414 w 812"/>
                <a:gd name="T55" fmla="*/ 25 h 253"/>
                <a:gd name="T56" fmla="*/ 380 w 812"/>
                <a:gd name="T57" fmla="*/ 28 h 253"/>
                <a:gd name="T58" fmla="*/ 380 w 812"/>
                <a:gd name="T59" fmla="*/ 131 h 253"/>
                <a:gd name="T60" fmla="*/ 414 w 812"/>
                <a:gd name="T61" fmla="*/ 131 h 253"/>
                <a:gd name="T62" fmla="*/ 447 w 812"/>
                <a:gd name="T63" fmla="*/ 79 h 253"/>
                <a:gd name="T64" fmla="*/ 414 w 812"/>
                <a:gd name="T65" fmla="*/ 25 h 253"/>
                <a:gd name="T66" fmla="*/ 590 w 812"/>
                <a:gd name="T67" fmla="*/ 253 h 253"/>
                <a:gd name="T68" fmla="*/ 516 w 812"/>
                <a:gd name="T69" fmla="*/ 123 h 253"/>
                <a:gd name="T70" fmla="*/ 590 w 812"/>
                <a:gd name="T71" fmla="*/ 0 h 253"/>
                <a:gd name="T72" fmla="*/ 664 w 812"/>
                <a:gd name="T73" fmla="*/ 123 h 253"/>
                <a:gd name="T74" fmla="*/ 590 w 812"/>
                <a:gd name="T75" fmla="*/ 253 h 253"/>
                <a:gd name="T76" fmla="*/ 590 w 812"/>
                <a:gd name="T77" fmla="*/ 26 h 253"/>
                <a:gd name="T78" fmla="*/ 547 w 812"/>
                <a:gd name="T79" fmla="*/ 125 h 253"/>
                <a:gd name="T80" fmla="*/ 590 w 812"/>
                <a:gd name="T81" fmla="*/ 227 h 253"/>
                <a:gd name="T82" fmla="*/ 632 w 812"/>
                <a:gd name="T83" fmla="*/ 125 h 253"/>
                <a:gd name="T84" fmla="*/ 590 w 812"/>
                <a:gd name="T85" fmla="*/ 26 h 253"/>
                <a:gd name="T86" fmla="*/ 753 w 812"/>
                <a:gd name="T87" fmla="*/ 253 h 253"/>
                <a:gd name="T88" fmla="*/ 706 w 812"/>
                <a:gd name="T89" fmla="*/ 246 h 253"/>
                <a:gd name="T90" fmla="*/ 706 w 812"/>
                <a:gd name="T91" fmla="*/ 221 h 253"/>
                <a:gd name="T92" fmla="*/ 752 w 812"/>
                <a:gd name="T93" fmla="*/ 226 h 253"/>
                <a:gd name="T94" fmla="*/ 782 w 812"/>
                <a:gd name="T95" fmla="*/ 184 h 253"/>
                <a:gd name="T96" fmla="*/ 752 w 812"/>
                <a:gd name="T97" fmla="*/ 134 h 253"/>
                <a:gd name="T98" fmla="*/ 723 w 812"/>
                <a:gd name="T99" fmla="*/ 134 h 253"/>
                <a:gd name="T100" fmla="*/ 723 w 812"/>
                <a:gd name="T101" fmla="*/ 109 h 253"/>
                <a:gd name="T102" fmla="*/ 748 w 812"/>
                <a:gd name="T103" fmla="*/ 109 h 253"/>
                <a:gd name="T104" fmla="*/ 778 w 812"/>
                <a:gd name="T105" fmla="*/ 65 h 253"/>
                <a:gd name="T106" fmla="*/ 752 w 812"/>
                <a:gd name="T107" fmla="*/ 26 h 253"/>
                <a:gd name="T108" fmla="*/ 708 w 812"/>
                <a:gd name="T109" fmla="*/ 32 h 253"/>
                <a:gd name="T110" fmla="*/ 708 w 812"/>
                <a:gd name="T111" fmla="*/ 6 h 253"/>
                <a:gd name="T112" fmla="*/ 751 w 812"/>
                <a:gd name="T113" fmla="*/ 0 h 253"/>
                <a:gd name="T114" fmla="*/ 808 w 812"/>
                <a:gd name="T115" fmla="*/ 68 h 253"/>
                <a:gd name="T116" fmla="*/ 781 w 812"/>
                <a:gd name="T117" fmla="*/ 120 h 253"/>
                <a:gd name="T118" fmla="*/ 812 w 812"/>
                <a:gd name="T119" fmla="*/ 180 h 253"/>
                <a:gd name="T120" fmla="*/ 753 w 812"/>
                <a:gd name="T1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12" h="253">
                  <a:moveTo>
                    <a:pt x="85" y="29"/>
                  </a:moveTo>
                  <a:cubicBezTo>
                    <a:pt x="85" y="250"/>
                    <a:pt x="85" y="250"/>
                    <a:pt x="85" y="250"/>
                  </a:cubicBezTo>
                  <a:cubicBezTo>
                    <a:pt x="54" y="250"/>
                    <a:pt x="54" y="250"/>
                    <a:pt x="54" y="25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9"/>
                    <a:pt x="140" y="29"/>
                    <a:pt x="140" y="29"/>
                  </a:cubicBezTo>
                  <a:lnTo>
                    <a:pt x="85" y="29"/>
                  </a:lnTo>
                  <a:close/>
                  <a:moveTo>
                    <a:pt x="250" y="135"/>
                  </a:moveTo>
                  <a:cubicBezTo>
                    <a:pt x="250" y="250"/>
                    <a:pt x="250" y="250"/>
                    <a:pt x="250" y="250"/>
                  </a:cubicBezTo>
                  <a:cubicBezTo>
                    <a:pt x="218" y="250"/>
                    <a:pt x="218" y="250"/>
                    <a:pt x="218" y="250"/>
                  </a:cubicBezTo>
                  <a:cubicBezTo>
                    <a:pt x="218" y="135"/>
                    <a:pt x="218" y="135"/>
                    <a:pt x="218" y="135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236" y="103"/>
                    <a:pt x="236" y="103"/>
                    <a:pt x="236" y="103"/>
                  </a:cubicBezTo>
                  <a:cubicBezTo>
                    <a:pt x="282" y="2"/>
                    <a:pt x="282" y="2"/>
                    <a:pt x="282" y="2"/>
                  </a:cubicBezTo>
                  <a:cubicBezTo>
                    <a:pt x="315" y="2"/>
                    <a:pt x="315" y="2"/>
                    <a:pt x="315" y="2"/>
                  </a:cubicBezTo>
                  <a:lnTo>
                    <a:pt x="250" y="135"/>
                  </a:lnTo>
                  <a:close/>
                  <a:moveTo>
                    <a:pt x="410" y="157"/>
                  </a:moveTo>
                  <a:cubicBezTo>
                    <a:pt x="380" y="157"/>
                    <a:pt x="380" y="157"/>
                    <a:pt x="380" y="157"/>
                  </a:cubicBezTo>
                  <a:cubicBezTo>
                    <a:pt x="380" y="250"/>
                    <a:pt x="380" y="250"/>
                    <a:pt x="380" y="250"/>
                  </a:cubicBezTo>
                  <a:cubicBezTo>
                    <a:pt x="350" y="250"/>
                    <a:pt x="350" y="250"/>
                    <a:pt x="350" y="250"/>
                  </a:cubicBezTo>
                  <a:cubicBezTo>
                    <a:pt x="350" y="2"/>
                    <a:pt x="350" y="2"/>
                    <a:pt x="350" y="2"/>
                  </a:cubicBezTo>
                  <a:cubicBezTo>
                    <a:pt x="350" y="2"/>
                    <a:pt x="380" y="0"/>
                    <a:pt x="410" y="0"/>
                  </a:cubicBezTo>
                  <a:cubicBezTo>
                    <a:pt x="463" y="0"/>
                    <a:pt x="479" y="33"/>
                    <a:pt x="479" y="77"/>
                  </a:cubicBezTo>
                  <a:cubicBezTo>
                    <a:pt x="479" y="130"/>
                    <a:pt x="460" y="157"/>
                    <a:pt x="410" y="157"/>
                  </a:cubicBezTo>
                  <a:moveTo>
                    <a:pt x="414" y="25"/>
                  </a:moveTo>
                  <a:cubicBezTo>
                    <a:pt x="394" y="25"/>
                    <a:pt x="380" y="28"/>
                    <a:pt x="380" y="28"/>
                  </a:cubicBezTo>
                  <a:cubicBezTo>
                    <a:pt x="380" y="131"/>
                    <a:pt x="380" y="131"/>
                    <a:pt x="380" y="131"/>
                  </a:cubicBezTo>
                  <a:cubicBezTo>
                    <a:pt x="414" y="131"/>
                    <a:pt x="414" y="131"/>
                    <a:pt x="414" y="131"/>
                  </a:cubicBezTo>
                  <a:cubicBezTo>
                    <a:pt x="434" y="131"/>
                    <a:pt x="447" y="118"/>
                    <a:pt x="447" y="79"/>
                  </a:cubicBezTo>
                  <a:cubicBezTo>
                    <a:pt x="447" y="44"/>
                    <a:pt x="439" y="25"/>
                    <a:pt x="414" y="25"/>
                  </a:cubicBezTo>
                  <a:moveTo>
                    <a:pt x="590" y="253"/>
                  </a:moveTo>
                  <a:cubicBezTo>
                    <a:pt x="532" y="253"/>
                    <a:pt x="516" y="210"/>
                    <a:pt x="516" y="123"/>
                  </a:cubicBezTo>
                  <a:cubicBezTo>
                    <a:pt x="516" y="40"/>
                    <a:pt x="532" y="0"/>
                    <a:pt x="590" y="0"/>
                  </a:cubicBezTo>
                  <a:cubicBezTo>
                    <a:pt x="648" y="0"/>
                    <a:pt x="664" y="40"/>
                    <a:pt x="664" y="123"/>
                  </a:cubicBezTo>
                  <a:cubicBezTo>
                    <a:pt x="664" y="210"/>
                    <a:pt x="648" y="253"/>
                    <a:pt x="590" y="253"/>
                  </a:cubicBezTo>
                  <a:moveTo>
                    <a:pt x="590" y="26"/>
                  </a:moveTo>
                  <a:cubicBezTo>
                    <a:pt x="558" y="26"/>
                    <a:pt x="547" y="47"/>
                    <a:pt x="547" y="125"/>
                  </a:cubicBezTo>
                  <a:cubicBezTo>
                    <a:pt x="547" y="201"/>
                    <a:pt x="558" y="227"/>
                    <a:pt x="590" y="227"/>
                  </a:cubicBezTo>
                  <a:cubicBezTo>
                    <a:pt x="622" y="227"/>
                    <a:pt x="632" y="201"/>
                    <a:pt x="632" y="125"/>
                  </a:cubicBezTo>
                  <a:cubicBezTo>
                    <a:pt x="632" y="47"/>
                    <a:pt x="622" y="26"/>
                    <a:pt x="590" y="26"/>
                  </a:cubicBezTo>
                  <a:moveTo>
                    <a:pt x="753" y="253"/>
                  </a:moveTo>
                  <a:cubicBezTo>
                    <a:pt x="735" y="253"/>
                    <a:pt x="710" y="247"/>
                    <a:pt x="706" y="246"/>
                  </a:cubicBezTo>
                  <a:cubicBezTo>
                    <a:pt x="706" y="221"/>
                    <a:pt x="706" y="221"/>
                    <a:pt x="706" y="221"/>
                  </a:cubicBezTo>
                  <a:cubicBezTo>
                    <a:pt x="715" y="222"/>
                    <a:pt x="737" y="226"/>
                    <a:pt x="752" y="226"/>
                  </a:cubicBezTo>
                  <a:cubicBezTo>
                    <a:pt x="770" y="226"/>
                    <a:pt x="782" y="211"/>
                    <a:pt x="782" y="184"/>
                  </a:cubicBezTo>
                  <a:cubicBezTo>
                    <a:pt x="782" y="151"/>
                    <a:pt x="777" y="134"/>
                    <a:pt x="752" y="134"/>
                  </a:cubicBezTo>
                  <a:cubicBezTo>
                    <a:pt x="723" y="134"/>
                    <a:pt x="723" y="134"/>
                    <a:pt x="723" y="134"/>
                  </a:cubicBezTo>
                  <a:cubicBezTo>
                    <a:pt x="723" y="109"/>
                    <a:pt x="723" y="109"/>
                    <a:pt x="723" y="109"/>
                  </a:cubicBezTo>
                  <a:cubicBezTo>
                    <a:pt x="748" y="109"/>
                    <a:pt x="748" y="109"/>
                    <a:pt x="748" y="109"/>
                  </a:cubicBezTo>
                  <a:cubicBezTo>
                    <a:pt x="777" y="109"/>
                    <a:pt x="778" y="79"/>
                    <a:pt x="778" y="65"/>
                  </a:cubicBezTo>
                  <a:cubicBezTo>
                    <a:pt x="778" y="37"/>
                    <a:pt x="769" y="26"/>
                    <a:pt x="752" y="26"/>
                  </a:cubicBezTo>
                  <a:cubicBezTo>
                    <a:pt x="736" y="26"/>
                    <a:pt x="718" y="30"/>
                    <a:pt x="708" y="32"/>
                  </a:cubicBezTo>
                  <a:cubicBezTo>
                    <a:pt x="708" y="6"/>
                    <a:pt x="708" y="6"/>
                    <a:pt x="708" y="6"/>
                  </a:cubicBezTo>
                  <a:cubicBezTo>
                    <a:pt x="712" y="5"/>
                    <a:pt x="733" y="0"/>
                    <a:pt x="751" y="0"/>
                  </a:cubicBezTo>
                  <a:cubicBezTo>
                    <a:pt x="787" y="0"/>
                    <a:pt x="808" y="16"/>
                    <a:pt x="808" y="68"/>
                  </a:cubicBezTo>
                  <a:cubicBezTo>
                    <a:pt x="808" y="92"/>
                    <a:pt x="800" y="113"/>
                    <a:pt x="781" y="120"/>
                  </a:cubicBezTo>
                  <a:cubicBezTo>
                    <a:pt x="803" y="122"/>
                    <a:pt x="812" y="145"/>
                    <a:pt x="812" y="180"/>
                  </a:cubicBezTo>
                  <a:cubicBezTo>
                    <a:pt x="812" y="233"/>
                    <a:pt x="792" y="253"/>
                    <a:pt x="753" y="2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14706725" y="696574"/>
              <a:ext cx="385822" cy="509805"/>
            </a:xfrm>
            <a:custGeom>
              <a:avLst/>
              <a:gdLst>
                <a:gd name="T0" fmla="*/ 252 w 252"/>
                <a:gd name="T1" fmla="*/ 227 h 332"/>
                <a:gd name="T2" fmla="*/ 237 w 252"/>
                <a:gd name="T3" fmla="*/ 229 h 332"/>
                <a:gd name="T4" fmla="*/ 132 w 252"/>
                <a:gd name="T5" fmla="*/ 30 h 332"/>
                <a:gd name="T6" fmla="*/ 142 w 252"/>
                <a:gd name="T7" fmla="*/ 0 h 332"/>
                <a:gd name="T8" fmla="*/ 7 w 252"/>
                <a:gd name="T9" fmla="*/ 50 h 332"/>
                <a:gd name="T10" fmla="*/ 0 w 252"/>
                <a:gd name="T11" fmla="*/ 78 h 332"/>
                <a:gd name="T12" fmla="*/ 142 w 252"/>
                <a:gd name="T13" fmla="*/ 332 h 332"/>
                <a:gd name="T14" fmla="*/ 252 w 252"/>
                <a:gd name="T15" fmla="*/ 227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332">
                  <a:moveTo>
                    <a:pt x="252" y="227"/>
                  </a:moveTo>
                  <a:cubicBezTo>
                    <a:pt x="247" y="228"/>
                    <a:pt x="243" y="229"/>
                    <a:pt x="237" y="229"/>
                  </a:cubicBezTo>
                  <a:cubicBezTo>
                    <a:pt x="195" y="229"/>
                    <a:pt x="132" y="79"/>
                    <a:pt x="132" y="30"/>
                  </a:cubicBezTo>
                  <a:cubicBezTo>
                    <a:pt x="132" y="11"/>
                    <a:pt x="136" y="5"/>
                    <a:pt x="142" y="0"/>
                  </a:cubicBezTo>
                  <a:cubicBezTo>
                    <a:pt x="90" y="6"/>
                    <a:pt x="27" y="25"/>
                    <a:pt x="7" y="50"/>
                  </a:cubicBezTo>
                  <a:cubicBezTo>
                    <a:pt x="3" y="56"/>
                    <a:pt x="0" y="65"/>
                    <a:pt x="0" y="78"/>
                  </a:cubicBezTo>
                  <a:cubicBezTo>
                    <a:pt x="0" y="155"/>
                    <a:pt x="83" y="332"/>
                    <a:pt x="142" y="332"/>
                  </a:cubicBezTo>
                  <a:cubicBezTo>
                    <a:pt x="169" y="332"/>
                    <a:pt x="214" y="287"/>
                    <a:pt x="252" y="22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15002377" y="688770"/>
              <a:ext cx="214153" cy="270509"/>
            </a:xfrm>
            <a:custGeom>
              <a:avLst/>
              <a:gdLst>
                <a:gd name="T0" fmla="*/ 31 w 140"/>
                <a:gd name="T1" fmla="*/ 0 h 176"/>
                <a:gd name="T2" fmla="*/ 140 w 140"/>
                <a:gd name="T3" fmla="*/ 39 h 176"/>
                <a:gd name="T4" fmla="*/ 80 w 140"/>
                <a:gd name="T5" fmla="*/ 176 h 176"/>
                <a:gd name="T6" fmla="*/ 0 w 140"/>
                <a:gd name="T7" fmla="*/ 27 h 176"/>
                <a:gd name="T8" fmla="*/ 31 w 140"/>
                <a:gd name="T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76">
                  <a:moveTo>
                    <a:pt x="31" y="0"/>
                  </a:moveTo>
                  <a:cubicBezTo>
                    <a:pt x="85" y="0"/>
                    <a:pt x="140" y="9"/>
                    <a:pt x="140" y="39"/>
                  </a:cubicBezTo>
                  <a:cubicBezTo>
                    <a:pt x="140" y="101"/>
                    <a:pt x="100" y="176"/>
                    <a:pt x="80" y="176"/>
                  </a:cubicBezTo>
                  <a:cubicBezTo>
                    <a:pt x="44" y="176"/>
                    <a:pt x="0" y="77"/>
                    <a:pt x="0" y="27"/>
                  </a:cubicBezTo>
                  <a:cubicBezTo>
                    <a:pt x="0" y="4"/>
                    <a:pt x="9" y="0"/>
                    <a:pt x="3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grpSp>
        <p:nvGrpSpPr>
          <p:cNvPr id="17" name="Group 10"/>
          <p:cNvGrpSpPr>
            <a:grpSpLocks noChangeAspect="1"/>
          </p:cNvGrpSpPr>
          <p:nvPr userDrawn="1"/>
        </p:nvGrpSpPr>
        <p:grpSpPr bwMode="auto">
          <a:xfrm>
            <a:off x="11087099" y="8209900"/>
            <a:ext cx="329263" cy="268187"/>
            <a:chOff x="3238" y="4580"/>
            <a:chExt cx="1930" cy="157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8" name="AutoShape 9"/>
            <p:cNvSpPr>
              <a:spLocks noChangeAspect="1" noChangeArrowheads="1" noTextEdit="1"/>
            </p:cNvSpPr>
            <p:nvPr userDrawn="1"/>
          </p:nvSpPr>
          <p:spPr bwMode="auto">
            <a:xfrm>
              <a:off x="3238" y="4580"/>
              <a:ext cx="1930" cy="1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1"/>
            <p:cNvSpPr>
              <a:spLocks/>
            </p:cNvSpPr>
            <p:nvPr userDrawn="1"/>
          </p:nvSpPr>
          <p:spPr bwMode="auto">
            <a:xfrm>
              <a:off x="3236" y="4578"/>
              <a:ext cx="1934" cy="1572"/>
            </a:xfrm>
            <a:custGeom>
              <a:avLst/>
              <a:gdLst>
                <a:gd name="T0" fmla="*/ 1094 w 1094"/>
                <a:gd name="T1" fmla="*/ 105 h 888"/>
                <a:gd name="T2" fmla="*/ 965 w 1094"/>
                <a:gd name="T3" fmla="*/ 140 h 888"/>
                <a:gd name="T4" fmla="*/ 1064 w 1094"/>
                <a:gd name="T5" fmla="*/ 16 h 888"/>
                <a:gd name="T6" fmla="*/ 921 w 1094"/>
                <a:gd name="T7" fmla="*/ 71 h 888"/>
                <a:gd name="T8" fmla="*/ 757 w 1094"/>
                <a:gd name="T9" fmla="*/ 0 h 888"/>
                <a:gd name="T10" fmla="*/ 533 w 1094"/>
                <a:gd name="T11" fmla="*/ 224 h 888"/>
                <a:gd name="T12" fmla="*/ 539 w 1094"/>
                <a:gd name="T13" fmla="*/ 275 h 888"/>
                <a:gd name="T14" fmla="*/ 76 w 1094"/>
                <a:gd name="T15" fmla="*/ 41 h 888"/>
                <a:gd name="T16" fmla="*/ 46 w 1094"/>
                <a:gd name="T17" fmla="*/ 154 h 888"/>
                <a:gd name="T18" fmla="*/ 146 w 1094"/>
                <a:gd name="T19" fmla="*/ 340 h 888"/>
                <a:gd name="T20" fmla="*/ 44 w 1094"/>
                <a:gd name="T21" fmla="*/ 312 h 888"/>
                <a:gd name="T22" fmla="*/ 44 w 1094"/>
                <a:gd name="T23" fmla="*/ 315 h 888"/>
                <a:gd name="T24" fmla="*/ 224 w 1094"/>
                <a:gd name="T25" fmla="*/ 535 h 888"/>
                <a:gd name="T26" fmla="*/ 165 w 1094"/>
                <a:gd name="T27" fmla="*/ 543 h 888"/>
                <a:gd name="T28" fmla="*/ 123 w 1094"/>
                <a:gd name="T29" fmla="*/ 539 h 888"/>
                <a:gd name="T30" fmla="*/ 332 w 1094"/>
                <a:gd name="T31" fmla="*/ 695 h 888"/>
                <a:gd name="T32" fmla="*/ 54 w 1094"/>
                <a:gd name="T33" fmla="*/ 791 h 888"/>
                <a:gd name="T34" fmla="*/ 0 w 1094"/>
                <a:gd name="T35" fmla="*/ 788 h 888"/>
                <a:gd name="T36" fmla="*/ 344 w 1094"/>
                <a:gd name="T37" fmla="*/ 888 h 888"/>
                <a:gd name="T38" fmla="*/ 982 w 1094"/>
                <a:gd name="T39" fmla="*/ 250 h 888"/>
                <a:gd name="T40" fmla="*/ 982 w 1094"/>
                <a:gd name="T41" fmla="*/ 221 h 888"/>
                <a:gd name="T42" fmla="*/ 1094 w 1094"/>
                <a:gd name="T43" fmla="*/ 105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94" h="888">
                  <a:moveTo>
                    <a:pt x="1094" y="105"/>
                  </a:moveTo>
                  <a:cubicBezTo>
                    <a:pt x="1054" y="123"/>
                    <a:pt x="1010" y="135"/>
                    <a:pt x="965" y="140"/>
                  </a:cubicBezTo>
                  <a:cubicBezTo>
                    <a:pt x="1011" y="112"/>
                    <a:pt x="1047" y="68"/>
                    <a:pt x="1064" y="16"/>
                  </a:cubicBezTo>
                  <a:cubicBezTo>
                    <a:pt x="1020" y="42"/>
                    <a:pt x="972" y="60"/>
                    <a:pt x="921" y="71"/>
                  </a:cubicBezTo>
                  <a:cubicBezTo>
                    <a:pt x="880" y="27"/>
                    <a:pt x="822" y="0"/>
                    <a:pt x="757" y="0"/>
                  </a:cubicBezTo>
                  <a:cubicBezTo>
                    <a:pt x="633" y="0"/>
                    <a:pt x="533" y="100"/>
                    <a:pt x="533" y="224"/>
                  </a:cubicBezTo>
                  <a:cubicBezTo>
                    <a:pt x="533" y="242"/>
                    <a:pt x="535" y="259"/>
                    <a:pt x="539" y="275"/>
                  </a:cubicBezTo>
                  <a:cubicBezTo>
                    <a:pt x="352" y="266"/>
                    <a:pt x="187" y="176"/>
                    <a:pt x="76" y="41"/>
                  </a:cubicBezTo>
                  <a:cubicBezTo>
                    <a:pt x="57" y="74"/>
                    <a:pt x="46" y="112"/>
                    <a:pt x="46" y="154"/>
                  </a:cubicBezTo>
                  <a:cubicBezTo>
                    <a:pt x="46" y="231"/>
                    <a:pt x="86" y="300"/>
                    <a:pt x="146" y="340"/>
                  </a:cubicBezTo>
                  <a:cubicBezTo>
                    <a:pt x="109" y="339"/>
                    <a:pt x="74" y="329"/>
                    <a:pt x="44" y="312"/>
                  </a:cubicBezTo>
                  <a:cubicBezTo>
                    <a:pt x="44" y="313"/>
                    <a:pt x="44" y="314"/>
                    <a:pt x="44" y="315"/>
                  </a:cubicBezTo>
                  <a:cubicBezTo>
                    <a:pt x="44" y="424"/>
                    <a:pt x="121" y="514"/>
                    <a:pt x="224" y="535"/>
                  </a:cubicBezTo>
                  <a:cubicBezTo>
                    <a:pt x="205" y="540"/>
                    <a:pt x="185" y="543"/>
                    <a:pt x="165" y="543"/>
                  </a:cubicBezTo>
                  <a:cubicBezTo>
                    <a:pt x="151" y="543"/>
                    <a:pt x="136" y="541"/>
                    <a:pt x="123" y="539"/>
                  </a:cubicBezTo>
                  <a:cubicBezTo>
                    <a:pt x="151" y="628"/>
                    <a:pt x="234" y="693"/>
                    <a:pt x="332" y="695"/>
                  </a:cubicBezTo>
                  <a:cubicBezTo>
                    <a:pt x="256" y="755"/>
                    <a:pt x="159" y="791"/>
                    <a:pt x="54" y="791"/>
                  </a:cubicBezTo>
                  <a:cubicBezTo>
                    <a:pt x="36" y="791"/>
                    <a:pt x="18" y="790"/>
                    <a:pt x="0" y="788"/>
                  </a:cubicBezTo>
                  <a:cubicBezTo>
                    <a:pt x="100" y="851"/>
                    <a:pt x="217" y="888"/>
                    <a:pt x="344" y="888"/>
                  </a:cubicBezTo>
                  <a:cubicBezTo>
                    <a:pt x="757" y="888"/>
                    <a:pt x="982" y="547"/>
                    <a:pt x="982" y="250"/>
                  </a:cubicBezTo>
                  <a:cubicBezTo>
                    <a:pt x="982" y="240"/>
                    <a:pt x="982" y="231"/>
                    <a:pt x="982" y="221"/>
                  </a:cubicBezTo>
                  <a:cubicBezTo>
                    <a:pt x="1026" y="189"/>
                    <a:pt x="1064" y="150"/>
                    <a:pt x="1094" y="1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20" name="Textplatzhalt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1067993" y="7657717"/>
            <a:ext cx="5480108" cy="31906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maximilian.mustermann@typo3.org</a:t>
            </a:r>
          </a:p>
        </p:txBody>
      </p:sp>
      <p:sp>
        <p:nvSpPr>
          <p:cNvPr id="21" name="Textplatzhalter 2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1516164" y="8152221"/>
            <a:ext cx="5031938" cy="33520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de-DE" dirty="0"/>
              <a:t>@</a:t>
            </a:r>
            <a:r>
              <a:rPr lang="de-DE" dirty="0" err="1"/>
              <a:t>maxmustermann</a:t>
            </a:r>
            <a:endParaRPr lang="de-DE" dirty="0"/>
          </a:p>
        </p:txBody>
      </p:sp>
      <p:sp>
        <p:nvSpPr>
          <p:cNvPr id="22" name="Textplatzhalter 26"/>
          <p:cNvSpPr>
            <a:spLocks noGrp="1"/>
          </p:cNvSpPr>
          <p:nvPr userDrawn="1">
            <p:ph type="body" sz="quarter" idx="14"/>
          </p:nvPr>
        </p:nvSpPr>
        <p:spPr>
          <a:xfrm>
            <a:off x="1181100" y="5257800"/>
            <a:ext cx="7488238" cy="1818948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FontTx/>
              <a:buNone/>
              <a:defRPr sz="40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02161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93800" y="820800"/>
            <a:ext cx="14955838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INSERT HEADLINE HERE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93800" y="1800000"/>
            <a:ext cx="7335838" cy="360000"/>
          </a:xfrm>
        </p:spPr>
        <p:txBody>
          <a:bodyPr anchor="b"/>
          <a:lstStyle>
            <a:lvl1pPr marL="0" indent="0"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Insert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comparision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193800" y="2573517"/>
            <a:ext cx="7335838" cy="5310481"/>
          </a:xfrm>
        </p:spPr>
        <p:txBody>
          <a:bodyPr anchor="ctr" anchorCtr="0"/>
          <a:lstStyle>
            <a:lvl1pPr marL="539750" indent="-539750">
              <a:defRPr/>
            </a:lvl1pPr>
            <a:lvl2pPr>
              <a:defRPr/>
            </a:lvl2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linebreak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linebreak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8778875" y="1800000"/>
            <a:ext cx="7370763" cy="36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Insert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comparision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8778875" y="2573517"/>
            <a:ext cx="7370763" cy="5310482"/>
          </a:xfrm>
        </p:spPr>
        <p:txBody>
          <a:bodyPr anchor="ctr" anchorCtr="0"/>
          <a:lstStyle>
            <a:lvl1pPr marL="539750" indent="-539750">
              <a:defRPr/>
            </a:lvl1pPr>
            <a:lvl2pPr>
              <a:defRPr/>
            </a:lvl2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linebreak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linebreak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919D-1B40-413A-A24F-DC4DAEFA8927}" type="datetime1">
              <a:rPr lang="de-DE" smtClean="0"/>
              <a:t>18.05.2018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Configurable in Head- and Footnote section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44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92213" y="821346"/>
            <a:ext cx="12447587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INSERT HEADLINE HERE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58CE-971E-4CD6-9C86-2B871FC50FA5}" type="datetime1">
              <a:rPr lang="de-DE" smtClean="0"/>
              <a:t>18.05.2018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Configurable in Head- and Footnote section</a:t>
            </a:r>
            <a:endParaRPr lang="de-DE" dirty="0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 hasCustomPrompt="1"/>
          </p:nvPr>
        </p:nvSpPr>
        <p:spPr>
          <a:xfrm>
            <a:off x="1192213" y="1620000"/>
            <a:ext cx="14966950" cy="658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Insert Chart </a:t>
            </a:r>
            <a:r>
              <a:rPr lang="de-DE" dirty="0" err="1"/>
              <a:t>or</a:t>
            </a:r>
            <a:r>
              <a:rPr lang="de-DE" dirty="0"/>
              <a:t> Diagramm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460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92213" y="821346"/>
            <a:ext cx="12447587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INSERT HEADLINE HERE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5B3E-5AF7-4C97-8679-1E43F8E481C8}" type="datetime1">
              <a:rPr lang="de-DE" smtClean="0"/>
              <a:t>18.05.2018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Configurable in Head- and Footnote section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44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E110-83A0-4C5D-A343-3AA61B64FE99}" type="datetime1">
              <a:rPr lang="de-DE" smtClean="0"/>
              <a:t>18.05.2018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Configurable in Head- and Footnote section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21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Headline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92213" y="989014"/>
            <a:ext cx="7477125" cy="7488236"/>
          </a:xfrm>
        </p:spPr>
        <p:txBody>
          <a:bodyPr anchor="ctr" anchorCtr="0">
            <a:normAutofit/>
          </a:bodyPr>
          <a:lstStyle>
            <a:lvl1pPr>
              <a:lnSpc>
                <a:spcPct val="80000"/>
              </a:lnSpc>
              <a:defRPr sz="9000" b="1" i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de-DE" dirty="0"/>
              <a:t>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B60E5F-6AFD-4DA7-892F-BCC359284A30}" type="datetime1">
              <a:rPr lang="de-DE" smtClean="0"/>
              <a:pPr/>
              <a:t>18.05.2018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THE FUTURE OF TYPO3 CMS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t>‹Nr.›</a:t>
            </a:fld>
            <a:endParaRPr lang="de-DE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706725" y="688770"/>
            <a:ext cx="1855411" cy="517609"/>
            <a:chOff x="14706725" y="688770"/>
            <a:chExt cx="1855411" cy="517609"/>
          </a:xfrm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auto">
            <a:xfrm>
              <a:off x="15318837" y="817956"/>
              <a:ext cx="1243299" cy="388423"/>
            </a:xfrm>
            <a:custGeom>
              <a:avLst/>
              <a:gdLst>
                <a:gd name="T0" fmla="*/ 85 w 812"/>
                <a:gd name="T1" fmla="*/ 29 h 253"/>
                <a:gd name="T2" fmla="*/ 85 w 812"/>
                <a:gd name="T3" fmla="*/ 250 h 253"/>
                <a:gd name="T4" fmla="*/ 54 w 812"/>
                <a:gd name="T5" fmla="*/ 250 h 253"/>
                <a:gd name="T6" fmla="*/ 54 w 812"/>
                <a:gd name="T7" fmla="*/ 29 h 253"/>
                <a:gd name="T8" fmla="*/ 0 w 812"/>
                <a:gd name="T9" fmla="*/ 29 h 253"/>
                <a:gd name="T10" fmla="*/ 0 w 812"/>
                <a:gd name="T11" fmla="*/ 2 h 253"/>
                <a:gd name="T12" fmla="*/ 140 w 812"/>
                <a:gd name="T13" fmla="*/ 2 h 253"/>
                <a:gd name="T14" fmla="*/ 140 w 812"/>
                <a:gd name="T15" fmla="*/ 29 h 253"/>
                <a:gd name="T16" fmla="*/ 85 w 812"/>
                <a:gd name="T17" fmla="*/ 29 h 253"/>
                <a:gd name="T18" fmla="*/ 250 w 812"/>
                <a:gd name="T19" fmla="*/ 135 h 253"/>
                <a:gd name="T20" fmla="*/ 250 w 812"/>
                <a:gd name="T21" fmla="*/ 250 h 253"/>
                <a:gd name="T22" fmla="*/ 218 w 812"/>
                <a:gd name="T23" fmla="*/ 250 h 253"/>
                <a:gd name="T24" fmla="*/ 218 w 812"/>
                <a:gd name="T25" fmla="*/ 135 h 253"/>
                <a:gd name="T26" fmla="*/ 155 w 812"/>
                <a:gd name="T27" fmla="*/ 2 h 253"/>
                <a:gd name="T28" fmla="*/ 189 w 812"/>
                <a:gd name="T29" fmla="*/ 2 h 253"/>
                <a:gd name="T30" fmla="*/ 236 w 812"/>
                <a:gd name="T31" fmla="*/ 103 h 253"/>
                <a:gd name="T32" fmla="*/ 282 w 812"/>
                <a:gd name="T33" fmla="*/ 2 h 253"/>
                <a:gd name="T34" fmla="*/ 315 w 812"/>
                <a:gd name="T35" fmla="*/ 2 h 253"/>
                <a:gd name="T36" fmla="*/ 250 w 812"/>
                <a:gd name="T37" fmla="*/ 135 h 253"/>
                <a:gd name="T38" fmla="*/ 410 w 812"/>
                <a:gd name="T39" fmla="*/ 157 h 253"/>
                <a:gd name="T40" fmla="*/ 380 w 812"/>
                <a:gd name="T41" fmla="*/ 157 h 253"/>
                <a:gd name="T42" fmla="*/ 380 w 812"/>
                <a:gd name="T43" fmla="*/ 250 h 253"/>
                <a:gd name="T44" fmla="*/ 350 w 812"/>
                <a:gd name="T45" fmla="*/ 250 h 253"/>
                <a:gd name="T46" fmla="*/ 350 w 812"/>
                <a:gd name="T47" fmla="*/ 2 h 253"/>
                <a:gd name="T48" fmla="*/ 410 w 812"/>
                <a:gd name="T49" fmla="*/ 0 h 253"/>
                <a:gd name="T50" fmla="*/ 479 w 812"/>
                <a:gd name="T51" fmla="*/ 77 h 253"/>
                <a:gd name="T52" fmla="*/ 410 w 812"/>
                <a:gd name="T53" fmla="*/ 157 h 253"/>
                <a:gd name="T54" fmla="*/ 414 w 812"/>
                <a:gd name="T55" fmla="*/ 25 h 253"/>
                <a:gd name="T56" fmla="*/ 380 w 812"/>
                <a:gd name="T57" fmla="*/ 28 h 253"/>
                <a:gd name="T58" fmla="*/ 380 w 812"/>
                <a:gd name="T59" fmla="*/ 131 h 253"/>
                <a:gd name="T60" fmla="*/ 414 w 812"/>
                <a:gd name="T61" fmla="*/ 131 h 253"/>
                <a:gd name="T62" fmla="*/ 447 w 812"/>
                <a:gd name="T63" fmla="*/ 79 h 253"/>
                <a:gd name="T64" fmla="*/ 414 w 812"/>
                <a:gd name="T65" fmla="*/ 25 h 253"/>
                <a:gd name="T66" fmla="*/ 590 w 812"/>
                <a:gd name="T67" fmla="*/ 253 h 253"/>
                <a:gd name="T68" fmla="*/ 516 w 812"/>
                <a:gd name="T69" fmla="*/ 123 h 253"/>
                <a:gd name="T70" fmla="*/ 590 w 812"/>
                <a:gd name="T71" fmla="*/ 0 h 253"/>
                <a:gd name="T72" fmla="*/ 664 w 812"/>
                <a:gd name="T73" fmla="*/ 123 h 253"/>
                <a:gd name="T74" fmla="*/ 590 w 812"/>
                <a:gd name="T75" fmla="*/ 253 h 253"/>
                <a:gd name="T76" fmla="*/ 590 w 812"/>
                <a:gd name="T77" fmla="*/ 26 h 253"/>
                <a:gd name="T78" fmla="*/ 547 w 812"/>
                <a:gd name="T79" fmla="*/ 125 h 253"/>
                <a:gd name="T80" fmla="*/ 590 w 812"/>
                <a:gd name="T81" fmla="*/ 227 h 253"/>
                <a:gd name="T82" fmla="*/ 632 w 812"/>
                <a:gd name="T83" fmla="*/ 125 h 253"/>
                <a:gd name="T84" fmla="*/ 590 w 812"/>
                <a:gd name="T85" fmla="*/ 26 h 253"/>
                <a:gd name="T86" fmla="*/ 753 w 812"/>
                <a:gd name="T87" fmla="*/ 253 h 253"/>
                <a:gd name="T88" fmla="*/ 706 w 812"/>
                <a:gd name="T89" fmla="*/ 246 h 253"/>
                <a:gd name="T90" fmla="*/ 706 w 812"/>
                <a:gd name="T91" fmla="*/ 221 h 253"/>
                <a:gd name="T92" fmla="*/ 752 w 812"/>
                <a:gd name="T93" fmla="*/ 226 h 253"/>
                <a:gd name="T94" fmla="*/ 782 w 812"/>
                <a:gd name="T95" fmla="*/ 184 h 253"/>
                <a:gd name="T96" fmla="*/ 752 w 812"/>
                <a:gd name="T97" fmla="*/ 134 h 253"/>
                <a:gd name="T98" fmla="*/ 723 w 812"/>
                <a:gd name="T99" fmla="*/ 134 h 253"/>
                <a:gd name="T100" fmla="*/ 723 w 812"/>
                <a:gd name="T101" fmla="*/ 109 h 253"/>
                <a:gd name="T102" fmla="*/ 748 w 812"/>
                <a:gd name="T103" fmla="*/ 109 h 253"/>
                <a:gd name="T104" fmla="*/ 778 w 812"/>
                <a:gd name="T105" fmla="*/ 65 h 253"/>
                <a:gd name="T106" fmla="*/ 752 w 812"/>
                <a:gd name="T107" fmla="*/ 26 h 253"/>
                <a:gd name="T108" fmla="*/ 708 w 812"/>
                <a:gd name="T109" fmla="*/ 32 h 253"/>
                <a:gd name="T110" fmla="*/ 708 w 812"/>
                <a:gd name="T111" fmla="*/ 6 h 253"/>
                <a:gd name="T112" fmla="*/ 751 w 812"/>
                <a:gd name="T113" fmla="*/ 0 h 253"/>
                <a:gd name="T114" fmla="*/ 808 w 812"/>
                <a:gd name="T115" fmla="*/ 68 h 253"/>
                <a:gd name="T116" fmla="*/ 781 w 812"/>
                <a:gd name="T117" fmla="*/ 120 h 253"/>
                <a:gd name="T118" fmla="*/ 812 w 812"/>
                <a:gd name="T119" fmla="*/ 180 h 253"/>
                <a:gd name="T120" fmla="*/ 753 w 812"/>
                <a:gd name="T1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12" h="253">
                  <a:moveTo>
                    <a:pt x="85" y="29"/>
                  </a:moveTo>
                  <a:cubicBezTo>
                    <a:pt x="85" y="250"/>
                    <a:pt x="85" y="250"/>
                    <a:pt x="85" y="250"/>
                  </a:cubicBezTo>
                  <a:cubicBezTo>
                    <a:pt x="54" y="250"/>
                    <a:pt x="54" y="250"/>
                    <a:pt x="54" y="25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9"/>
                    <a:pt x="140" y="29"/>
                    <a:pt x="140" y="29"/>
                  </a:cubicBezTo>
                  <a:lnTo>
                    <a:pt x="85" y="29"/>
                  </a:lnTo>
                  <a:close/>
                  <a:moveTo>
                    <a:pt x="250" y="135"/>
                  </a:moveTo>
                  <a:cubicBezTo>
                    <a:pt x="250" y="250"/>
                    <a:pt x="250" y="250"/>
                    <a:pt x="250" y="250"/>
                  </a:cubicBezTo>
                  <a:cubicBezTo>
                    <a:pt x="218" y="250"/>
                    <a:pt x="218" y="250"/>
                    <a:pt x="218" y="250"/>
                  </a:cubicBezTo>
                  <a:cubicBezTo>
                    <a:pt x="218" y="135"/>
                    <a:pt x="218" y="135"/>
                    <a:pt x="218" y="135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236" y="103"/>
                    <a:pt x="236" y="103"/>
                    <a:pt x="236" y="103"/>
                  </a:cubicBezTo>
                  <a:cubicBezTo>
                    <a:pt x="282" y="2"/>
                    <a:pt x="282" y="2"/>
                    <a:pt x="282" y="2"/>
                  </a:cubicBezTo>
                  <a:cubicBezTo>
                    <a:pt x="315" y="2"/>
                    <a:pt x="315" y="2"/>
                    <a:pt x="315" y="2"/>
                  </a:cubicBezTo>
                  <a:lnTo>
                    <a:pt x="250" y="135"/>
                  </a:lnTo>
                  <a:close/>
                  <a:moveTo>
                    <a:pt x="410" y="157"/>
                  </a:moveTo>
                  <a:cubicBezTo>
                    <a:pt x="380" y="157"/>
                    <a:pt x="380" y="157"/>
                    <a:pt x="380" y="157"/>
                  </a:cubicBezTo>
                  <a:cubicBezTo>
                    <a:pt x="380" y="250"/>
                    <a:pt x="380" y="250"/>
                    <a:pt x="380" y="250"/>
                  </a:cubicBezTo>
                  <a:cubicBezTo>
                    <a:pt x="350" y="250"/>
                    <a:pt x="350" y="250"/>
                    <a:pt x="350" y="250"/>
                  </a:cubicBezTo>
                  <a:cubicBezTo>
                    <a:pt x="350" y="2"/>
                    <a:pt x="350" y="2"/>
                    <a:pt x="350" y="2"/>
                  </a:cubicBezTo>
                  <a:cubicBezTo>
                    <a:pt x="350" y="2"/>
                    <a:pt x="380" y="0"/>
                    <a:pt x="410" y="0"/>
                  </a:cubicBezTo>
                  <a:cubicBezTo>
                    <a:pt x="463" y="0"/>
                    <a:pt x="479" y="33"/>
                    <a:pt x="479" y="77"/>
                  </a:cubicBezTo>
                  <a:cubicBezTo>
                    <a:pt x="479" y="130"/>
                    <a:pt x="460" y="157"/>
                    <a:pt x="410" y="157"/>
                  </a:cubicBezTo>
                  <a:moveTo>
                    <a:pt x="414" y="25"/>
                  </a:moveTo>
                  <a:cubicBezTo>
                    <a:pt x="394" y="25"/>
                    <a:pt x="380" y="28"/>
                    <a:pt x="380" y="28"/>
                  </a:cubicBezTo>
                  <a:cubicBezTo>
                    <a:pt x="380" y="131"/>
                    <a:pt x="380" y="131"/>
                    <a:pt x="380" y="131"/>
                  </a:cubicBezTo>
                  <a:cubicBezTo>
                    <a:pt x="414" y="131"/>
                    <a:pt x="414" y="131"/>
                    <a:pt x="414" y="131"/>
                  </a:cubicBezTo>
                  <a:cubicBezTo>
                    <a:pt x="434" y="131"/>
                    <a:pt x="447" y="118"/>
                    <a:pt x="447" y="79"/>
                  </a:cubicBezTo>
                  <a:cubicBezTo>
                    <a:pt x="447" y="44"/>
                    <a:pt x="439" y="25"/>
                    <a:pt x="414" y="25"/>
                  </a:cubicBezTo>
                  <a:moveTo>
                    <a:pt x="590" y="253"/>
                  </a:moveTo>
                  <a:cubicBezTo>
                    <a:pt x="532" y="253"/>
                    <a:pt x="516" y="210"/>
                    <a:pt x="516" y="123"/>
                  </a:cubicBezTo>
                  <a:cubicBezTo>
                    <a:pt x="516" y="40"/>
                    <a:pt x="532" y="0"/>
                    <a:pt x="590" y="0"/>
                  </a:cubicBezTo>
                  <a:cubicBezTo>
                    <a:pt x="648" y="0"/>
                    <a:pt x="664" y="40"/>
                    <a:pt x="664" y="123"/>
                  </a:cubicBezTo>
                  <a:cubicBezTo>
                    <a:pt x="664" y="210"/>
                    <a:pt x="648" y="253"/>
                    <a:pt x="590" y="253"/>
                  </a:cubicBezTo>
                  <a:moveTo>
                    <a:pt x="590" y="26"/>
                  </a:moveTo>
                  <a:cubicBezTo>
                    <a:pt x="558" y="26"/>
                    <a:pt x="547" y="47"/>
                    <a:pt x="547" y="125"/>
                  </a:cubicBezTo>
                  <a:cubicBezTo>
                    <a:pt x="547" y="201"/>
                    <a:pt x="558" y="227"/>
                    <a:pt x="590" y="227"/>
                  </a:cubicBezTo>
                  <a:cubicBezTo>
                    <a:pt x="622" y="227"/>
                    <a:pt x="632" y="201"/>
                    <a:pt x="632" y="125"/>
                  </a:cubicBezTo>
                  <a:cubicBezTo>
                    <a:pt x="632" y="47"/>
                    <a:pt x="622" y="26"/>
                    <a:pt x="590" y="26"/>
                  </a:cubicBezTo>
                  <a:moveTo>
                    <a:pt x="753" y="253"/>
                  </a:moveTo>
                  <a:cubicBezTo>
                    <a:pt x="735" y="253"/>
                    <a:pt x="710" y="247"/>
                    <a:pt x="706" y="246"/>
                  </a:cubicBezTo>
                  <a:cubicBezTo>
                    <a:pt x="706" y="221"/>
                    <a:pt x="706" y="221"/>
                    <a:pt x="706" y="221"/>
                  </a:cubicBezTo>
                  <a:cubicBezTo>
                    <a:pt x="715" y="222"/>
                    <a:pt x="737" y="226"/>
                    <a:pt x="752" y="226"/>
                  </a:cubicBezTo>
                  <a:cubicBezTo>
                    <a:pt x="770" y="226"/>
                    <a:pt x="782" y="211"/>
                    <a:pt x="782" y="184"/>
                  </a:cubicBezTo>
                  <a:cubicBezTo>
                    <a:pt x="782" y="151"/>
                    <a:pt x="777" y="134"/>
                    <a:pt x="752" y="134"/>
                  </a:cubicBezTo>
                  <a:cubicBezTo>
                    <a:pt x="723" y="134"/>
                    <a:pt x="723" y="134"/>
                    <a:pt x="723" y="134"/>
                  </a:cubicBezTo>
                  <a:cubicBezTo>
                    <a:pt x="723" y="109"/>
                    <a:pt x="723" y="109"/>
                    <a:pt x="723" y="109"/>
                  </a:cubicBezTo>
                  <a:cubicBezTo>
                    <a:pt x="748" y="109"/>
                    <a:pt x="748" y="109"/>
                    <a:pt x="748" y="109"/>
                  </a:cubicBezTo>
                  <a:cubicBezTo>
                    <a:pt x="777" y="109"/>
                    <a:pt x="778" y="79"/>
                    <a:pt x="778" y="65"/>
                  </a:cubicBezTo>
                  <a:cubicBezTo>
                    <a:pt x="778" y="37"/>
                    <a:pt x="769" y="26"/>
                    <a:pt x="752" y="26"/>
                  </a:cubicBezTo>
                  <a:cubicBezTo>
                    <a:pt x="736" y="26"/>
                    <a:pt x="718" y="30"/>
                    <a:pt x="708" y="32"/>
                  </a:cubicBezTo>
                  <a:cubicBezTo>
                    <a:pt x="708" y="6"/>
                    <a:pt x="708" y="6"/>
                    <a:pt x="708" y="6"/>
                  </a:cubicBezTo>
                  <a:cubicBezTo>
                    <a:pt x="712" y="5"/>
                    <a:pt x="733" y="0"/>
                    <a:pt x="751" y="0"/>
                  </a:cubicBezTo>
                  <a:cubicBezTo>
                    <a:pt x="787" y="0"/>
                    <a:pt x="808" y="16"/>
                    <a:pt x="808" y="68"/>
                  </a:cubicBezTo>
                  <a:cubicBezTo>
                    <a:pt x="808" y="92"/>
                    <a:pt x="800" y="113"/>
                    <a:pt x="781" y="120"/>
                  </a:cubicBezTo>
                  <a:cubicBezTo>
                    <a:pt x="803" y="122"/>
                    <a:pt x="812" y="145"/>
                    <a:pt x="812" y="180"/>
                  </a:cubicBezTo>
                  <a:cubicBezTo>
                    <a:pt x="812" y="233"/>
                    <a:pt x="792" y="253"/>
                    <a:pt x="753" y="2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4706725" y="696574"/>
              <a:ext cx="385822" cy="509805"/>
            </a:xfrm>
            <a:custGeom>
              <a:avLst/>
              <a:gdLst>
                <a:gd name="T0" fmla="*/ 252 w 252"/>
                <a:gd name="T1" fmla="*/ 227 h 332"/>
                <a:gd name="T2" fmla="*/ 237 w 252"/>
                <a:gd name="T3" fmla="*/ 229 h 332"/>
                <a:gd name="T4" fmla="*/ 132 w 252"/>
                <a:gd name="T5" fmla="*/ 30 h 332"/>
                <a:gd name="T6" fmla="*/ 142 w 252"/>
                <a:gd name="T7" fmla="*/ 0 h 332"/>
                <a:gd name="T8" fmla="*/ 7 w 252"/>
                <a:gd name="T9" fmla="*/ 50 h 332"/>
                <a:gd name="T10" fmla="*/ 0 w 252"/>
                <a:gd name="T11" fmla="*/ 78 h 332"/>
                <a:gd name="T12" fmla="*/ 142 w 252"/>
                <a:gd name="T13" fmla="*/ 332 h 332"/>
                <a:gd name="T14" fmla="*/ 252 w 252"/>
                <a:gd name="T15" fmla="*/ 227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332">
                  <a:moveTo>
                    <a:pt x="252" y="227"/>
                  </a:moveTo>
                  <a:cubicBezTo>
                    <a:pt x="247" y="228"/>
                    <a:pt x="243" y="229"/>
                    <a:pt x="237" y="229"/>
                  </a:cubicBezTo>
                  <a:cubicBezTo>
                    <a:pt x="195" y="229"/>
                    <a:pt x="132" y="79"/>
                    <a:pt x="132" y="30"/>
                  </a:cubicBezTo>
                  <a:cubicBezTo>
                    <a:pt x="132" y="11"/>
                    <a:pt x="136" y="5"/>
                    <a:pt x="142" y="0"/>
                  </a:cubicBezTo>
                  <a:cubicBezTo>
                    <a:pt x="90" y="6"/>
                    <a:pt x="27" y="25"/>
                    <a:pt x="7" y="50"/>
                  </a:cubicBezTo>
                  <a:cubicBezTo>
                    <a:pt x="3" y="56"/>
                    <a:pt x="0" y="65"/>
                    <a:pt x="0" y="78"/>
                  </a:cubicBezTo>
                  <a:cubicBezTo>
                    <a:pt x="0" y="155"/>
                    <a:pt x="83" y="332"/>
                    <a:pt x="142" y="332"/>
                  </a:cubicBezTo>
                  <a:cubicBezTo>
                    <a:pt x="169" y="332"/>
                    <a:pt x="214" y="287"/>
                    <a:pt x="252" y="22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15002377" y="688770"/>
              <a:ext cx="214153" cy="270509"/>
            </a:xfrm>
            <a:custGeom>
              <a:avLst/>
              <a:gdLst>
                <a:gd name="T0" fmla="*/ 31 w 140"/>
                <a:gd name="T1" fmla="*/ 0 h 176"/>
                <a:gd name="T2" fmla="*/ 140 w 140"/>
                <a:gd name="T3" fmla="*/ 39 h 176"/>
                <a:gd name="T4" fmla="*/ 80 w 140"/>
                <a:gd name="T5" fmla="*/ 176 h 176"/>
                <a:gd name="T6" fmla="*/ 0 w 140"/>
                <a:gd name="T7" fmla="*/ 27 h 176"/>
                <a:gd name="T8" fmla="*/ 31 w 140"/>
                <a:gd name="T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76">
                  <a:moveTo>
                    <a:pt x="31" y="0"/>
                  </a:moveTo>
                  <a:cubicBezTo>
                    <a:pt x="85" y="0"/>
                    <a:pt x="140" y="9"/>
                    <a:pt x="140" y="39"/>
                  </a:cubicBezTo>
                  <a:cubicBezTo>
                    <a:pt x="140" y="101"/>
                    <a:pt x="100" y="176"/>
                    <a:pt x="80" y="176"/>
                  </a:cubicBezTo>
                  <a:cubicBezTo>
                    <a:pt x="44" y="176"/>
                    <a:pt x="0" y="77"/>
                    <a:pt x="0" y="27"/>
                  </a:cubicBezTo>
                  <a:cubicBezTo>
                    <a:pt x="0" y="4"/>
                    <a:pt x="9" y="0"/>
                    <a:pt x="3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99010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0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1548CB-F427-41BB-8B82-B9CA3F4EF425}" type="datetime1">
              <a:rPr lang="de-DE" smtClean="0"/>
              <a:pPr/>
              <a:t>18.05.2018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Configurable in Head- and Footnote section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1100" y="1809750"/>
            <a:ext cx="14978063" cy="6054725"/>
          </a:xfrm>
        </p:spPr>
        <p:txBody>
          <a:bodyPr numCol="2" spcCol="720000">
            <a:normAutofit/>
          </a:bodyPr>
          <a:lstStyle>
            <a:lvl1pPr marL="811213" indent="-811213">
              <a:buFont typeface="+mj-lt"/>
              <a:buAutoNum type="arabicPeriod"/>
              <a:defRPr sz="5000">
                <a:solidFill>
                  <a:schemeClr val="bg1"/>
                </a:solidFill>
              </a:defRPr>
            </a:lvl1pPr>
            <a:lvl2pPr marL="1454150" indent="-379413">
              <a:buFont typeface="+mj-lt"/>
              <a:buAutoNum type="arabicPeriod"/>
              <a:defRPr/>
            </a:lvl2pPr>
            <a:lvl3pPr marL="1994400" indent="-914400">
              <a:buFont typeface="+mj-lt"/>
              <a:buAutoNum type="arabicPeriod"/>
              <a:defRPr/>
            </a:lvl3pPr>
            <a:lvl4pPr marL="2182950" indent="-742950">
              <a:buFont typeface="+mj-lt"/>
              <a:buAutoNum type="arabicPeriod"/>
              <a:defRPr/>
            </a:lvl4pPr>
            <a:lvl5pPr marL="2542950" indent="-742950">
              <a:buFont typeface="+mj-lt"/>
              <a:buAutoNum type="arabicPeriod"/>
              <a:defRPr/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dolordfsdf</a:t>
            </a:r>
            <a:endParaRPr lang="de-DE" dirty="0"/>
          </a:p>
          <a:p>
            <a:pPr lvl="0"/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tempus</a:t>
            </a:r>
            <a:r>
              <a:rPr lang="de-DE" dirty="0"/>
              <a:t> </a:t>
            </a:r>
            <a:r>
              <a:rPr lang="de-DE" dirty="0" err="1"/>
              <a:t>augue</a:t>
            </a:r>
            <a:r>
              <a:rPr lang="de-DE" dirty="0"/>
              <a:t> </a:t>
            </a:r>
          </a:p>
          <a:p>
            <a:pPr lvl="0"/>
            <a:r>
              <a:rPr lang="de-DE" dirty="0" err="1"/>
              <a:t>Phasellus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odio</a:t>
            </a:r>
            <a:r>
              <a:rPr lang="de-DE" dirty="0"/>
              <a:t> </a:t>
            </a:r>
          </a:p>
          <a:p>
            <a:pPr lvl="0"/>
            <a:r>
              <a:rPr lang="de-DE" dirty="0"/>
              <a:t>Duis </a:t>
            </a:r>
            <a:r>
              <a:rPr lang="de-DE" dirty="0" err="1"/>
              <a:t>tristique</a:t>
            </a:r>
            <a:r>
              <a:rPr lang="de-DE" dirty="0"/>
              <a:t> mi </a:t>
            </a:r>
          </a:p>
          <a:p>
            <a:pPr lvl="0"/>
            <a:r>
              <a:rPr lang="de-DE" dirty="0"/>
              <a:t>Nam </a:t>
            </a:r>
            <a:r>
              <a:rPr lang="de-DE" dirty="0" err="1"/>
              <a:t>luctus</a:t>
            </a:r>
            <a:r>
              <a:rPr lang="de-DE" dirty="0"/>
              <a:t> ex </a:t>
            </a:r>
          </a:p>
          <a:p>
            <a:pPr lvl="0"/>
            <a:r>
              <a:rPr lang="de-DE" dirty="0"/>
              <a:t>commodo </a:t>
            </a:r>
            <a:r>
              <a:rPr lang="de-DE" dirty="0" err="1"/>
              <a:t>est</a:t>
            </a:r>
            <a:r>
              <a:rPr lang="de-DE" dirty="0"/>
              <a:t> </a:t>
            </a:r>
          </a:p>
          <a:p>
            <a:pPr lvl="0"/>
            <a:r>
              <a:rPr lang="de-DE" dirty="0"/>
              <a:t>commodo, </a:t>
            </a:r>
            <a:r>
              <a:rPr lang="de-DE" dirty="0" err="1"/>
              <a:t>vitae</a:t>
            </a:r>
            <a:r>
              <a:rPr lang="de-DE" dirty="0"/>
              <a:t> </a:t>
            </a:r>
          </a:p>
          <a:p>
            <a:pPr lvl="0"/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risus</a:t>
            </a:r>
            <a:r>
              <a:rPr lang="de-DE" dirty="0"/>
              <a:t> </a:t>
            </a:r>
          </a:p>
          <a:p>
            <a:pPr lvl="0"/>
            <a:r>
              <a:rPr lang="de-DE" dirty="0" err="1"/>
              <a:t>semper</a:t>
            </a:r>
            <a:r>
              <a:rPr lang="de-DE" dirty="0"/>
              <a:t>.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14706725" y="688770"/>
            <a:ext cx="1855411" cy="517609"/>
            <a:chOff x="14706725" y="688770"/>
            <a:chExt cx="1855411" cy="517609"/>
          </a:xfrm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15318837" y="817956"/>
              <a:ext cx="1243299" cy="388423"/>
            </a:xfrm>
            <a:custGeom>
              <a:avLst/>
              <a:gdLst>
                <a:gd name="T0" fmla="*/ 85 w 812"/>
                <a:gd name="T1" fmla="*/ 29 h 253"/>
                <a:gd name="T2" fmla="*/ 85 w 812"/>
                <a:gd name="T3" fmla="*/ 250 h 253"/>
                <a:gd name="T4" fmla="*/ 54 w 812"/>
                <a:gd name="T5" fmla="*/ 250 h 253"/>
                <a:gd name="T6" fmla="*/ 54 w 812"/>
                <a:gd name="T7" fmla="*/ 29 h 253"/>
                <a:gd name="T8" fmla="*/ 0 w 812"/>
                <a:gd name="T9" fmla="*/ 29 h 253"/>
                <a:gd name="T10" fmla="*/ 0 w 812"/>
                <a:gd name="T11" fmla="*/ 2 h 253"/>
                <a:gd name="T12" fmla="*/ 140 w 812"/>
                <a:gd name="T13" fmla="*/ 2 h 253"/>
                <a:gd name="T14" fmla="*/ 140 w 812"/>
                <a:gd name="T15" fmla="*/ 29 h 253"/>
                <a:gd name="T16" fmla="*/ 85 w 812"/>
                <a:gd name="T17" fmla="*/ 29 h 253"/>
                <a:gd name="T18" fmla="*/ 250 w 812"/>
                <a:gd name="T19" fmla="*/ 135 h 253"/>
                <a:gd name="T20" fmla="*/ 250 w 812"/>
                <a:gd name="T21" fmla="*/ 250 h 253"/>
                <a:gd name="T22" fmla="*/ 218 w 812"/>
                <a:gd name="T23" fmla="*/ 250 h 253"/>
                <a:gd name="T24" fmla="*/ 218 w 812"/>
                <a:gd name="T25" fmla="*/ 135 h 253"/>
                <a:gd name="T26" fmla="*/ 155 w 812"/>
                <a:gd name="T27" fmla="*/ 2 h 253"/>
                <a:gd name="T28" fmla="*/ 189 w 812"/>
                <a:gd name="T29" fmla="*/ 2 h 253"/>
                <a:gd name="T30" fmla="*/ 236 w 812"/>
                <a:gd name="T31" fmla="*/ 103 h 253"/>
                <a:gd name="T32" fmla="*/ 282 w 812"/>
                <a:gd name="T33" fmla="*/ 2 h 253"/>
                <a:gd name="T34" fmla="*/ 315 w 812"/>
                <a:gd name="T35" fmla="*/ 2 h 253"/>
                <a:gd name="T36" fmla="*/ 250 w 812"/>
                <a:gd name="T37" fmla="*/ 135 h 253"/>
                <a:gd name="T38" fmla="*/ 410 w 812"/>
                <a:gd name="T39" fmla="*/ 157 h 253"/>
                <a:gd name="T40" fmla="*/ 380 w 812"/>
                <a:gd name="T41" fmla="*/ 157 h 253"/>
                <a:gd name="T42" fmla="*/ 380 w 812"/>
                <a:gd name="T43" fmla="*/ 250 h 253"/>
                <a:gd name="T44" fmla="*/ 350 w 812"/>
                <a:gd name="T45" fmla="*/ 250 h 253"/>
                <a:gd name="T46" fmla="*/ 350 w 812"/>
                <a:gd name="T47" fmla="*/ 2 h 253"/>
                <a:gd name="T48" fmla="*/ 410 w 812"/>
                <a:gd name="T49" fmla="*/ 0 h 253"/>
                <a:gd name="T50" fmla="*/ 479 w 812"/>
                <a:gd name="T51" fmla="*/ 77 h 253"/>
                <a:gd name="T52" fmla="*/ 410 w 812"/>
                <a:gd name="T53" fmla="*/ 157 h 253"/>
                <a:gd name="T54" fmla="*/ 414 w 812"/>
                <a:gd name="T55" fmla="*/ 25 h 253"/>
                <a:gd name="T56" fmla="*/ 380 w 812"/>
                <a:gd name="T57" fmla="*/ 28 h 253"/>
                <a:gd name="T58" fmla="*/ 380 w 812"/>
                <a:gd name="T59" fmla="*/ 131 h 253"/>
                <a:gd name="T60" fmla="*/ 414 w 812"/>
                <a:gd name="T61" fmla="*/ 131 h 253"/>
                <a:gd name="T62" fmla="*/ 447 w 812"/>
                <a:gd name="T63" fmla="*/ 79 h 253"/>
                <a:gd name="T64" fmla="*/ 414 w 812"/>
                <a:gd name="T65" fmla="*/ 25 h 253"/>
                <a:gd name="T66" fmla="*/ 590 w 812"/>
                <a:gd name="T67" fmla="*/ 253 h 253"/>
                <a:gd name="T68" fmla="*/ 516 w 812"/>
                <a:gd name="T69" fmla="*/ 123 h 253"/>
                <a:gd name="T70" fmla="*/ 590 w 812"/>
                <a:gd name="T71" fmla="*/ 0 h 253"/>
                <a:gd name="T72" fmla="*/ 664 w 812"/>
                <a:gd name="T73" fmla="*/ 123 h 253"/>
                <a:gd name="T74" fmla="*/ 590 w 812"/>
                <a:gd name="T75" fmla="*/ 253 h 253"/>
                <a:gd name="T76" fmla="*/ 590 w 812"/>
                <a:gd name="T77" fmla="*/ 26 h 253"/>
                <a:gd name="T78" fmla="*/ 547 w 812"/>
                <a:gd name="T79" fmla="*/ 125 h 253"/>
                <a:gd name="T80" fmla="*/ 590 w 812"/>
                <a:gd name="T81" fmla="*/ 227 h 253"/>
                <a:gd name="T82" fmla="*/ 632 w 812"/>
                <a:gd name="T83" fmla="*/ 125 h 253"/>
                <a:gd name="T84" fmla="*/ 590 w 812"/>
                <a:gd name="T85" fmla="*/ 26 h 253"/>
                <a:gd name="T86" fmla="*/ 753 w 812"/>
                <a:gd name="T87" fmla="*/ 253 h 253"/>
                <a:gd name="T88" fmla="*/ 706 w 812"/>
                <a:gd name="T89" fmla="*/ 246 h 253"/>
                <a:gd name="T90" fmla="*/ 706 w 812"/>
                <a:gd name="T91" fmla="*/ 221 h 253"/>
                <a:gd name="T92" fmla="*/ 752 w 812"/>
                <a:gd name="T93" fmla="*/ 226 h 253"/>
                <a:gd name="T94" fmla="*/ 782 w 812"/>
                <a:gd name="T95" fmla="*/ 184 h 253"/>
                <a:gd name="T96" fmla="*/ 752 w 812"/>
                <a:gd name="T97" fmla="*/ 134 h 253"/>
                <a:gd name="T98" fmla="*/ 723 w 812"/>
                <a:gd name="T99" fmla="*/ 134 h 253"/>
                <a:gd name="T100" fmla="*/ 723 w 812"/>
                <a:gd name="T101" fmla="*/ 109 h 253"/>
                <a:gd name="T102" fmla="*/ 748 w 812"/>
                <a:gd name="T103" fmla="*/ 109 h 253"/>
                <a:gd name="T104" fmla="*/ 778 w 812"/>
                <a:gd name="T105" fmla="*/ 65 h 253"/>
                <a:gd name="T106" fmla="*/ 752 w 812"/>
                <a:gd name="T107" fmla="*/ 26 h 253"/>
                <a:gd name="T108" fmla="*/ 708 w 812"/>
                <a:gd name="T109" fmla="*/ 32 h 253"/>
                <a:gd name="T110" fmla="*/ 708 w 812"/>
                <a:gd name="T111" fmla="*/ 6 h 253"/>
                <a:gd name="T112" fmla="*/ 751 w 812"/>
                <a:gd name="T113" fmla="*/ 0 h 253"/>
                <a:gd name="T114" fmla="*/ 808 w 812"/>
                <a:gd name="T115" fmla="*/ 68 h 253"/>
                <a:gd name="T116" fmla="*/ 781 w 812"/>
                <a:gd name="T117" fmla="*/ 120 h 253"/>
                <a:gd name="T118" fmla="*/ 812 w 812"/>
                <a:gd name="T119" fmla="*/ 180 h 253"/>
                <a:gd name="T120" fmla="*/ 753 w 812"/>
                <a:gd name="T1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12" h="253">
                  <a:moveTo>
                    <a:pt x="85" y="29"/>
                  </a:moveTo>
                  <a:cubicBezTo>
                    <a:pt x="85" y="250"/>
                    <a:pt x="85" y="250"/>
                    <a:pt x="85" y="250"/>
                  </a:cubicBezTo>
                  <a:cubicBezTo>
                    <a:pt x="54" y="250"/>
                    <a:pt x="54" y="250"/>
                    <a:pt x="54" y="25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9"/>
                    <a:pt x="140" y="29"/>
                    <a:pt x="140" y="29"/>
                  </a:cubicBezTo>
                  <a:lnTo>
                    <a:pt x="85" y="29"/>
                  </a:lnTo>
                  <a:close/>
                  <a:moveTo>
                    <a:pt x="250" y="135"/>
                  </a:moveTo>
                  <a:cubicBezTo>
                    <a:pt x="250" y="250"/>
                    <a:pt x="250" y="250"/>
                    <a:pt x="250" y="250"/>
                  </a:cubicBezTo>
                  <a:cubicBezTo>
                    <a:pt x="218" y="250"/>
                    <a:pt x="218" y="250"/>
                    <a:pt x="218" y="250"/>
                  </a:cubicBezTo>
                  <a:cubicBezTo>
                    <a:pt x="218" y="135"/>
                    <a:pt x="218" y="135"/>
                    <a:pt x="218" y="135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236" y="103"/>
                    <a:pt x="236" y="103"/>
                    <a:pt x="236" y="103"/>
                  </a:cubicBezTo>
                  <a:cubicBezTo>
                    <a:pt x="282" y="2"/>
                    <a:pt x="282" y="2"/>
                    <a:pt x="282" y="2"/>
                  </a:cubicBezTo>
                  <a:cubicBezTo>
                    <a:pt x="315" y="2"/>
                    <a:pt x="315" y="2"/>
                    <a:pt x="315" y="2"/>
                  </a:cubicBezTo>
                  <a:lnTo>
                    <a:pt x="250" y="135"/>
                  </a:lnTo>
                  <a:close/>
                  <a:moveTo>
                    <a:pt x="410" y="157"/>
                  </a:moveTo>
                  <a:cubicBezTo>
                    <a:pt x="380" y="157"/>
                    <a:pt x="380" y="157"/>
                    <a:pt x="380" y="157"/>
                  </a:cubicBezTo>
                  <a:cubicBezTo>
                    <a:pt x="380" y="250"/>
                    <a:pt x="380" y="250"/>
                    <a:pt x="380" y="250"/>
                  </a:cubicBezTo>
                  <a:cubicBezTo>
                    <a:pt x="350" y="250"/>
                    <a:pt x="350" y="250"/>
                    <a:pt x="350" y="250"/>
                  </a:cubicBezTo>
                  <a:cubicBezTo>
                    <a:pt x="350" y="2"/>
                    <a:pt x="350" y="2"/>
                    <a:pt x="350" y="2"/>
                  </a:cubicBezTo>
                  <a:cubicBezTo>
                    <a:pt x="350" y="2"/>
                    <a:pt x="380" y="0"/>
                    <a:pt x="410" y="0"/>
                  </a:cubicBezTo>
                  <a:cubicBezTo>
                    <a:pt x="463" y="0"/>
                    <a:pt x="479" y="33"/>
                    <a:pt x="479" y="77"/>
                  </a:cubicBezTo>
                  <a:cubicBezTo>
                    <a:pt x="479" y="130"/>
                    <a:pt x="460" y="157"/>
                    <a:pt x="410" y="157"/>
                  </a:cubicBezTo>
                  <a:moveTo>
                    <a:pt x="414" y="25"/>
                  </a:moveTo>
                  <a:cubicBezTo>
                    <a:pt x="394" y="25"/>
                    <a:pt x="380" y="28"/>
                    <a:pt x="380" y="28"/>
                  </a:cubicBezTo>
                  <a:cubicBezTo>
                    <a:pt x="380" y="131"/>
                    <a:pt x="380" y="131"/>
                    <a:pt x="380" y="131"/>
                  </a:cubicBezTo>
                  <a:cubicBezTo>
                    <a:pt x="414" y="131"/>
                    <a:pt x="414" y="131"/>
                    <a:pt x="414" y="131"/>
                  </a:cubicBezTo>
                  <a:cubicBezTo>
                    <a:pt x="434" y="131"/>
                    <a:pt x="447" y="118"/>
                    <a:pt x="447" y="79"/>
                  </a:cubicBezTo>
                  <a:cubicBezTo>
                    <a:pt x="447" y="44"/>
                    <a:pt x="439" y="25"/>
                    <a:pt x="414" y="25"/>
                  </a:cubicBezTo>
                  <a:moveTo>
                    <a:pt x="590" y="253"/>
                  </a:moveTo>
                  <a:cubicBezTo>
                    <a:pt x="532" y="253"/>
                    <a:pt x="516" y="210"/>
                    <a:pt x="516" y="123"/>
                  </a:cubicBezTo>
                  <a:cubicBezTo>
                    <a:pt x="516" y="40"/>
                    <a:pt x="532" y="0"/>
                    <a:pt x="590" y="0"/>
                  </a:cubicBezTo>
                  <a:cubicBezTo>
                    <a:pt x="648" y="0"/>
                    <a:pt x="664" y="40"/>
                    <a:pt x="664" y="123"/>
                  </a:cubicBezTo>
                  <a:cubicBezTo>
                    <a:pt x="664" y="210"/>
                    <a:pt x="648" y="253"/>
                    <a:pt x="590" y="253"/>
                  </a:cubicBezTo>
                  <a:moveTo>
                    <a:pt x="590" y="26"/>
                  </a:moveTo>
                  <a:cubicBezTo>
                    <a:pt x="558" y="26"/>
                    <a:pt x="547" y="47"/>
                    <a:pt x="547" y="125"/>
                  </a:cubicBezTo>
                  <a:cubicBezTo>
                    <a:pt x="547" y="201"/>
                    <a:pt x="558" y="227"/>
                    <a:pt x="590" y="227"/>
                  </a:cubicBezTo>
                  <a:cubicBezTo>
                    <a:pt x="622" y="227"/>
                    <a:pt x="632" y="201"/>
                    <a:pt x="632" y="125"/>
                  </a:cubicBezTo>
                  <a:cubicBezTo>
                    <a:pt x="632" y="47"/>
                    <a:pt x="622" y="26"/>
                    <a:pt x="590" y="26"/>
                  </a:cubicBezTo>
                  <a:moveTo>
                    <a:pt x="753" y="253"/>
                  </a:moveTo>
                  <a:cubicBezTo>
                    <a:pt x="735" y="253"/>
                    <a:pt x="710" y="247"/>
                    <a:pt x="706" y="246"/>
                  </a:cubicBezTo>
                  <a:cubicBezTo>
                    <a:pt x="706" y="221"/>
                    <a:pt x="706" y="221"/>
                    <a:pt x="706" y="221"/>
                  </a:cubicBezTo>
                  <a:cubicBezTo>
                    <a:pt x="715" y="222"/>
                    <a:pt x="737" y="226"/>
                    <a:pt x="752" y="226"/>
                  </a:cubicBezTo>
                  <a:cubicBezTo>
                    <a:pt x="770" y="226"/>
                    <a:pt x="782" y="211"/>
                    <a:pt x="782" y="184"/>
                  </a:cubicBezTo>
                  <a:cubicBezTo>
                    <a:pt x="782" y="151"/>
                    <a:pt x="777" y="134"/>
                    <a:pt x="752" y="134"/>
                  </a:cubicBezTo>
                  <a:cubicBezTo>
                    <a:pt x="723" y="134"/>
                    <a:pt x="723" y="134"/>
                    <a:pt x="723" y="134"/>
                  </a:cubicBezTo>
                  <a:cubicBezTo>
                    <a:pt x="723" y="109"/>
                    <a:pt x="723" y="109"/>
                    <a:pt x="723" y="109"/>
                  </a:cubicBezTo>
                  <a:cubicBezTo>
                    <a:pt x="748" y="109"/>
                    <a:pt x="748" y="109"/>
                    <a:pt x="748" y="109"/>
                  </a:cubicBezTo>
                  <a:cubicBezTo>
                    <a:pt x="777" y="109"/>
                    <a:pt x="778" y="79"/>
                    <a:pt x="778" y="65"/>
                  </a:cubicBezTo>
                  <a:cubicBezTo>
                    <a:pt x="778" y="37"/>
                    <a:pt x="769" y="26"/>
                    <a:pt x="752" y="26"/>
                  </a:cubicBezTo>
                  <a:cubicBezTo>
                    <a:pt x="736" y="26"/>
                    <a:pt x="718" y="30"/>
                    <a:pt x="708" y="32"/>
                  </a:cubicBezTo>
                  <a:cubicBezTo>
                    <a:pt x="708" y="6"/>
                    <a:pt x="708" y="6"/>
                    <a:pt x="708" y="6"/>
                  </a:cubicBezTo>
                  <a:cubicBezTo>
                    <a:pt x="712" y="5"/>
                    <a:pt x="733" y="0"/>
                    <a:pt x="751" y="0"/>
                  </a:cubicBezTo>
                  <a:cubicBezTo>
                    <a:pt x="787" y="0"/>
                    <a:pt x="808" y="16"/>
                    <a:pt x="808" y="68"/>
                  </a:cubicBezTo>
                  <a:cubicBezTo>
                    <a:pt x="808" y="92"/>
                    <a:pt x="800" y="113"/>
                    <a:pt x="781" y="120"/>
                  </a:cubicBezTo>
                  <a:cubicBezTo>
                    <a:pt x="803" y="122"/>
                    <a:pt x="812" y="145"/>
                    <a:pt x="812" y="180"/>
                  </a:cubicBezTo>
                  <a:cubicBezTo>
                    <a:pt x="812" y="233"/>
                    <a:pt x="792" y="253"/>
                    <a:pt x="753" y="2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14706725" y="696574"/>
              <a:ext cx="385822" cy="509805"/>
            </a:xfrm>
            <a:custGeom>
              <a:avLst/>
              <a:gdLst>
                <a:gd name="T0" fmla="*/ 252 w 252"/>
                <a:gd name="T1" fmla="*/ 227 h 332"/>
                <a:gd name="T2" fmla="*/ 237 w 252"/>
                <a:gd name="T3" fmla="*/ 229 h 332"/>
                <a:gd name="T4" fmla="*/ 132 w 252"/>
                <a:gd name="T5" fmla="*/ 30 h 332"/>
                <a:gd name="T6" fmla="*/ 142 w 252"/>
                <a:gd name="T7" fmla="*/ 0 h 332"/>
                <a:gd name="T8" fmla="*/ 7 w 252"/>
                <a:gd name="T9" fmla="*/ 50 h 332"/>
                <a:gd name="T10" fmla="*/ 0 w 252"/>
                <a:gd name="T11" fmla="*/ 78 h 332"/>
                <a:gd name="T12" fmla="*/ 142 w 252"/>
                <a:gd name="T13" fmla="*/ 332 h 332"/>
                <a:gd name="T14" fmla="*/ 252 w 252"/>
                <a:gd name="T15" fmla="*/ 227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332">
                  <a:moveTo>
                    <a:pt x="252" y="227"/>
                  </a:moveTo>
                  <a:cubicBezTo>
                    <a:pt x="247" y="228"/>
                    <a:pt x="243" y="229"/>
                    <a:pt x="237" y="229"/>
                  </a:cubicBezTo>
                  <a:cubicBezTo>
                    <a:pt x="195" y="229"/>
                    <a:pt x="132" y="79"/>
                    <a:pt x="132" y="30"/>
                  </a:cubicBezTo>
                  <a:cubicBezTo>
                    <a:pt x="132" y="11"/>
                    <a:pt x="136" y="5"/>
                    <a:pt x="142" y="0"/>
                  </a:cubicBezTo>
                  <a:cubicBezTo>
                    <a:pt x="90" y="6"/>
                    <a:pt x="27" y="25"/>
                    <a:pt x="7" y="50"/>
                  </a:cubicBezTo>
                  <a:cubicBezTo>
                    <a:pt x="3" y="56"/>
                    <a:pt x="0" y="65"/>
                    <a:pt x="0" y="78"/>
                  </a:cubicBezTo>
                  <a:cubicBezTo>
                    <a:pt x="0" y="155"/>
                    <a:pt x="83" y="332"/>
                    <a:pt x="142" y="332"/>
                  </a:cubicBezTo>
                  <a:cubicBezTo>
                    <a:pt x="169" y="332"/>
                    <a:pt x="214" y="287"/>
                    <a:pt x="252" y="22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15002377" y="688770"/>
              <a:ext cx="214153" cy="270509"/>
            </a:xfrm>
            <a:custGeom>
              <a:avLst/>
              <a:gdLst>
                <a:gd name="T0" fmla="*/ 31 w 140"/>
                <a:gd name="T1" fmla="*/ 0 h 176"/>
                <a:gd name="T2" fmla="*/ 140 w 140"/>
                <a:gd name="T3" fmla="*/ 39 h 176"/>
                <a:gd name="T4" fmla="*/ 80 w 140"/>
                <a:gd name="T5" fmla="*/ 176 h 176"/>
                <a:gd name="T6" fmla="*/ 0 w 140"/>
                <a:gd name="T7" fmla="*/ 27 h 176"/>
                <a:gd name="T8" fmla="*/ 31 w 140"/>
                <a:gd name="T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76">
                  <a:moveTo>
                    <a:pt x="31" y="0"/>
                  </a:moveTo>
                  <a:cubicBezTo>
                    <a:pt x="85" y="0"/>
                    <a:pt x="140" y="9"/>
                    <a:pt x="140" y="39"/>
                  </a:cubicBezTo>
                  <a:cubicBezTo>
                    <a:pt x="140" y="101"/>
                    <a:pt x="100" y="176"/>
                    <a:pt x="80" y="176"/>
                  </a:cubicBezTo>
                  <a:cubicBezTo>
                    <a:pt x="44" y="176"/>
                    <a:pt x="0" y="77"/>
                    <a:pt x="0" y="27"/>
                  </a:cubicBezTo>
                  <a:cubicBezTo>
                    <a:pt x="0" y="4"/>
                    <a:pt x="9" y="0"/>
                    <a:pt x="3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09240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142800" y="2432050"/>
            <a:ext cx="11055600" cy="4056063"/>
          </a:xfrm>
          <a:noFill/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80000"/>
              </a:lnSpc>
              <a:defRPr sz="120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hare-Regular" panose="02000506040000020004" pitchFamily="50" charset="0"/>
              </a:defRPr>
            </a:lvl1pPr>
          </a:lstStyle>
          <a:p>
            <a:r>
              <a:rPr lang="de-DE" dirty="0"/>
              <a:t>INSERT SECTION TITLE HERE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142800" y="6527800"/>
            <a:ext cx="11055600" cy="1336675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400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Insert an optional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14706725" y="688770"/>
            <a:ext cx="1855411" cy="517609"/>
            <a:chOff x="14706725" y="688770"/>
            <a:chExt cx="1855411" cy="517609"/>
          </a:xfrm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5318837" y="817956"/>
              <a:ext cx="1243299" cy="388423"/>
            </a:xfrm>
            <a:custGeom>
              <a:avLst/>
              <a:gdLst>
                <a:gd name="T0" fmla="*/ 85 w 812"/>
                <a:gd name="T1" fmla="*/ 29 h 253"/>
                <a:gd name="T2" fmla="*/ 85 w 812"/>
                <a:gd name="T3" fmla="*/ 250 h 253"/>
                <a:gd name="T4" fmla="*/ 54 w 812"/>
                <a:gd name="T5" fmla="*/ 250 h 253"/>
                <a:gd name="T6" fmla="*/ 54 w 812"/>
                <a:gd name="T7" fmla="*/ 29 h 253"/>
                <a:gd name="T8" fmla="*/ 0 w 812"/>
                <a:gd name="T9" fmla="*/ 29 h 253"/>
                <a:gd name="T10" fmla="*/ 0 w 812"/>
                <a:gd name="T11" fmla="*/ 2 h 253"/>
                <a:gd name="T12" fmla="*/ 140 w 812"/>
                <a:gd name="T13" fmla="*/ 2 h 253"/>
                <a:gd name="T14" fmla="*/ 140 w 812"/>
                <a:gd name="T15" fmla="*/ 29 h 253"/>
                <a:gd name="T16" fmla="*/ 85 w 812"/>
                <a:gd name="T17" fmla="*/ 29 h 253"/>
                <a:gd name="T18" fmla="*/ 250 w 812"/>
                <a:gd name="T19" fmla="*/ 135 h 253"/>
                <a:gd name="T20" fmla="*/ 250 w 812"/>
                <a:gd name="T21" fmla="*/ 250 h 253"/>
                <a:gd name="T22" fmla="*/ 218 w 812"/>
                <a:gd name="T23" fmla="*/ 250 h 253"/>
                <a:gd name="T24" fmla="*/ 218 w 812"/>
                <a:gd name="T25" fmla="*/ 135 h 253"/>
                <a:gd name="T26" fmla="*/ 155 w 812"/>
                <a:gd name="T27" fmla="*/ 2 h 253"/>
                <a:gd name="T28" fmla="*/ 189 w 812"/>
                <a:gd name="T29" fmla="*/ 2 h 253"/>
                <a:gd name="T30" fmla="*/ 236 w 812"/>
                <a:gd name="T31" fmla="*/ 103 h 253"/>
                <a:gd name="T32" fmla="*/ 282 w 812"/>
                <a:gd name="T33" fmla="*/ 2 h 253"/>
                <a:gd name="T34" fmla="*/ 315 w 812"/>
                <a:gd name="T35" fmla="*/ 2 h 253"/>
                <a:gd name="T36" fmla="*/ 250 w 812"/>
                <a:gd name="T37" fmla="*/ 135 h 253"/>
                <a:gd name="T38" fmla="*/ 410 w 812"/>
                <a:gd name="T39" fmla="*/ 157 h 253"/>
                <a:gd name="T40" fmla="*/ 380 w 812"/>
                <a:gd name="T41" fmla="*/ 157 h 253"/>
                <a:gd name="T42" fmla="*/ 380 w 812"/>
                <a:gd name="T43" fmla="*/ 250 h 253"/>
                <a:gd name="T44" fmla="*/ 350 w 812"/>
                <a:gd name="T45" fmla="*/ 250 h 253"/>
                <a:gd name="T46" fmla="*/ 350 w 812"/>
                <a:gd name="T47" fmla="*/ 2 h 253"/>
                <a:gd name="T48" fmla="*/ 410 w 812"/>
                <a:gd name="T49" fmla="*/ 0 h 253"/>
                <a:gd name="T50" fmla="*/ 479 w 812"/>
                <a:gd name="T51" fmla="*/ 77 h 253"/>
                <a:gd name="T52" fmla="*/ 410 w 812"/>
                <a:gd name="T53" fmla="*/ 157 h 253"/>
                <a:gd name="T54" fmla="*/ 414 w 812"/>
                <a:gd name="T55" fmla="*/ 25 h 253"/>
                <a:gd name="T56" fmla="*/ 380 w 812"/>
                <a:gd name="T57" fmla="*/ 28 h 253"/>
                <a:gd name="T58" fmla="*/ 380 w 812"/>
                <a:gd name="T59" fmla="*/ 131 h 253"/>
                <a:gd name="T60" fmla="*/ 414 w 812"/>
                <a:gd name="T61" fmla="*/ 131 h 253"/>
                <a:gd name="T62" fmla="*/ 447 w 812"/>
                <a:gd name="T63" fmla="*/ 79 h 253"/>
                <a:gd name="T64" fmla="*/ 414 w 812"/>
                <a:gd name="T65" fmla="*/ 25 h 253"/>
                <a:gd name="T66" fmla="*/ 590 w 812"/>
                <a:gd name="T67" fmla="*/ 253 h 253"/>
                <a:gd name="T68" fmla="*/ 516 w 812"/>
                <a:gd name="T69" fmla="*/ 123 h 253"/>
                <a:gd name="T70" fmla="*/ 590 w 812"/>
                <a:gd name="T71" fmla="*/ 0 h 253"/>
                <a:gd name="T72" fmla="*/ 664 w 812"/>
                <a:gd name="T73" fmla="*/ 123 h 253"/>
                <a:gd name="T74" fmla="*/ 590 w 812"/>
                <a:gd name="T75" fmla="*/ 253 h 253"/>
                <a:gd name="T76" fmla="*/ 590 w 812"/>
                <a:gd name="T77" fmla="*/ 26 h 253"/>
                <a:gd name="T78" fmla="*/ 547 w 812"/>
                <a:gd name="T79" fmla="*/ 125 h 253"/>
                <a:gd name="T80" fmla="*/ 590 w 812"/>
                <a:gd name="T81" fmla="*/ 227 h 253"/>
                <a:gd name="T82" fmla="*/ 632 w 812"/>
                <a:gd name="T83" fmla="*/ 125 h 253"/>
                <a:gd name="T84" fmla="*/ 590 w 812"/>
                <a:gd name="T85" fmla="*/ 26 h 253"/>
                <a:gd name="T86" fmla="*/ 753 w 812"/>
                <a:gd name="T87" fmla="*/ 253 h 253"/>
                <a:gd name="T88" fmla="*/ 706 w 812"/>
                <a:gd name="T89" fmla="*/ 246 h 253"/>
                <a:gd name="T90" fmla="*/ 706 w 812"/>
                <a:gd name="T91" fmla="*/ 221 h 253"/>
                <a:gd name="T92" fmla="*/ 752 w 812"/>
                <a:gd name="T93" fmla="*/ 226 h 253"/>
                <a:gd name="T94" fmla="*/ 782 w 812"/>
                <a:gd name="T95" fmla="*/ 184 h 253"/>
                <a:gd name="T96" fmla="*/ 752 w 812"/>
                <a:gd name="T97" fmla="*/ 134 h 253"/>
                <a:gd name="T98" fmla="*/ 723 w 812"/>
                <a:gd name="T99" fmla="*/ 134 h 253"/>
                <a:gd name="T100" fmla="*/ 723 w 812"/>
                <a:gd name="T101" fmla="*/ 109 h 253"/>
                <a:gd name="T102" fmla="*/ 748 w 812"/>
                <a:gd name="T103" fmla="*/ 109 h 253"/>
                <a:gd name="T104" fmla="*/ 778 w 812"/>
                <a:gd name="T105" fmla="*/ 65 h 253"/>
                <a:gd name="T106" fmla="*/ 752 w 812"/>
                <a:gd name="T107" fmla="*/ 26 h 253"/>
                <a:gd name="T108" fmla="*/ 708 w 812"/>
                <a:gd name="T109" fmla="*/ 32 h 253"/>
                <a:gd name="T110" fmla="*/ 708 w 812"/>
                <a:gd name="T111" fmla="*/ 6 h 253"/>
                <a:gd name="T112" fmla="*/ 751 w 812"/>
                <a:gd name="T113" fmla="*/ 0 h 253"/>
                <a:gd name="T114" fmla="*/ 808 w 812"/>
                <a:gd name="T115" fmla="*/ 68 h 253"/>
                <a:gd name="T116" fmla="*/ 781 w 812"/>
                <a:gd name="T117" fmla="*/ 120 h 253"/>
                <a:gd name="T118" fmla="*/ 812 w 812"/>
                <a:gd name="T119" fmla="*/ 180 h 253"/>
                <a:gd name="T120" fmla="*/ 753 w 812"/>
                <a:gd name="T1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12" h="253">
                  <a:moveTo>
                    <a:pt x="85" y="29"/>
                  </a:moveTo>
                  <a:cubicBezTo>
                    <a:pt x="85" y="250"/>
                    <a:pt x="85" y="250"/>
                    <a:pt x="85" y="250"/>
                  </a:cubicBezTo>
                  <a:cubicBezTo>
                    <a:pt x="54" y="250"/>
                    <a:pt x="54" y="250"/>
                    <a:pt x="54" y="25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9"/>
                    <a:pt x="140" y="29"/>
                    <a:pt x="140" y="29"/>
                  </a:cubicBezTo>
                  <a:lnTo>
                    <a:pt x="85" y="29"/>
                  </a:lnTo>
                  <a:close/>
                  <a:moveTo>
                    <a:pt x="250" y="135"/>
                  </a:moveTo>
                  <a:cubicBezTo>
                    <a:pt x="250" y="250"/>
                    <a:pt x="250" y="250"/>
                    <a:pt x="250" y="250"/>
                  </a:cubicBezTo>
                  <a:cubicBezTo>
                    <a:pt x="218" y="250"/>
                    <a:pt x="218" y="250"/>
                    <a:pt x="218" y="250"/>
                  </a:cubicBezTo>
                  <a:cubicBezTo>
                    <a:pt x="218" y="135"/>
                    <a:pt x="218" y="135"/>
                    <a:pt x="218" y="135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236" y="103"/>
                    <a:pt x="236" y="103"/>
                    <a:pt x="236" y="103"/>
                  </a:cubicBezTo>
                  <a:cubicBezTo>
                    <a:pt x="282" y="2"/>
                    <a:pt x="282" y="2"/>
                    <a:pt x="282" y="2"/>
                  </a:cubicBezTo>
                  <a:cubicBezTo>
                    <a:pt x="315" y="2"/>
                    <a:pt x="315" y="2"/>
                    <a:pt x="315" y="2"/>
                  </a:cubicBezTo>
                  <a:lnTo>
                    <a:pt x="250" y="135"/>
                  </a:lnTo>
                  <a:close/>
                  <a:moveTo>
                    <a:pt x="410" y="157"/>
                  </a:moveTo>
                  <a:cubicBezTo>
                    <a:pt x="380" y="157"/>
                    <a:pt x="380" y="157"/>
                    <a:pt x="380" y="157"/>
                  </a:cubicBezTo>
                  <a:cubicBezTo>
                    <a:pt x="380" y="250"/>
                    <a:pt x="380" y="250"/>
                    <a:pt x="380" y="250"/>
                  </a:cubicBezTo>
                  <a:cubicBezTo>
                    <a:pt x="350" y="250"/>
                    <a:pt x="350" y="250"/>
                    <a:pt x="350" y="250"/>
                  </a:cubicBezTo>
                  <a:cubicBezTo>
                    <a:pt x="350" y="2"/>
                    <a:pt x="350" y="2"/>
                    <a:pt x="350" y="2"/>
                  </a:cubicBezTo>
                  <a:cubicBezTo>
                    <a:pt x="350" y="2"/>
                    <a:pt x="380" y="0"/>
                    <a:pt x="410" y="0"/>
                  </a:cubicBezTo>
                  <a:cubicBezTo>
                    <a:pt x="463" y="0"/>
                    <a:pt x="479" y="33"/>
                    <a:pt x="479" y="77"/>
                  </a:cubicBezTo>
                  <a:cubicBezTo>
                    <a:pt x="479" y="130"/>
                    <a:pt x="460" y="157"/>
                    <a:pt x="410" y="157"/>
                  </a:cubicBezTo>
                  <a:moveTo>
                    <a:pt x="414" y="25"/>
                  </a:moveTo>
                  <a:cubicBezTo>
                    <a:pt x="394" y="25"/>
                    <a:pt x="380" y="28"/>
                    <a:pt x="380" y="28"/>
                  </a:cubicBezTo>
                  <a:cubicBezTo>
                    <a:pt x="380" y="131"/>
                    <a:pt x="380" y="131"/>
                    <a:pt x="380" y="131"/>
                  </a:cubicBezTo>
                  <a:cubicBezTo>
                    <a:pt x="414" y="131"/>
                    <a:pt x="414" y="131"/>
                    <a:pt x="414" y="131"/>
                  </a:cubicBezTo>
                  <a:cubicBezTo>
                    <a:pt x="434" y="131"/>
                    <a:pt x="447" y="118"/>
                    <a:pt x="447" y="79"/>
                  </a:cubicBezTo>
                  <a:cubicBezTo>
                    <a:pt x="447" y="44"/>
                    <a:pt x="439" y="25"/>
                    <a:pt x="414" y="25"/>
                  </a:cubicBezTo>
                  <a:moveTo>
                    <a:pt x="590" y="253"/>
                  </a:moveTo>
                  <a:cubicBezTo>
                    <a:pt x="532" y="253"/>
                    <a:pt x="516" y="210"/>
                    <a:pt x="516" y="123"/>
                  </a:cubicBezTo>
                  <a:cubicBezTo>
                    <a:pt x="516" y="40"/>
                    <a:pt x="532" y="0"/>
                    <a:pt x="590" y="0"/>
                  </a:cubicBezTo>
                  <a:cubicBezTo>
                    <a:pt x="648" y="0"/>
                    <a:pt x="664" y="40"/>
                    <a:pt x="664" y="123"/>
                  </a:cubicBezTo>
                  <a:cubicBezTo>
                    <a:pt x="664" y="210"/>
                    <a:pt x="648" y="253"/>
                    <a:pt x="590" y="253"/>
                  </a:cubicBezTo>
                  <a:moveTo>
                    <a:pt x="590" y="26"/>
                  </a:moveTo>
                  <a:cubicBezTo>
                    <a:pt x="558" y="26"/>
                    <a:pt x="547" y="47"/>
                    <a:pt x="547" y="125"/>
                  </a:cubicBezTo>
                  <a:cubicBezTo>
                    <a:pt x="547" y="201"/>
                    <a:pt x="558" y="227"/>
                    <a:pt x="590" y="227"/>
                  </a:cubicBezTo>
                  <a:cubicBezTo>
                    <a:pt x="622" y="227"/>
                    <a:pt x="632" y="201"/>
                    <a:pt x="632" y="125"/>
                  </a:cubicBezTo>
                  <a:cubicBezTo>
                    <a:pt x="632" y="47"/>
                    <a:pt x="622" y="26"/>
                    <a:pt x="590" y="26"/>
                  </a:cubicBezTo>
                  <a:moveTo>
                    <a:pt x="753" y="253"/>
                  </a:moveTo>
                  <a:cubicBezTo>
                    <a:pt x="735" y="253"/>
                    <a:pt x="710" y="247"/>
                    <a:pt x="706" y="246"/>
                  </a:cubicBezTo>
                  <a:cubicBezTo>
                    <a:pt x="706" y="221"/>
                    <a:pt x="706" y="221"/>
                    <a:pt x="706" y="221"/>
                  </a:cubicBezTo>
                  <a:cubicBezTo>
                    <a:pt x="715" y="222"/>
                    <a:pt x="737" y="226"/>
                    <a:pt x="752" y="226"/>
                  </a:cubicBezTo>
                  <a:cubicBezTo>
                    <a:pt x="770" y="226"/>
                    <a:pt x="782" y="211"/>
                    <a:pt x="782" y="184"/>
                  </a:cubicBezTo>
                  <a:cubicBezTo>
                    <a:pt x="782" y="151"/>
                    <a:pt x="777" y="134"/>
                    <a:pt x="752" y="134"/>
                  </a:cubicBezTo>
                  <a:cubicBezTo>
                    <a:pt x="723" y="134"/>
                    <a:pt x="723" y="134"/>
                    <a:pt x="723" y="134"/>
                  </a:cubicBezTo>
                  <a:cubicBezTo>
                    <a:pt x="723" y="109"/>
                    <a:pt x="723" y="109"/>
                    <a:pt x="723" y="109"/>
                  </a:cubicBezTo>
                  <a:cubicBezTo>
                    <a:pt x="748" y="109"/>
                    <a:pt x="748" y="109"/>
                    <a:pt x="748" y="109"/>
                  </a:cubicBezTo>
                  <a:cubicBezTo>
                    <a:pt x="777" y="109"/>
                    <a:pt x="778" y="79"/>
                    <a:pt x="778" y="65"/>
                  </a:cubicBezTo>
                  <a:cubicBezTo>
                    <a:pt x="778" y="37"/>
                    <a:pt x="769" y="26"/>
                    <a:pt x="752" y="26"/>
                  </a:cubicBezTo>
                  <a:cubicBezTo>
                    <a:pt x="736" y="26"/>
                    <a:pt x="718" y="30"/>
                    <a:pt x="708" y="32"/>
                  </a:cubicBezTo>
                  <a:cubicBezTo>
                    <a:pt x="708" y="6"/>
                    <a:pt x="708" y="6"/>
                    <a:pt x="708" y="6"/>
                  </a:cubicBezTo>
                  <a:cubicBezTo>
                    <a:pt x="712" y="5"/>
                    <a:pt x="733" y="0"/>
                    <a:pt x="751" y="0"/>
                  </a:cubicBezTo>
                  <a:cubicBezTo>
                    <a:pt x="787" y="0"/>
                    <a:pt x="808" y="16"/>
                    <a:pt x="808" y="68"/>
                  </a:cubicBezTo>
                  <a:cubicBezTo>
                    <a:pt x="808" y="92"/>
                    <a:pt x="800" y="113"/>
                    <a:pt x="781" y="120"/>
                  </a:cubicBezTo>
                  <a:cubicBezTo>
                    <a:pt x="803" y="122"/>
                    <a:pt x="812" y="145"/>
                    <a:pt x="812" y="180"/>
                  </a:cubicBezTo>
                  <a:cubicBezTo>
                    <a:pt x="812" y="233"/>
                    <a:pt x="792" y="253"/>
                    <a:pt x="753" y="2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14706725" y="696574"/>
              <a:ext cx="385822" cy="509805"/>
            </a:xfrm>
            <a:custGeom>
              <a:avLst/>
              <a:gdLst>
                <a:gd name="T0" fmla="*/ 252 w 252"/>
                <a:gd name="T1" fmla="*/ 227 h 332"/>
                <a:gd name="T2" fmla="*/ 237 w 252"/>
                <a:gd name="T3" fmla="*/ 229 h 332"/>
                <a:gd name="T4" fmla="*/ 132 w 252"/>
                <a:gd name="T5" fmla="*/ 30 h 332"/>
                <a:gd name="T6" fmla="*/ 142 w 252"/>
                <a:gd name="T7" fmla="*/ 0 h 332"/>
                <a:gd name="T8" fmla="*/ 7 w 252"/>
                <a:gd name="T9" fmla="*/ 50 h 332"/>
                <a:gd name="T10" fmla="*/ 0 w 252"/>
                <a:gd name="T11" fmla="*/ 78 h 332"/>
                <a:gd name="T12" fmla="*/ 142 w 252"/>
                <a:gd name="T13" fmla="*/ 332 h 332"/>
                <a:gd name="T14" fmla="*/ 252 w 252"/>
                <a:gd name="T15" fmla="*/ 227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332">
                  <a:moveTo>
                    <a:pt x="252" y="227"/>
                  </a:moveTo>
                  <a:cubicBezTo>
                    <a:pt x="247" y="228"/>
                    <a:pt x="243" y="229"/>
                    <a:pt x="237" y="229"/>
                  </a:cubicBezTo>
                  <a:cubicBezTo>
                    <a:pt x="195" y="229"/>
                    <a:pt x="132" y="79"/>
                    <a:pt x="132" y="30"/>
                  </a:cubicBezTo>
                  <a:cubicBezTo>
                    <a:pt x="132" y="11"/>
                    <a:pt x="136" y="5"/>
                    <a:pt x="142" y="0"/>
                  </a:cubicBezTo>
                  <a:cubicBezTo>
                    <a:pt x="90" y="6"/>
                    <a:pt x="27" y="25"/>
                    <a:pt x="7" y="50"/>
                  </a:cubicBezTo>
                  <a:cubicBezTo>
                    <a:pt x="3" y="56"/>
                    <a:pt x="0" y="65"/>
                    <a:pt x="0" y="78"/>
                  </a:cubicBezTo>
                  <a:cubicBezTo>
                    <a:pt x="0" y="155"/>
                    <a:pt x="83" y="332"/>
                    <a:pt x="142" y="332"/>
                  </a:cubicBezTo>
                  <a:cubicBezTo>
                    <a:pt x="169" y="332"/>
                    <a:pt x="214" y="287"/>
                    <a:pt x="252" y="22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15002377" y="688770"/>
              <a:ext cx="214153" cy="270509"/>
            </a:xfrm>
            <a:custGeom>
              <a:avLst/>
              <a:gdLst>
                <a:gd name="T0" fmla="*/ 31 w 140"/>
                <a:gd name="T1" fmla="*/ 0 h 176"/>
                <a:gd name="T2" fmla="*/ 140 w 140"/>
                <a:gd name="T3" fmla="*/ 39 h 176"/>
                <a:gd name="T4" fmla="*/ 80 w 140"/>
                <a:gd name="T5" fmla="*/ 176 h 176"/>
                <a:gd name="T6" fmla="*/ 0 w 140"/>
                <a:gd name="T7" fmla="*/ 27 h 176"/>
                <a:gd name="T8" fmla="*/ 31 w 140"/>
                <a:gd name="T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76">
                  <a:moveTo>
                    <a:pt x="31" y="0"/>
                  </a:moveTo>
                  <a:cubicBezTo>
                    <a:pt x="85" y="0"/>
                    <a:pt x="140" y="9"/>
                    <a:pt x="140" y="39"/>
                  </a:cubicBezTo>
                  <a:cubicBezTo>
                    <a:pt x="140" y="101"/>
                    <a:pt x="100" y="176"/>
                    <a:pt x="80" y="176"/>
                  </a:cubicBezTo>
                  <a:cubicBezTo>
                    <a:pt x="44" y="176"/>
                    <a:pt x="0" y="77"/>
                    <a:pt x="0" y="27"/>
                  </a:cubicBezTo>
                  <a:cubicBezTo>
                    <a:pt x="0" y="4"/>
                    <a:pt x="9" y="0"/>
                    <a:pt x="3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C34971-8DF3-4F27-9991-E37B110D9ED4}" type="datetime1">
              <a:rPr lang="de-DE" smtClean="0"/>
              <a:t>18.05.2018</a:t>
            </a:fld>
            <a:endParaRPr lang="de-DE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Configurable in Head- and Footnote section</a:t>
            </a:r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75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143250" y="1012167"/>
            <a:ext cx="11053762" cy="7488236"/>
          </a:xfrm>
        </p:spPr>
        <p:txBody>
          <a:bodyPr anchor="ctr" anchorCtr="0">
            <a:normAutofit/>
          </a:bodyPr>
          <a:lstStyle>
            <a:lvl1pPr algn="ctr">
              <a:lnSpc>
                <a:spcPct val="80000"/>
              </a:lnSpc>
              <a:defRPr sz="9000" b="1" i="1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de-DE" dirty="0"/>
              <a:t>Insert Intro Title </a:t>
            </a:r>
            <a:r>
              <a:rPr lang="de-DE" dirty="0" err="1"/>
              <a:t>Here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706725" y="688770"/>
            <a:ext cx="1855411" cy="517609"/>
            <a:chOff x="14706725" y="688770"/>
            <a:chExt cx="1855411" cy="517609"/>
          </a:xfrm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auto">
            <a:xfrm>
              <a:off x="15318837" y="817956"/>
              <a:ext cx="1243299" cy="388423"/>
            </a:xfrm>
            <a:custGeom>
              <a:avLst/>
              <a:gdLst>
                <a:gd name="T0" fmla="*/ 85 w 812"/>
                <a:gd name="T1" fmla="*/ 29 h 253"/>
                <a:gd name="T2" fmla="*/ 85 w 812"/>
                <a:gd name="T3" fmla="*/ 250 h 253"/>
                <a:gd name="T4" fmla="*/ 54 w 812"/>
                <a:gd name="T5" fmla="*/ 250 h 253"/>
                <a:gd name="T6" fmla="*/ 54 w 812"/>
                <a:gd name="T7" fmla="*/ 29 h 253"/>
                <a:gd name="T8" fmla="*/ 0 w 812"/>
                <a:gd name="T9" fmla="*/ 29 h 253"/>
                <a:gd name="T10" fmla="*/ 0 w 812"/>
                <a:gd name="T11" fmla="*/ 2 h 253"/>
                <a:gd name="T12" fmla="*/ 140 w 812"/>
                <a:gd name="T13" fmla="*/ 2 h 253"/>
                <a:gd name="T14" fmla="*/ 140 w 812"/>
                <a:gd name="T15" fmla="*/ 29 h 253"/>
                <a:gd name="T16" fmla="*/ 85 w 812"/>
                <a:gd name="T17" fmla="*/ 29 h 253"/>
                <a:gd name="T18" fmla="*/ 250 w 812"/>
                <a:gd name="T19" fmla="*/ 135 h 253"/>
                <a:gd name="T20" fmla="*/ 250 w 812"/>
                <a:gd name="T21" fmla="*/ 250 h 253"/>
                <a:gd name="T22" fmla="*/ 218 w 812"/>
                <a:gd name="T23" fmla="*/ 250 h 253"/>
                <a:gd name="T24" fmla="*/ 218 w 812"/>
                <a:gd name="T25" fmla="*/ 135 h 253"/>
                <a:gd name="T26" fmla="*/ 155 w 812"/>
                <a:gd name="T27" fmla="*/ 2 h 253"/>
                <a:gd name="T28" fmla="*/ 189 w 812"/>
                <a:gd name="T29" fmla="*/ 2 h 253"/>
                <a:gd name="T30" fmla="*/ 236 w 812"/>
                <a:gd name="T31" fmla="*/ 103 h 253"/>
                <a:gd name="T32" fmla="*/ 282 w 812"/>
                <a:gd name="T33" fmla="*/ 2 h 253"/>
                <a:gd name="T34" fmla="*/ 315 w 812"/>
                <a:gd name="T35" fmla="*/ 2 h 253"/>
                <a:gd name="T36" fmla="*/ 250 w 812"/>
                <a:gd name="T37" fmla="*/ 135 h 253"/>
                <a:gd name="T38" fmla="*/ 410 w 812"/>
                <a:gd name="T39" fmla="*/ 157 h 253"/>
                <a:gd name="T40" fmla="*/ 380 w 812"/>
                <a:gd name="T41" fmla="*/ 157 h 253"/>
                <a:gd name="T42" fmla="*/ 380 w 812"/>
                <a:gd name="T43" fmla="*/ 250 h 253"/>
                <a:gd name="T44" fmla="*/ 350 w 812"/>
                <a:gd name="T45" fmla="*/ 250 h 253"/>
                <a:gd name="T46" fmla="*/ 350 w 812"/>
                <a:gd name="T47" fmla="*/ 2 h 253"/>
                <a:gd name="T48" fmla="*/ 410 w 812"/>
                <a:gd name="T49" fmla="*/ 0 h 253"/>
                <a:gd name="T50" fmla="*/ 479 w 812"/>
                <a:gd name="T51" fmla="*/ 77 h 253"/>
                <a:gd name="T52" fmla="*/ 410 w 812"/>
                <a:gd name="T53" fmla="*/ 157 h 253"/>
                <a:gd name="T54" fmla="*/ 414 w 812"/>
                <a:gd name="T55" fmla="*/ 25 h 253"/>
                <a:gd name="T56" fmla="*/ 380 w 812"/>
                <a:gd name="T57" fmla="*/ 28 h 253"/>
                <a:gd name="T58" fmla="*/ 380 w 812"/>
                <a:gd name="T59" fmla="*/ 131 h 253"/>
                <a:gd name="T60" fmla="*/ 414 w 812"/>
                <a:gd name="T61" fmla="*/ 131 h 253"/>
                <a:gd name="T62" fmla="*/ 447 w 812"/>
                <a:gd name="T63" fmla="*/ 79 h 253"/>
                <a:gd name="T64" fmla="*/ 414 w 812"/>
                <a:gd name="T65" fmla="*/ 25 h 253"/>
                <a:gd name="T66" fmla="*/ 590 w 812"/>
                <a:gd name="T67" fmla="*/ 253 h 253"/>
                <a:gd name="T68" fmla="*/ 516 w 812"/>
                <a:gd name="T69" fmla="*/ 123 h 253"/>
                <a:gd name="T70" fmla="*/ 590 w 812"/>
                <a:gd name="T71" fmla="*/ 0 h 253"/>
                <a:gd name="T72" fmla="*/ 664 w 812"/>
                <a:gd name="T73" fmla="*/ 123 h 253"/>
                <a:gd name="T74" fmla="*/ 590 w 812"/>
                <a:gd name="T75" fmla="*/ 253 h 253"/>
                <a:gd name="T76" fmla="*/ 590 w 812"/>
                <a:gd name="T77" fmla="*/ 26 h 253"/>
                <a:gd name="T78" fmla="*/ 547 w 812"/>
                <a:gd name="T79" fmla="*/ 125 h 253"/>
                <a:gd name="T80" fmla="*/ 590 w 812"/>
                <a:gd name="T81" fmla="*/ 227 h 253"/>
                <a:gd name="T82" fmla="*/ 632 w 812"/>
                <a:gd name="T83" fmla="*/ 125 h 253"/>
                <a:gd name="T84" fmla="*/ 590 w 812"/>
                <a:gd name="T85" fmla="*/ 26 h 253"/>
                <a:gd name="T86" fmla="*/ 753 w 812"/>
                <a:gd name="T87" fmla="*/ 253 h 253"/>
                <a:gd name="T88" fmla="*/ 706 w 812"/>
                <a:gd name="T89" fmla="*/ 246 h 253"/>
                <a:gd name="T90" fmla="*/ 706 w 812"/>
                <a:gd name="T91" fmla="*/ 221 h 253"/>
                <a:gd name="T92" fmla="*/ 752 w 812"/>
                <a:gd name="T93" fmla="*/ 226 h 253"/>
                <a:gd name="T94" fmla="*/ 782 w 812"/>
                <a:gd name="T95" fmla="*/ 184 h 253"/>
                <a:gd name="T96" fmla="*/ 752 w 812"/>
                <a:gd name="T97" fmla="*/ 134 h 253"/>
                <a:gd name="T98" fmla="*/ 723 w 812"/>
                <a:gd name="T99" fmla="*/ 134 h 253"/>
                <a:gd name="T100" fmla="*/ 723 w 812"/>
                <a:gd name="T101" fmla="*/ 109 h 253"/>
                <a:gd name="T102" fmla="*/ 748 w 812"/>
                <a:gd name="T103" fmla="*/ 109 h 253"/>
                <a:gd name="T104" fmla="*/ 778 w 812"/>
                <a:gd name="T105" fmla="*/ 65 h 253"/>
                <a:gd name="T106" fmla="*/ 752 w 812"/>
                <a:gd name="T107" fmla="*/ 26 h 253"/>
                <a:gd name="T108" fmla="*/ 708 w 812"/>
                <a:gd name="T109" fmla="*/ 32 h 253"/>
                <a:gd name="T110" fmla="*/ 708 w 812"/>
                <a:gd name="T111" fmla="*/ 6 h 253"/>
                <a:gd name="T112" fmla="*/ 751 w 812"/>
                <a:gd name="T113" fmla="*/ 0 h 253"/>
                <a:gd name="T114" fmla="*/ 808 w 812"/>
                <a:gd name="T115" fmla="*/ 68 h 253"/>
                <a:gd name="T116" fmla="*/ 781 w 812"/>
                <a:gd name="T117" fmla="*/ 120 h 253"/>
                <a:gd name="T118" fmla="*/ 812 w 812"/>
                <a:gd name="T119" fmla="*/ 180 h 253"/>
                <a:gd name="T120" fmla="*/ 753 w 812"/>
                <a:gd name="T1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12" h="253">
                  <a:moveTo>
                    <a:pt x="85" y="29"/>
                  </a:moveTo>
                  <a:cubicBezTo>
                    <a:pt x="85" y="250"/>
                    <a:pt x="85" y="250"/>
                    <a:pt x="85" y="250"/>
                  </a:cubicBezTo>
                  <a:cubicBezTo>
                    <a:pt x="54" y="250"/>
                    <a:pt x="54" y="250"/>
                    <a:pt x="54" y="25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9"/>
                    <a:pt x="140" y="29"/>
                    <a:pt x="140" y="29"/>
                  </a:cubicBezTo>
                  <a:lnTo>
                    <a:pt x="85" y="29"/>
                  </a:lnTo>
                  <a:close/>
                  <a:moveTo>
                    <a:pt x="250" y="135"/>
                  </a:moveTo>
                  <a:cubicBezTo>
                    <a:pt x="250" y="250"/>
                    <a:pt x="250" y="250"/>
                    <a:pt x="250" y="250"/>
                  </a:cubicBezTo>
                  <a:cubicBezTo>
                    <a:pt x="218" y="250"/>
                    <a:pt x="218" y="250"/>
                    <a:pt x="218" y="250"/>
                  </a:cubicBezTo>
                  <a:cubicBezTo>
                    <a:pt x="218" y="135"/>
                    <a:pt x="218" y="135"/>
                    <a:pt x="218" y="135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236" y="103"/>
                    <a:pt x="236" y="103"/>
                    <a:pt x="236" y="103"/>
                  </a:cubicBezTo>
                  <a:cubicBezTo>
                    <a:pt x="282" y="2"/>
                    <a:pt x="282" y="2"/>
                    <a:pt x="282" y="2"/>
                  </a:cubicBezTo>
                  <a:cubicBezTo>
                    <a:pt x="315" y="2"/>
                    <a:pt x="315" y="2"/>
                    <a:pt x="315" y="2"/>
                  </a:cubicBezTo>
                  <a:lnTo>
                    <a:pt x="250" y="135"/>
                  </a:lnTo>
                  <a:close/>
                  <a:moveTo>
                    <a:pt x="410" y="157"/>
                  </a:moveTo>
                  <a:cubicBezTo>
                    <a:pt x="380" y="157"/>
                    <a:pt x="380" y="157"/>
                    <a:pt x="380" y="157"/>
                  </a:cubicBezTo>
                  <a:cubicBezTo>
                    <a:pt x="380" y="250"/>
                    <a:pt x="380" y="250"/>
                    <a:pt x="380" y="250"/>
                  </a:cubicBezTo>
                  <a:cubicBezTo>
                    <a:pt x="350" y="250"/>
                    <a:pt x="350" y="250"/>
                    <a:pt x="350" y="250"/>
                  </a:cubicBezTo>
                  <a:cubicBezTo>
                    <a:pt x="350" y="2"/>
                    <a:pt x="350" y="2"/>
                    <a:pt x="350" y="2"/>
                  </a:cubicBezTo>
                  <a:cubicBezTo>
                    <a:pt x="350" y="2"/>
                    <a:pt x="380" y="0"/>
                    <a:pt x="410" y="0"/>
                  </a:cubicBezTo>
                  <a:cubicBezTo>
                    <a:pt x="463" y="0"/>
                    <a:pt x="479" y="33"/>
                    <a:pt x="479" y="77"/>
                  </a:cubicBezTo>
                  <a:cubicBezTo>
                    <a:pt x="479" y="130"/>
                    <a:pt x="460" y="157"/>
                    <a:pt x="410" y="157"/>
                  </a:cubicBezTo>
                  <a:moveTo>
                    <a:pt x="414" y="25"/>
                  </a:moveTo>
                  <a:cubicBezTo>
                    <a:pt x="394" y="25"/>
                    <a:pt x="380" y="28"/>
                    <a:pt x="380" y="28"/>
                  </a:cubicBezTo>
                  <a:cubicBezTo>
                    <a:pt x="380" y="131"/>
                    <a:pt x="380" y="131"/>
                    <a:pt x="380" y="131"/>
                  </a:cubicBezTo>
                  <a:cubicBezTo>
                    <a:pt x="414" y="131"/>
                    <a:pt x="414" y="131"/>
                    <a:pt x="414" y="131"/>
                  </a:cubicBezTo>
                  <a:cubicBezTo>
                    <a:pt x="434" y="131"/>
                    <a:pt x="447" y="118"/>
                    <a:pt x="447" y="79"/>
                  </a:cubicBezTo>
                  <a:cubicBezTo>
                    <a:pt x="447" y="44"/>
                    <a:pt x="439" y="25"/>
                    <a:pt x="414" y="25"/>
                  </a:cubicBezTo>
                  <a:moveTo>
                    <a:pt x="590" y="253"/>
                  </a:moveTo>
                  <a:cubicBezTo>
                    <a:pt x="532" y="253"/>
                    <a:pt x="516" y="210"/>
                    <a:pt x="516" y="123"/>
                  </a:cubicBezTo>
                  <a:cubicBezTo>
                    <a:pt x="516" y="40"/>
                    <a:pt x="532" y="0"/>
                    <a:pt x="590" y="0"/>
                  </a:cubicBezTo>
                  <a:cubicBezTo>
                    <a:pt x="648" y="0"/>
                    <a:pt x="664" y="40"/>
                    <a:pt x="664" y="123"/>
                  </a:cubicBezTo>
                  <a:cubicBezTo>
                    <a:pt x="664" y="210"/>
                    <a:pt x="648" y="253"/>
                    <a:pt x="590" y="253"/>
                  </a:cubicBezTo>
                  <a:moveTo>
                    <a:pt x="590" y="26"/>
                  </a:moveTo>
                  <a:cubicBezTo>
                    <a:pt x="558" y="26"/>
                    <a:pt x="547" y="47"/>
                    <a:pt x="547" y="125"/>
                  </a:cubicBezTo>
                  <a:cubicBezTo>
                    <a:pt x="547" y="201"/>
                    <a:pt x="558" y="227"/>
                    <a:pt x="590" y="227"/>
                  </a:cubicBezTo>
                  <a:cubicBezTo>
                    <a:pt x="622" y="227"/>
                    <a:pt x="632" y="201"/>
                    <a:pt x="632" y="125"/>
                  </a:cubicBezTo>
                  <a:cubicBezTo>
                    <a:pt x="632" y="47"/>
                    <a:pt x="622" y="26"/>
                    <a:pt x="590" y="26"/>
                  </a:cubicBezTo>
                  <a:moveTo>
                    <a:pt x="753" y="253"/>
                  </a:moveTo>
                  <a:cubicBezTo>
                    <a:pt x="735" y="253"/>
                    <a:pt x="710" y="247"/>
                    <a:pt x="706" y="246"/>
                  </a:cubicBezTo>
                  <a:cubicBezTo>
                    <a:pt x="706" y="221"/>
                    <a:pt x="706" y="221"/>
                    <a:pt x="706" y="221"/>
                  </a:cubicBezTo>
                  <a:cubicBezTo>
                    <a:pt x="715" y="222"/>
                    <a:pt x="737" y="226"/>
                    <a:pt x="752" y="226"/>
                  </a:cubicBezTo>
                  <a:cubicBezTo>
                    <a:pt x="770" y="226"/>
                    <a:pt x="782" y="211"/>
                    <a:pt x="782" y="184"/>
                  </a:cubicBezTo>
                  <a:cubicBezTo>
                    <a:pt x="782" y="151"/>
                    <a:pt x="777" y="134"/>
                    <a:pt x="752" y="134"/>
                  </a:cubicBezTo>
                  <a:cubicBezTo>
                    <a:pt x="723" y="134"/>
                    <a:pt x="723" y="134"/>
                    <a:pt x="723" y="134"/>
                  </a:cubicBezTo>
                  <a:cubicBezTo>
                    <a:pt x="723" y="109"/>
                    <a:pt x="723" y="109"/>
                    <a:pt x="723" y="109"/>
                  </a:cubicBezTo>
                  <a:cubicBezTo>
                    <a:pt x="748" y="109"/>
                    <a:pt x="748" y="109"/>
                    <a:pt x="748" y="109"/>
                  </a:cubicBezTo>
                  <a:cubicBezTo>
                    <a:pt x="777" y="109"/>
                    <a:pt x="778" y="79"/>
                    <a:pt x="778" y="65"/>
                  </a:cubicBezTo>
                  <a:cubicBezTo>
                    <a:pt x="778" y="37"/>
                    <a:pt x="769" y="26"/>
                    <a:pt x="752" y="26"/>
                  </a:cubicBezTo>
                  <a:cubicBezTo>
                    <a:pt x="736" y="26"/>
                    <a:pt x="718" y="30"/>
                    <a:pt x="708" y="32"/>
                  </a:cubicBezTo>
                  <a:cubicBezTo>
                    <a:pt x="708" y="6"/>
                    <a:pt x="708" y="6"/>
                    <a:pt x="708" y="6"/>
                  </a:cubicBezTo>
                  <a:cubicBezTo>
                    <a:pt x="712" y="5"/>
                    <a:pt x="733" y="0"/>
                    <a:pt x="751" y="0"/>
                  </a:cubicBezTo>
                  <a:cubicBezTo>
                    <a:pt x="787" y="0"/>
                    <a:pt x="808" y="16"/>
                    <a:pt x="808" y="68"/>
                  </a:cubicBezTo>
                  <a:cubicBezTo>
                    <a:pt x="808" y="92"/>
                    <a:pt x="800" y="113"/>
                    <a:pt x="781" y="120"/>
                  </a:cubicBezTo>
                  <a:cubicBezTo>
                    <a:pt x="803" y="122"/>
                    <a:pt x="812" y="145"/>
                    <a:pt x="812" y="180"/>
                  </a:cubicBezTo>
                  <a:cubicBezTo>
                    <a:pt x="812" y="233"/>
                    <a:pt x="792" y="253"/>
                    <a:pt x="753" y="2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4706725" y="696574"/>
              <a:ext cx="385822" cy="509805"/>
            </a:xfrm>
            <a:custGeom>
              <a:avLst/>
              <a:gdLst>
                <a:gd name="T0" fmla="*/ 252 w 252"/>
                <a:gd name="T1" fmla="*/ 227 h 332"/>
                <a:gd name="T2" fmla="*/ 237 w 252"/>
                <a:gd name="T3" fmla="*/ 229 h 332"/>
                <a:gd name="T4" fmla="*/ 132 w 252"/>
                <a:gd name="T5" fmla="*/ 30 h 332"/>
                <a:gd name="T6" fmla="*/ 142 w 252"/>
                <a:gd name="T7" fmla="*/ 0 h 332"/>
                <a:gd name="T8" fmla="*/ 7 w 252"/>
                <a:gd name="T9" fmla="*/ 50 h 332"/>
                <a:gd name="T10" fmla="*/ 0 w 252"/>
                <a:gd name="T11" fmla="*/ 78 h 332"/>
                <a:gd name="T12" fmla="*/ 142 w 252"/>
                <a:gd name="T13" fmla="*/ 332 h 332"/>
                <a:gd name="T14" fmla="*/ 252 w 252"/>
                <a:gd name="T15" fmla="*/ 227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332">
                  <a:moveTo>
                    <a:pt x="252" y="227"/>
                  </a:moveTo>
                  <a:cubicBezTo>
                    <a:pt x="247" y="228"/>
                    <a:pt x="243" y="229"/>
                    <a:pt x="237" y="229"/>
                  </a:cubicBezTo>
                  <a:cubicBezTo>
                    <a:pt x="195" y="229"/>
                    <a:pt x="132" y="79"/>
                    <a:pt x="132" y="30"/>
                  </a:cubicBezTo>
                  <a:cubicBezTo>
                    <a:pt x="132" y="11"/>
                    <a:pt x="136" y="5"/>
                    <a:pt x="142" y="0"/>
                  </a:cubicBezTo>
                  <a:cubicBezTo>
                    <a:pt x="90" y="6"/>
                    <a:pt x="27" y="25"/>
                    <a:pt x="7" y="50"/>
                  </a:cubicBezTo>
                  <a:cubicBezTo>
                    <a:pt x="3" y="56"/>
                    <a:pt x="0" y="65"/>
                    <a:pt x="0" y="78"/>
                  </a:cubicBezTo>
                  <a:cubicBezTo>
                    <a:pt x="0" y="155"/>
                    <a:pt x="83" y="332"/>
                    <a:pt x="142" y="332"/>
                  </a:cubicBezTo>
                  <a:cubicBezTo>
                    <a:pt x="169" y="332"/>
                    <a:pt x="214" y="287"/>
                    <a:pt x="252" y="22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15002377" y="688770"/>
              <a:ext cx="214153" cy="270509"/>
            </a:xfrm>
            <a:custGeom>
              <a:avLst/>
              <a:gdLst>
                <a:gd name="T0" fmla="*/ 31 w 140"/>
                <a:gd name="T1" fmla="*/ 0 h 176"/>
                <a:gd name="T2" fmla="*/ 140 w 140"/>
                <a:gd name="T3" fmla="*/ 39 h 176"/>
                <a:gd name="T4" fmla="*/ 80 w 140"/>
                <a:gd name="T5" fmla="*/ 176 h 176"/>
                <a:gd name="T6" fmla="*/ 0 w 140"/>
                <a:gd name="T7" fmla="*/ 27 h 176"/>
                <a:gd name="T8" fmla="*/ 31 w 140"/>
                <a:gd name="T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76">
                  <a:moveTo>
                    <a:pt x="31" y="0"/>
                  </a:moveTo>
                  <a:cubicBezTo>
                    <a:pt x="85" y="0"/>
                    <a:pt x="140" y="9"/>
                    <a:pt x="140" y="39"/>
                  </a:cubicBezTo>
                  <a:cubicBezTo>
                    <a:pt x="140" y="101"/>
                    <a:pt x="100" y="176"/>
                    <a:pt x="80" y="176"/>
                  </a:cubicBezTo>
                  <a:cubicBezTo>
                    <a:pt x="44" y="176"/>
                    <a:pt x="0" y="77"/>
                    <a:pt x="0" y="27"/>
                  </a:cubicBezTo>
                  <a:cubicBezTo>
                    <a:pt x="0" y="4"/>
                    <a:pt x="9" y="0"/>
                    <a:pt x="3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C2C9C0-3975-40D2-9E8A-C931B5432789}" type="datetime1">
              <a:rPr lang="de-DE" smtClean="0"/>
              <a:t>18.05.2018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Configurable in Head- and Footnote section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9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0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92213" y="1579417"/>
            <a:ext cx="14966950" cy="6285057"/>
          </a:xfrm>
        </p:spPr>
        <p:txBody>
          <a:bodyPr anchor="ctr" anchorCtr="0">
            <a:normAutofit/>
          </a:bodyPr>
          <a:lstStyle>
            <a:lvl1pPr algn="l">
              <a:lnSpc>
                <a:spcPct val="70000"/>
              </a:lnSpc>
              <a:defRPr sz="15000" b="1" i="1" cap="all" spc="-20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de-DE" dirty="0"/>
              <a:t>INSERT QUOTE HERE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706725" y="688770"/>
            <a:ext cx="1855411" cy="517609"/>
            <a:chOff x="14706725" y="688770"/>
            <a:chExt cx="1855411" cy="517609"/>
          </a:xfrm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auto">
            <a:xfrm>
              <a:off x="15318837" y="817956"/>
              <a:ext cx="1243299" cy="388423"/>
            </a:xfrm>
            <a:custGeom>
              <a:avLst/>
              <a:gdLst>
                <a:gd name="T0" fmla="*/ 85 w 812"/>
                <a:gd name="T1" fmla="*/ 29 h 253"/>
                <a:gd name="T2" fmla="*/ 85 w 812"/>
                <a:gd name="T3" fmla="*/ 250 h 253"/>
                <a:gd name="T4" fmla="*/ 54 w 812"/>
                <a:gd name="T5" fmla="*/ 250 h 253"/>
                <a:gd name="T6" fmla="*/ 54 w 812"/>
                <a:gd name="T7" fmla="*/ 29 h 253"/>
                <a:gd name="T8" fmla="*/ 0 w 812"/>
                <a:gd name="T9" fmla="*/ 29 h 253"/>
                <a:gd name="T10" fmla="*/ 0 w 812"/>
                <a:gd name="T11" fmla="*/ 2 h 253"/>
                <a:gd name="T12" fmla="*/ 140 w 812"/>
                <a:gd name="T13" fmla="*/ 2 h 253"/>
                <a:gd name="T14" fmla="*/ 140 w 812"/>
                <a:gd name="T15" fmla="*/ 29 h 253"/>
                <a:gd name="T16" fmla="*/ 85 w 812"/>
                <a:gd name="T17" fmla="*/ 29 h 253"/>
                <a:gd name="T18" fmla="*/ 250 w 812"/>
                <a:gd name="T19" fmla="*/ 135 h 253"/>
                <a:gd name="T20" fmla="*/ 250 w 812"/>
                <a:gd name="T21" fmla="*/ 250 h 253"/>
                <a:gd name="T22" fmla="*/ 218 w 812"/>
                <a:gd name="T23" fmla="*/ 250 h 253"/>
                <a:gd name="T24" fmla="*/ 218 w 812"/>
                <a:gd name="T25" fmla="*/ 135 h 253"/>
                <a:gd name="T26" fmla="*/ 155 w 812"/>
                <a:gd name="T27" fmla="*/ 2 h 253"/>
                <a:gd name="T28" fmla="*/ 189 w 812"/>
                <a:gd name="T29" fmla="*/ 2 h 253"/>
                <a:gd name="T30" fmla="*/ 236 w 812"/>
                <a:gd name="T31" fmla="*/ 103 h 253"/>
                <a:gd name="T32" fmla="*/ 282 w 812"/>
                <a:gd name="T33" fmla="*/ 2 h 253"/>
                <a:gd name="T34" fmla="*/ 315 w 812"/>
                <a:gd name="T35" fmla="*/ 2 h 253"/>
                <a:gd name="T36" fmla="*/ 250 w 812"/>
                <a:gd name="T37" fmla="*/ 135 h 253"/>
                <a:gd name="T38" fmla="*/ 410 w 812"/>
                <a:gd name="T39" fmla="*/ 157 h 253"/>
                <a:gd name="T40" fmla="*/ 380 w 812"/>
                <a:gd name="T41" fmla="*/ 157 h 253"/>
                <a:gd name="T42" fmla="*/ 380 w 812"/>
                <a:gd name="T43" fmla="*/ 250 h 253"/>
                <a:gd name="T44" fmla="*/ 350 w 812"/>
                <a:gd name="T45" fmla="*/ 250 h 253"/>
                <a:gd name="T46" fmla="*/ 350 w 812"/>
                <a:gd name="T47" fmla="*/ 2 h 253"/>
                <a:gd name="T48" fmla="*/ 410 w 812"/>
                <a:gd name="T49" fmla="*/ 0 h 253"/>
                <a:gd name="T50" fmla="*/ 479 w 812"/>
                <a:gd name="T51" fmla="*/ 77 h 253"/>
                <a:gd name="T52" fmla="*/ 410 w 812"/>
                <a:gd name="T53" fmla="*/ 157 h 253"/>
                <a:gd name="T54" fmla="*/ 414 w 812"/>
                <a:gd name="T55" fmla="*/ 25 h 253"/>
                <a:gd name="T56" fmla="*/ 380 w 812"/>
                <a:gd name="T57" fmla="*/ 28 h 253"/>
                <a:gd name="T58" fmla="*/ 380 w 812"/>
                <a:gd name="T59" fmla="*/ 131 h 253"/>
                <a:gd name="T60" fmla="*/ 414 w 812"/>
                <a:gd name="T61" fmla="*/ 131 h 253"/>
                <a:gd name="T62" fmla="*/ 447 w 812"/>
                <a:gd name="T63" fmla="*/ 79 h 253"/>
                <a:gd name="T64" fmla="*/ 414 w 812"/>
                <a:gd name="T65" fmla="*/ 25 h 253"/>
                <a:gd name="T66" fmla="*/ 590 w 812"/>
                <a:gd name="T67" fmla="*/ 253 h 253"/>
                <a:gd name="T68" fmla="*/ 516 w 812"/>
                <a:gd name="T69" fmla="*/ 123 h 253"/>
                <a:gd name="T70" fmla="*/ 590 w 812"/>
                <a:gd name="T71" fmla="*/ 0 h 253"/>
                <a:gd name="T72" fmla="*/ 664 w 812"/>
                <a:gd name="T73" fmla="*/ 123 h 253"/>
                <a:gd name="T74" fmla="*/ 590 w 812"/>
                <a:gd name="T75" fmla="*/ 253 h 253"/>
                <a:gd name="T76" fmla="*/ 590 w 812"/>
                <a:gd name="T77" fmla="*/ 26 h 253"/>
                <a:gd name="T78" fmla="*/ 547 w 812"/>
                <a:gd name="T79" fmla="*/ 125 h 253"/>
                <a:gd name="T80" fmla="*/ 590 w 812"/>
                <a:gd name="T81" fmla="*/ 227 h 253"/>
                <a:gd name="T82" fmla="*/ 632 w 812"/>
                <a:gd name="T83" fmla="*/ 125 h 253"/>
                <a:gd name="T84" fmla="*/ 590 w 812"/>
                <a:gd name="T85" fmla="*/ 26 h 253"/>
                <a:gd name="T86" fmla="*/ 753 w 812"/>
                <a:gd name="T87" fmla="*/ 253 h 253"/>
                <a:gd name="T88" fmla="*/ 706 w 812"/>
                <a:gd name="T89" fmla="*/ 246 h 253"/>
                <a:gd name="T90" fmla="*/ 706 w 812"/>
                <a:gd name="T91" fmla="*/ 221 h 253"/>
                <a:gd name="T92" fmla="*/ 752 w 812"/>
                <a:gd name="T93" fmla="*/ 226 h 253"/>
                <a:gd name="T94" fmla="*/ 782 w 812"/>
                <a:gd name="T95" fmla="*/ 184 h 253"/>
                <a:gd name="T96" fmla="*/ 752 w 812"/>
                <a:gd name="T97" fmla="*/ 134 h 253"/>
                <a:gd name="T98" fmla="*/ 723 w 812"/>
                <a:gd name="T99" fmla="*/ 134 h 253"/>
                <a:gd name="T100" fmla="*/ 723 w 812"/>
                <a:gd name="T101" fmla="*/ 109 h 253"/>
                <a:gd name="T102" fmla="*/ 748 w 812"/>
                <a:gd name="T103" fmla="*/ 109 h 253"/>
                <a:gd name="T104" fmla="*/ 778 w 812"/>
                <a:gd name="T105" fmla="*/ 65 h 253"/>
                <a:gd name="T106" fmla="*/ 752 w 812"/>
                <a:gd name="T107" fmla="*/ 26 h 253"/>
                <a:gd name="T108" fmla="*/ 708 w 812"/>
                <a:gd name="T109" fmla="*/ 32 h 253"/>
                <a:gd name="T110" fmla="*/ 708 w 812"/>
                <a:gd name="T111" fmla="*/ 6 h 253"/>
                <a:gd name="T112" fmla="*/ 751 w 812"/>
                <a:gd name="T113" fmla="*/ 0 h 253"/>
                <a:gd name="T114" fmla="*/ 808 w 812"/>
                <a:gd name="T115" fmla="*/ 68 h 253"/>
                <a:gd name="T116" fmla="*/ 781 w 812"/>
                <a:gd name="T117" fmla="*/ 120 h 253"/>
                <a:gd name="T118" fmla="*/ 812 w 812"/>
                <a:gd name="T119" fmla="*/ 180 h 253"/>
                <a:gd name="T120" fmla="*/ 753 w 812"/>
                <a:gd name="T1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12" h="253">
                  <a:moveTo>
                    <a:pt x="85" y="29"/>
                  </a:moveTo>
                  <a:cubicBezTo>
                    <a:pt x="85" y="250"/>
                    <a:pt x="85" y="250"/>
                    <a:pt x="85" y="250"/>
                  </a:cubicBezTo>
                  <a:cubicBezTo>
                    <a:pt x="54" y="250"/>
                    <a:pt x="54" y="250"/>
                    <a:pt x="54" y="25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9"/>
                    <a:pt x="140" y="29"/>
                    <a:pt x="140" y="29"/>
                  </a:cubicBezTo>
                  <a:lnTo>
                    <a:pt x="85" y="29"/>
                  </a:lnTo>
                  <a:close/>
                  <a:moveTo>
                    <a:pt x="250" y="135"/>
                  </a:moveTo>
                  <a:cubicBezTo>
                    <a:pt x="250" y="250"/>
                    <a:pt x="250" y="250"/>
                    <a:pt x="250" y="250"/>
                  </a:cubicBezTo>
                  <a:cubicBezTo>
                    <a:pt x="218" y="250"/>
                    <a:pt x="218" y="250"/>
                    <a:pt x="218" y="250"/>
                  </a:cubicBezTo>
                  <a:cubicBezTo>
                    <a:pt x="218" y="135"/>
                    <a:pt x="218" y="135"/>
                    <a:pt x="218" y="135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236" y="103"/>
                    <a:pt x="236" y="103"/>
                    <a:pt x="236" y="103"/>
                  </a:cubicBezTo>
                  <a:cubicBezTo>
                    <a:pt x="282" y="2"/>
                    <a:pt x="282" y="2"/>
                    <a:pt x="282" y="2"/>
                  </a:cubicBezTo>
                  <a:cubicBezTo>
                    <a:pt x="315" y="2"/>
                    <a:pt x="315" y="2"/>
                    <a:pt x="315" y="2"/>
                  </a:cubicBezTo>
                  <a:lnTo>
                    <a:pt x="250" y="135"/>
                  </a:lnTo>
                  <a:close/>
                  <a:moveTo>
                    <a:pt x="410" y="157"/>
                  </a:moveTo>
                  <a:cubicBezTo>
                    <a:pt x="380" y="157"/>
                    <a:pt x="380" y="157"/>
                    <a:pt x="380" y="157"/>
                  </a:cubicBezTo>
                  <a:cubicBezTo>
                    <a:pt x="380" y="250"/>
                    <a:pt x="380" y="250"/>
                    <a:pt x="380" y="250"/>
                  </a:cubicBezTo>
                  <a:cubicBezTo>
                    <a:pt x="350" y="250"/>
                    <a:pt x="350" y="250"/>
                    <a:pt x="350" y="250"/>
                  </a:cubicBezTo>
                  <a:cubicBezTo>
                    <a:pt x="350" y="2"/>
                    <a:pt x="350" y="2"/>
                    <a:pt x="350" y="2"/>
                  </a:cubicBezTo>
                  <a:cubicBezTo>
                    <a:pt x="350" y="2"/>
                    <a:pt x="380" y="0"/>
                    <a:pt x="410" y="0"/>
                  </a:cubicBezTo>
                  <a:cubicBezTo>
                    <a:pt x="463" y="0"/>
                    <a:pt x="479" y="33"/>
                    <a:pt x="479" y="77"/>
                  </a:cubicBezTo>
                  <a:cubicBezTo>
                    <a:pt x="479" y="130"/>
                    <a:pt x="460" y="157"/>
                    <a:pt x="410" y="157"/>
                  </a:cubicBezTo>
                  <a:moveTo>
                    <a:pt x="414" y="25"/>
                  </a:moveTo>
                  <a:cubicBezTo>
                    <a:pt x="394" y="25"/>
                    <a:pt x="380" y="28"/>
                    <a:pt x="380" y="28"/>
                  </a:cubicBezTo>
                  <a:cubicBezTo>
                    <a:pt x="380" y="131"/>
                    <a:pt x="380" y="131"/>
                    <a:pt x="380" y="131"/>
                  </a:cubicBezTo>
                  <a:cubicBezTo>
                    <a:pt x="414" y="131"/>
                    <a:pt x="414" y="131"/>
                    <a:pt x="414" y="131"/>
                  </a:cubicBezTo>
                  <a:cubicBezTo>
                    <a:pt x="434" y="131"/>
                    <a:pt x="447" y="118"/>
                    <a:pt x="447" y="79"/>
                  </a:cubicBezTo>
                  <a:cubicBezTo>
                    <a:pt x="447" y="44"/>
                    <a:pt x="439" y="25"/>
                    <a:pt x="414" y="25"/>
                  </a:cubicBezTo>
                  <a:moveTo>
                    <a:pt x="590" y="253"/>
                  </a:moveTo>
                  <a:cubicBezTo>
                    <a:pt x="532" y="253"/>
                    <a:pt x="516" y="210"/>
                    <a:pt x="516" y="123"/>
                  </a:cubicBezTo>
                  <a:cubicBezTo>
                    <a:pt x="516" y="40"/>
                    <a:pt x="532" y="0"/>
                    <a:pt x="590" y="0"/>
                  </a:cubicBezTo>
                  <a:cubicBezTo>
                    <a:pt x="648" y="0"/>
                    <a:pt x="664" y="40"/>
                    <a:pt x="664" y="123"/>
                  </a:cubicBezTo>
                  <a:cubicBezTo>
                    <a:pt x="664" y="210"/>
                    <a:pt x="648" y="253"/>
                    <a:pt x="590" y="253"/>
                  </a:cubicBezTo>
                  <a:moveTo>
                    <a:pt x="590" y="26"/>
                  </a:moveTo>
                  <a:cubicBezTo>
                    <a:pt x="558" y="26"/>
                    <a:pt x="547" y="47"/>
                    <a:pt x="547" y="125"/>
                  </a:cubicBezTo>
                  <a:cubicBezTo>
                    <a:pt x="547" y="201"/>
                    <a:pt x="558" y="227"/>
                    <a:pt x="590" y="227"/>
                  </a:cubicBezTo>
                  <a:cubicBezTo>
                    <a:pt x="622" y="227"/>
                    <a:pt x="632" y="201"/>
                    <a:pt x="632" y="125"/>
                  </a:cubicBezTo>
                  <a:cubicBezTo>
                    <a:pt x="632" y="47"/>
                    <a:pt x="622" y="26"/>
                    <a:pt x="590" y="26"/>
                  </a:cubicBezTo>
                  <a:moveTo>
                    <a:pt x="753" y="253"/>
                  </a:moveTo>
                  <a:cubicBezTo>
                    <a:pt x="735" y="253"/>
                    <a:pt x="710" y="247"/>
                    <a:pt x="706" y="246"/>
                  </a:cubicBezTo>
                  <a:cubicBezTo>
                    <a:pt x="706" y="221"/>
                    <a:pt x="706" y="221"/>
                    <a:pt x="706" y="221"/>
                  </a:cubicBezTo>
                  <a:cubicBezTo>
                    <a:pt x="715" y="222"/>
                    <a:pt x="737" y="226"/>
                    <a:pt x="752" y="226"/>
                  </a:cubicBezTo>
                  <a:cubicBezTo>
                    <a:pt x="770" y="226"/>
                    <a:pt x="782" y="211"/>
                    <a:pt x="782" y="184"/>
                  </a:cubicBezTo>
                  <a:cubicBezTo>
                    <a:pt x="782" y="151"/>
                    <a:pt x="777" y="134"/>
                    <a:pt x="752" y="134"/>
                  </a:cubicBezTo>
                  <a:cubicBezTo>
                    <a:pt x="723" y="134"/>
                    <a:pt x="723" y="134"/>
                    <a:pt x="723" y="134"/>
                  </a:cubicBezTo>
                  <a:cubicBezTo>
                    <a:pt x="723" y="109"/>
                    <a:pt x="723" y="109"/>
                    <a:pt x="723" y="109"/>
                  </a:cubicBezTo>
                  <a:cubicBezTo>
                    <a:pt x="748" y="109"/>
                    <a:pt x="748" y="109"/>
                    <a:pt x="748" y="109"/>
                  </a:cubicBezTo>
                  <a:cubicBezTo>
                    <a:pt x="777" y="109"/>
                    <a:pt x="778" y="79"/>
                    <a:pt x="778" y="65"/>
                  </a:cubicBezTo>
                  <a:cubicBezTo>
                    <a:pt x="778" y="37"/>
                    <a:pt x="769" y="26"/>
                    <a:pt x="752" y="26"/>
                  </a:cubicBezTo>
                  <a:cubicBezTo>
                    <a:pt x="736" y="26"/>
                    <a:pt x="718" y="30"/>
                    <a:pt x="708" y="32"/>
                  </a:cubicBezTo>
                  <a:cubicBezTo>
                    <a:pt x="708" y="6"/>
                    <a:pt x="708" y="6"/>
                    <a:pt x="708" y="6"/>
                  </a:cubicBezTo>
                  <a:cubicBezTo>
                    <a:pt x="712" y="5"/>
                    <a:pt x="733" y="0"/>
                    <a:pt x="751" y="0"/>
                  </a:cubicBezTo>
                  <a:cubicBezTo>
                    <a:pt x="787" y="0"/>
                    <a:pt x="808" y="16"/>
                    <a:pt x="808" y="68"/>
                  </a:cubicBezTo>
                  <a:cubicBezTo>
                    <a:pt x="808" y="92"/>
                    <a:pt x="800" y="113"/>
                    <a:pt x="781" y="120"/>
                  </a:cubicBezTo>
                  <a:cubicBezTo>
                    <a:pt x="803" y="122"/>
                    <a:pt x="812" y="145"/>
                    <a:pt x="812" y="180"/>
                  </a:cubicBezTo>
                  <a:cubicBezTo>
                    <a:pt x="812" y="233"/>
                    <a:pt x="792" y="253"/>
                    <a:pt x="753" y="2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4706725" y="696574"/>
              <a:ext cx="385822" cy="509805"/>
            </a:xfrm>
            <a:custGeom>
              <a:avLst/>
              <a:gdLst>
                <a:gd name="T0" fmla="*/ 252 w 252"/>
                <a:gd name="T1" fmla="*/ 227 h 332"/>
                <a:gd name="T2" fmla="*/ 237 w 252"/>
                <a:gd name="T3" fmla="*/ 229 h 332"/>
                <a:gd name="T4" fmla="*/ 132 w 252"/>
                <a:gd name="T5" fmla="*/ 30 h 332"/>
                <a:gd name="T6" fmla="*/ 142 w 252"/>
                <a:gd name="T7" fmla="*/ 0 h 332"/>
                <a:gd name="T8" fmla="*/ 7 w 252"/>
                <a:gd name="T9" fmla="*/ 50 h 332"/>
                <a:gd name="T10" fmla="*/ 0 w 252"/>
                <a:gd name="T11" fmla="*/ 78 h 332"/>
                <a:gd name="T12" fmla="*/ 142 w 252"/>
                <a:gd name="T13" fmla="*/ 332 h 332"/>
                <a:gd name="T14" fmla="*/ 252 w 252"/>
                <a:gd name="T15" fmla="*/ 227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332">
                  <a:moveTo>
                    <a:pt x="252" y="227"/>
                  </a:moveTo>
                  <a:cubicBezTo>
                    <a:pt x="247" y="228"/>
                    <a:pt x="243" y="229"/>
                    <a:pt x="237" y="229"/>
                  </a:cubicBezTo>
                  <a:cubicBezTo>
                    <a:pt x="195" y="229"/>
                    <a:pt x="132" y="79"/>
                    <a:pt x="132" y="30"/>
                  </a:cubicBezTo>
                  <a:cubicBezTo>
                    <a:pt x="132" y="11"/>
                    <a:pt x="136" y="5"/>
                    <a:pt x="142" y="0"/>
                  </a:cubicBezTo>
                  <a:cubicBezTo>
                    <a:pt x="90" y="6"/>
                    <a:pt x="27" y="25"/>
                    <a:pt x="7" y="50"/>
                  </a:cubicBezTo>
                  <a:cubicBezTo>
                    <a:pt x="3" y="56"/>
                    <a:pt x="0" y="65"/>
                    <a:pt x="0" y="78"/>
                  </a:cubicBezTo>
                  <a:cubicBezTo>
                    <a:pt x="0" y="155"/>
                    <a:pt x="83" y="332"/>
                    <a:pt x="142" y="332"/>
                  </a:cubicBezTo>
                  <a:cubicBezTo>
                    <a:pt x="169" y="332"/>
                    <a:pt x="214" y="287"/>
                    <a:pt x="252" y="22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15002377" y="688770"/>
              <a:ext cx="214153" cy="270509"/>
            </a:xfrm>
            <a:custGeom>
              <a:avLst/>
              <a:gdLst>
                <a:gd name="T0" fmla="*/ 31 w 140"/>
                <a:gd name="T1" fmla="*/ 0 h 176"/>
                <a:gd name="T2" fmla="*/ 140 w 140"/>
                <a:gd name="T3" fmla="*/ 39 h 176"/>
                <a:gd name="T4" fmla="*/ 80 w 140"/>
                <a:gd name="T5" fmla="*/ 176 h 176"/>
                <a:gd name="T6" fmla="*/ 0 w 140"/>
                <a:gd name="T7" fmla="*/ 27 h 176"/>
                <a:gd name="T8" fmla="*/ 31 w 140"/>
                <a:gd name="T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76">
                  <a:moveTo>
                    <a:pt x="31" y="0"/>
                  </a:moveTo>
                  <a:cubicBezTo>
                    <a:pt x="85" y="0"/>
                    <a:pt x="140" y="9"/>
                    <a:pt x="140" y="39"/>
                  </a:cubicBezTo>
                  <a:cubicBezTo>
                    <a:pt x="140" y="101"/>
                    <a:pt x="100" y="176"/>
                    <a:pt x="80" y="176"/>
                  </a:cubicBezTo>
                  <a:cubicBezTo>
                    <a:pt x="44" y="176"/>
                    <a:pt x="0" y="77"/>
                    <a:pt x="0" y="27"/>
                  </a:cubicBezTo>
                  <a:cubicBezTo>
                    <a:pt x="0" y="4"/>
                    <a:pt x="9" y="0"/>
                    <a:pt x="3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518817-AE4E-4579-A11C-E40E64C81D87}" type="datetime1">
              <a:rPr lang="de-DE" smtClean="0"/>
              <a:t>18.05.2018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Configurable in Head- and Footnote section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61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7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92213" y="989014"/>
            <a:ext cx="7477125" cy="7488236"/>
          </a:xfrm>
        </p:spPr>
        <p:txBody>
          <a:bodyPr anchor="ctr" anchorCtr="0">
            <a:normAutofit/>
          </a:bodyPr>
          <a:lstStyle>
            <a:lvl1pPr>
              <a:lnSpc>
                <a:spcPct val="80000"/>
              </a:lnSpc>
              <a:defRPr sz="9000" b="1" i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de-DE" dirty="0"/>
              <a:t>INSERT TEXT HERE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706725" y="688770"/>
            <a:ext cx="1855411" cy="517609"/>
            <a:chOff x="14706725" y="688770"/>
            <a:chExt cx="1855411" cy="517609"/>
          </a:xfrm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auto">
            <a:xfrm>
              <a:off x="15318837" y="817956"/>
              <a:ext cx="1243299" cy="388423"/>
            </a:xfrm>
            <a:custGeom>
              <a:avLst/>
              <a:gdLst>
                <a:gd name="T0" fmla="*/ 85 w 812"/>
                <a:gd name="T1" fmla="*/ 29 h 253"/>
                <a:gd name="T2" fmla="*/ 85 w 812"/>
                <a:gd name="T3" fmla="*/ 250 h 253"/>
                <a:gd name="T4" fmla="*/ 54 w 812"/>
                <a:gd name="T5" fmla="*/ 250 h 253"/>
                <a:gd name="T6" fmla="*/ 54 w 812"/>
                <a:gd name="T7" fmla="*/ 29 h 253"/>
                <a:gd name="T8" fmla="*/ 0 w 812"/>
                <a:gd name="T9" fmla="*/ 29 h 253"/>
                <a:gd name="T10" fmla="*/ 0 w 812"/>
                <a:gd name="T11" fmla="*/ 2 h 253"/>
                <a:gd name="T12" fmla="*/ 140 w 812"/>
                <a:gd name="T13" fmla="*/ 2 h 253"/>
                <a:gd name="T14" fmla="*/ 140 w 812"/>
                <a:gd name="T15" fmla="*/ 29 h 253"/>
                <a:gd name="T16" fmla="*/ 85 w 812"/>
                <a:gd name="T17" fmla="*/ 29 h 253"/>
                <a:gd name="T18" fmla="*/ 250 w 812"/>
                <a:gd name="T19" fmla="*/ 135 h 253"/>
                <a:gd name="T20" fmla="*/ 250 w 812"/>
                <a:gd name="T21" fmla="*/ 250 h 253"/>
                <a:gd name="T22" fmla="*/ 218 w 812"/>
                <a:gd name="T23" fmla="*/ 250 h 253"/>
                <a:gd name="T24" fmla="*/ 218 w 812"/>
                <a:gd name="T25" fmla="*/ 135 h 253"/>
                <a:gd name="T26" fmla="*/ 155 w 812"/>
                <a:gd name="T27" fmla="*/ 2 h 253"/>
                <a:gd name="T28" fmla="*/ 189 w 812"/>
                <a:gd name="T29" fmla="*/ 2 h 253"/>
                <a:gd name="T30" fmla="*/ 236 w 812"/>
                <a:gd name="T31" fmla="*/ 103 h 253"/>
                <a:gd name="T32" fmla="*/ 282 w 812"/>
                <a:gd name="T33" fmla="*/ 2 h 253"/>
                <a:gd name="T34" fmla="*/ 315 w 812"/>
                <a:gd name="T35" fmla="*/ 2 h 253"/>
                <a:gd name="T36" fmla="*/ 250 w 812"/>
                <a:gd name="T37" fmla="*/ 135 h 253"/>
                <a:gd name="T38" fmla="*/ 410 w 812"/>
                <a:gd name="T39" fmla="*/ 157 h 253"/>
                <a:gd name="T40" fmla="*/ 380 w 812"/>
                <a:gd name="T41" fmla="*/ 157 h 253"/>
                <a:gd name="T42" fmla="*/ 380 w 812"/>
                <a:gd name="T43" fmla="*/ 250 h 253"/>
                <a:gd name="T44" fmla="*/ 350 w 812"/>
                <a:gd name="T45" fmla="*/ 250 h 253"/>
                <a:gd name="T46" fmla="*/ 350 w 812"/>
                <a:gd name="T47" fmla="*/ 2 h 253"/>
                <a:gd name="T48" fmla="*/ 410 w 812"/>
                <a:gd name="T49" fmla="*/ 0 h 253"/>
                <a:gd name="T50" fmla="*/ 479 w 812"/>
                <a:gd name="T51" fmla="*/ 77 h 253"/>
                <a:gd name="T52" fmla="*/ 410 w 812"/>
                <a:gd name="T53" fmla="*/ 157 h 253"/>
                <a:gd name="T54" fmla="*/ 414 w 812"/>
                <a:gd name="T55" fmla="*/ 25 h 253"/>
                <a:gd name="T56" fmla="*/ 380 w 812"/>
                <a:gd name="T57" fmla="*/ 28 h 253"/>
                <a:gd name="T58" fmla="*/ 380 w 812"/>
                <a:gd name="T59" fmla="*/ 131 h 253"/>
                <a:gd name="T60" fmla="*/ 414 w 812"/>
                <a:gd name="T61" fmla="*/ 131 h 253"/>
                <a:gd name="T62" fmla="*/ 447 w 812"/>
                <a:gd name="T63" fmla="*/ 79 h 253"/>
                <a:gd name="T64" fmla="*/ 414 w 812"/>
                <a:gd name="T65" fmla="*/ 25 h 253"/>
                <a:gd name="T66" fmla="*/ 590 w 812"/>
                <a:gd name="T67" fmla="*/ 253 h 253"/>
                <a:gd name="T68" fmla="*/ 516 w 812"/>
                <a:gd name="T69" fmla="*/ 123 h 253"/>
                <a:gd name="T70" fmla="*/ 590 w 812"/>
                <a:gd name="T71" fmla="*/ 0 h 253"/>
                <a:gd name="T72" fmla="*/ 664 w 812"/>
                <a:gd name="T73" fmla="*/ 123 h 253"/>
                <a:gd name="T74" fmla="*/ 590 w 812"/>
                <a:gd name="T75" fmla="*/ 253 h 253"/>
                <a:gd name="T76" fmla="*/ 590 w 812"/>
                <a:gd name="T77" fmla="*/ 26 h 253"/>
                <a:gd name="T78" fmla="*/ 547 w 812"/>
                <a:gd name="T79" fmla="*/ 125 h 253"/>
                <a:gd name="T80" fmla="*/ 590 w 812"/>
                <a:gd name="T81" fmla="*/ 227 h 253"/>
                <a:gd name="T82" fmla="*/ 632 w 812"/>
                <a:gd name="T83" fmla="*/ 125 h 253"/>
                <a:gd name="T84" fmla="*/ 590 w 812"/>
                <a:gd name="T85" fmla="*/ 26 h 253"/>
                <a:gd name="T86" fmla="*/ 753 w 812"/>
                <a:gd name="T87" fmla="*/ 253 h 253"/>
                <a:gd name="T88" fmla="*/ 706 w 812"/>
                <a:gd name="T89" fmla="*/ 246 h 253"/>
                <a:gd name="T90" fmla="*/ 706 w 812"/>
                <a:gd name="T91" fmla="*/ 221 h 253"/>
                <a:gd name="T92" fmla="*/ 752 w 812"/>
                <a:gd name="T93" fmla="*/ 226 h 253"/>
                <a:gd name="T94" fmla="*/ 782 w 812"/>
                <a:gd name="T95" fmla="*/ 184 h 253"/>
                <a:gd name="T96" fmla="*/ 752 w 812"/>
                <a:gd name="T97" fmla="*/ 134 h 253"/>
                <a:gd name="T98" fmla="*/ 723 w 812"/>
                <a:gd name="T99" fmla="*/ 134 h 253"/>
                <a:gd name="T100" fmla="*/ 723 w 812"/>
                <a:gd name="T101" fmla="*/ 109 h 253"/>
                <a:gd name="T102" fmla="*/ 748 w 812"/>
                <a:gd name="T103" fmla="*/ 109 h 253"/>
                <a:gd name="T104" fmla="*/ 778 w 812"/>
                <a:gd name="T105" fmla="*/ 65 h 253"/>
                <a:gd name="T106" fmla="*/ 752 w 812"/>
                <a:gd name="T107" fmla="*/ 26 h 253"/>
                <a:gd name="T108" fmla="*/ 708 w 812"/>
                <a:gd name="T109" fmla="*/ 32 h 253"/>
                <a:gd name="T110" fmla="*/ 708 w 812"/>
                <a:gd name="T111" fmla="*/ 6 h 253"/>
                <a:gd name="T112" fmla="*/ 751 w 812"/>
                <a:gd name="T113" fmla="*/ 0 h 253"/>
                <a:gd name="T114" fmla="*/ 808 w 812"/>
                <a:gd name="T115" fmla="*/ 68 h 253"/>
                <a:gd name="T116" fmla="*/ 781 w 812"/>
                <a:gd name="T117" fmla="*/ 120 h 253"/>
                <a:gd name="T118" fmla="*/ 812 w 812"/>
                <a:gd name="T119" fmla="*/ 180 h 253"/>
                <a:gd name="T120" fmla="*/ 753 w 812"/>
                <a:gd name="T1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12" h="253">
                  <a:moveTo>
                    <a:pt x="85" y="29"/>
                  </a:moveTo>
                  <a:cubicBezTo>
                    <a:pt x="85" y="250"/>
                    <a:pt x="85" y="250"/>
                    <a:pt x="85" y="250"/>
                  </a:cubicBezTo>
                  <a:cubicBezTo>
                    <a:pt x="54" y="250"/>
                    <a:pt x="54" y="250"/>
                    <a:pt x="54" y="25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9"/>
                    <a:pt x="140" y="29"/>
                    <a:pt x="140" y="29"/>
                  </a:cubicBezTo>
                  <a:lnTo>
                    <a:pt x="85" y="29"/>
                  </a:lnTo>
                  <a:close/>
                  <a:moveTo>
                    <a:pt x="250" y="135"/>
                  </a:moveTo>
                  <a:cubicBezTo>
                    <a:pt x="250" y="250"/>
                    <a:pt x="250" y="250"/>
                    <a:pt x="250" y="250"/>
                  </a:cubicBezTo>
                  <a:cubicBezTo>
                    <a:pt x="218" y="250"/>
                    <a:pt x="218" y="250"/>
                    <a:pt x="218" y="250"/>
                  </a:cubicBezTo>
                  <a:cubicBezTo>
                    <a:pt x="218" y="135"/>
                    <a:pt x="218" y="135"/>
                    <a:pt x="218" y="135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236" y="103"/>
                    <a:pt x="236" y="103"/>
                    <a:pt x="236" y="103"/>
                  </a:cubicBezTo>
                  <a:cubicBezTo>
                    <a:pt x="282" y="2"/>
                    <a:pt x="282" y="2"/>
                    <a:pt x="282" y="2"/>
                  </a:cubicBezTo>
                  <a:cubicBezTo>
                    <a:pt x="315" y="2"/>
                    <a:pt x="315" y="2"/>
                    <a:pt x="315" y="2"/>
                  </a:cubicBezTo>
                  <a:lnTo>
                    <a:pt x="250" y="135"/>
                  </a:lnTo>
                  <a:close/>
                  <a:moveTo>
                    <a:pt x="410" y="157"/>
                  </a:moveTo>
                  <a:cubicBezTo>
                    <a:pt x="380" y="157"/>
                    <a:pt x="380" y="157"/>
                    <a:pt x="380" y="157"/>
                  </a:cubicBezTo>
                  <a:cubicBezTo>
                    <a:pt x="380" y="250"/>
                    <a:pt x="380" y="250"/>
                    <a:pt x="380" y="250"/>
                  </a:cubicBezTo>
                  <a:cubicBezTo>
                    <a:pt x="350" y="250"/>
                    <a:pt x="350" y="250"/>
                    <a:pt x="350" y="250"/>
                  </a:cubicBezTo>
                  <a:cubicBezTo>
                    <a:pt x="350" y="2"/>
                    <a:pt x="350" y="2"/>
                    <a:pt x="350" y="2"/>
                  </a:cubicBezTo>
                  <a:cubicBezTo>
                    <a:pt x="350" y="2"/>
                    <a:pt x="380" y="0"/>
                    <a:pt x="410" y="0"/>
                  </a:cubicBezTo>
                  <a:cubicBezTo>
                    <a:pt x="463" y="0"/>
                    <a:pt x="479" y="33"/>
                    <a:pt x="479" y="77"/>
                  </a:cubicBezTo>
                  <a:cubicBezTo>
                    <a:pt x="479" y="130"/>
                    <a:pt x="460" y="157"/>
                    <a:pt x="410" y="157"/>
                  </a:cubicBezTo>
                  <a:moveTo>
                    <a:pt x="414" y="25"/>
                  </a:moveTo>
                  <a:cubicBezTo>
                    <a:pt x="394" y="25"/>
                    <a:pt x="380" y="28"/>
                    <a:pt x="380" y="28"/>
                  </a:cubicBezTo>
                  <a:cubicBezTo>
                    <a:pt x="380" y="131"/>
                    <a:pt x="380" y="131"/>
                    <a:pt x="380" y="131"/>
                  </a:cubicBezTo>
                  <a:cubicBezTo>
                    <a:pt x="414" y="131"/>
                    <a:pt x="414" y="131"/>
                    <a:pt x="414" y="131"/>
                  </a:cubicBezTo>
                  <a:cubicBezTo>
                    <a:pt x="434" y="131"/>
                    <a:pt x="447" y="118"/>
                    <a:pt x="447" y="79"/>
                  </a:cubicBezTo>
                  <a:cubicBezTo>
                    <a:pt x="447" y="44"/>
                    <a:pt x="439" y="25"/>
                    <a:pt x="414" y="25"/>
                  </a:cubicBezTo>
                  <a:moveTo>
                    <a:pt x="590" y="253"/>
                  </a:moveTo>
                  <a:cubicBezTo>
                    <a:pt x="532" y="253"/>
                    <a:pt x="516" y="210"/>
                    <a:pt x="516" y="123"/>
                  </a:cubicBezTo>
                  <a:cubicBezTo>
                    <a:pt x="516" y="40"/>
                    <a:pt x="532" y="0"/>
                    <a:pt x="590" y="0"/>
                  </a:cubicBezTo>
                  <a:cubicBezTo>
                    <a:pt x="648" y="0"/>
                    <a:pt x="664" y="40"/>
                    <a:pt x="664" y="123"/>
                  </a:cubicBezTo>
                  <a:cubicBezTo>
                    <a:pt x="664" y="210"/>
                    <a:pt x="648" y="253"/>
                    <a:pt x="590" y="253"/>
                  </a:cubicBezTo>
                  <a:moveTo>
                    <a:pt x="590" y="26"/>
                  </a:moveTo>
                  <a:cubicBezTo>
                    <a:pt x="558" y="26"/>
                    <a:pt x="547" y="47"/>
                    <a:pt x="547" y="125"/>
                  </a:cubicBezTo>
                  <a:cubicBezTo>
                    <a:pt x="547" y="201"/>
                    <a:pt x="558" y="227"/>
                    <a:pt x="590" y="227"/>
                  </a:cubicBezTo>
                  <a:cubicBezTo>
                    <a:pt x="622" y="227"/>
                    <a:pt x="632" y="201"/>
                    <a:pt x="632" y="125"/>
                  </a:cubicBezTo>
                  <a:cubicBezTo>
                    <a:pt x="632" y="47"/>
                    <a:pt x="622" y="26"/>
                    <a:pt x="590" y="26"/>
                  </a:cubicBezTo>
                  <a:moveTo>
                    <a:pt x="753" y="253"/>
                  </a:moveTo>
                  <a:cubicBezTo>
                    <a:pt x="735" y="253"/>
                    <a:pt x="710" y="247"/>
                    <a:pt x="706" y="246"/>
                  </a:cubicBezTo>
                  <a:cubicBezTo>
                    <a:pt x="706" y="221"/>
                    <a:pt x="706" y="221"/>
                    <a:pt x="706" y="221"/>
                  </a:cubicBezTo>
                  <a:cubicBezTo>
                    <a:pt x="715" y="222"/>
                    <a:pt x="737" y="226"/>
                    <a:pt x="752" y="226"/>
                  </a:cubicBezTo>
                  <a:cubicBezTo>
                    <a:pt x="770" y="226"/>
                    <a:pt x="782" y="211"/>
                    <a:pt x="782" y="184"/>
                  </a:cubicBezTo>
                  <a:cubicBezTo>
                    <a:pt x="782" y="151"/>
                    <a:pt x="777" y="134"/>
                    <a:pt x="752" y="134"/>
                  </a:cubicBezTo>
                  <a:cubicBezTo>
                    <a:pt x="723" y="134"/>
                    <a:pt x="723" y="134"/>
                    <a:pt x="723" y="134"/>
                  </a:cubicBezTo>
                  <a:cubicBezTo>
                    <a:pt x="723" y="109"/>
                    <a:pt x="723" y="109"/>
                    <a:pt x="723" y="109"/>
                  </a:cubicBezTo>
                  <a:cubicBezTo>
                    <a:pt x="748" y="109"/>
                    <a:pt x="748" y="109"/>
                    <a:pt x="748" y="109"/>
                  </a:cubicBezTo>
                  <a:cubicBezTo>
                    <a:pt x="777" y="109"/>
                    <a:pt x="778" y="79"/>
                    <a:pt x="778" y="65"/>
                  </a:cubicBezTo>
                  <a:cubicBezTo>
                    <a:pt x="778" y="37"/>
                    <a:pt x="769" y="26"/>
                    <a:pt x="752" y="26"/>
                  </a:cubicBezTo>
                  <a:cubicBezTo>
                    <a:pt x="736" y="26"/>
                    <a:pt x="718" y="30"/>
                    <a:pt x="708" y="32"/>
                  </a:cubicBezTo>
                  <a:cubicBezTo>
                    <a:pt x="708" y="6"/>
                    <a:pt x="708" y="6"/>
                    <a:pt x="708" y="6"/>
                  </a:cubicBezTo>
                  <a:cubicBezTo>
                    <a:pt x="712" y="5"/>
                    <a:pt x="733" y="0"/>
                    <a:pt x="751" y="0"/>
                  </a:cubicBezTo>
                  <a:cubicBezTo>
                    <a:pt x="787" y="0"/>
                    <a:pt x="808" y="16"/>
                    <a:pt x="808" y="68"/>
                  </a:cubicBezTo>
                  <a:cubicBezTo>
                    <a:pt x="808" y="92"/>
                    <a:pt x="800" y="113"/>
                    <a:pt x="781" y="120"/>
                  </a:cubicBezTo>
                  <a:cubicBezTo>
                    <a:pt x="803" y="122"/>
                    <a:pt x="812" y="145"/>
                    <a:pt x="812" y="180"/>
                  </a:cubicBezTo>
                  <a:cubicBezTo>
                    <a:pt x="812" y="233"/>
                    <a:pt x="792" y="253"/>
                    <a:pt x="753" y="2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4706725" y="696574"/>
              <a:ext cx="385822" cy="509805"/>
            </a:xfrm>
            <a:custGeom>
              <a:avLst/>
              <a:gdLst>
                <a:gd name="T0" fmla="*/ 252 w 252"/>
                <a:gd name="T1" fmla="*/ 227 h 332"/>
                <a:gd name="T2" fmla="*/ 237 w 252"/>
                <a:gd name="T3" fmla="*/ 229 h 332"/>
                <a:gd name="T4" fmla="*/ 132 w 252"/>
                <a:gd name="T5" fmla="*/ 30 h 332"/>
                <a:gd name="T6" fmla="*/ 142 w 252"/>
                <a:gd name="T7" fmla="*/ 0 h 332"/>
                <a:gd name="T8" fmla="*/ 7 w 252"/>
                <a:gd name="T9" fmla="*/ 50 h 332"/>
                <a:gd name="T10" fmla="*/ 0 w 252"/>
                <a:gd name="T11" fmla="*/ 78 h 332"/>
                <a:gd name="T12" fmla="*/ 142 w 252"/>
                <a:gd name="T13" fmla="*/ 332 h 332"/>
                <a:gd name="T14" fmla="*/ 252 w 252"/>
                <a:gd name="T15" fmla="*/ 227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332">
                  <a:moveTo>
                    <a:pt x="252" y="227"/>
                  </a:moveTo>
                  <a:cubicBezTo>
                    <a:pt x="247" y="228"/>
                    <a:pt x="243" y="229"/>
                    <a:pt x="237" y="229"/>
                  </a:cubicBezTo>
                  <a:cubicBezTo>
                    <a:pt x="195" y="229"/>
                    <a:pt x="132" y="79"/>
                    <a:pt x="132" y="30"/>
                  </a:cubicBezTo>
                  <a:cubicBezTo>
                    <a:pt x="132" y="11"/>
                    <a:pt x="136" y="5"/>
                    <a:pt x="142" y="0"/>
                  </a:cubicBezTo>
                  <a:cubicBezTo>
                    <a:pt x="90" y="6"/>
                    <a:pt x="27" y="25"/>
                    <a:pt x="7" y="50"/>
                  </a:cubicBezTo>
                  <a:cubicBezTo>
                    <a:pt x="3" y="56"/>
                    <a:pt x="0" y="65"/>
                    <a:pt x="0" y="78"/>
                  </a:cubicBezTo>
                  <a:cubicBezTo>
                    <a:pt x="0" y="155"/>
                    <a:pt x="83" y="332"/>
                    <a:pt x="142" y="332"/>
                  </a:cubicBezTo>
                  <a:cubicBezTo>
                    <a:pt x="169" y="332"/>
                    <a:pt x="214" y="287"/>
                    <a:pt x="252" y="22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15002377" y="688770"/>
              <a:ext cx="214153" cy="270509"/>
            </a:xfrm>
            <a:custGeom>
              <a:avLst/>
              <a:gdLst>
                <a:gd name="T0" fmla="*/ 31 w 140"/>
                <a:gd name="T1" fmla="*/ 0 h 176"/>
                <a:gd name="T2" fmla="*/ 140 w 140"/>
                <a:gd name="T3" fmla="*/ 39 h 176"/>
                <a:gd name="T4" fmla="*/ 80 w 140"/>
                <a:gd name="T5" fmla="*/ 176 h 176"/>
                <a:gd name="T6" fmla="*/ 0 w 140"/>
                <a:gd name="T7" fmla="*/ 27 h 176"/>
                <a:gd name="T8" fmla="*/ 31 w 140"/>
                <a:gd name="T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76">
                  <a:moveTo>
                    <a:pt x="31" y="0"/>
                  </a:moveTo>
                  <a:cubicBezTo>
                    <a:pt x="85" y="0"/>
                    <a:pt x="140" y="9"/>
                    <a:pt x="140" y="39"/>
                  </a:cubicBezTo>
                  <a:cubicBezTo>
                    <a:pt x="140" y="101"/>
                    <a:pt x="100" y="176"/>
                    <a:pt x="80" y="176"/>
                  </a:cubicBezTo>
                  <a:cubicBezTo>
                    <a:pt x="44" y="176"/>
                    <a:pt x="0" y="77"/>
                    <a:pt x="0" y="27"/>
                  </a:cubicBezTo>
                  <a:cubicBezTo>
                    <a:pt x="0" y="4"/>
                    <a:pt x="9" y="0"/>
                    <a:pt x="3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1D7F9D-6DB5-46CA-AE94-604571E72B26}" type="datetime1">
              <a:rPr lang="de-DE" smtClean="0"/>
              <a:t>18.05.2018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Configurable in Head- and Footnote section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32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07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669338" y="989014"/>
            <a:ext cx="7477125" cy="7488236"/>
          </a:xfrm>
        </p:spPr>
        <p:txBody>
          <a:bodyPr anchor="ctr" anchorCtr="0">
            <a:normAutofit/>
          </a:bodyPr>
          <a:lstStyle>
            <a:lvl1pPr algn="r">
              <a:lnSpc>
                <a:spcPct val="80000"/>
              </a:lnSpc>
              <a:defRPr sz="9000" b="1" i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de-DE" dirty="0"/>
              <a:t>Insert TEXT </a:t>
            </a:r>
            <a:r>
              <a:rPr lang="de-DE" dirty="0" err="1"/>
              <a:t>Here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706725" y="688770"/>
            <a:ext cx="1855411" cy="517609"/>
            <a:chOff x="14706725" y="688770"/>
            <a:chExt cx="1855411" cy="517609"/>
          </a:xfrm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auto">
            <a:xfrm>
              <a:off x="15318837" y="817956"/>
              <a:ext cx="1243299" cy="388423"/>
            </a:xfrm>
            <a:custGeom>
              <a:avLst/>
              <a:gdLst>
                <a:gd name="T0" fmla="*/ 85 w 812"/>
                <a:gd name="T1" fmla="*/ 29 h 253"/>
                <a:gd name="T2" fmla="*/ 85 w 812"/>
                <a:gd name="T3" fmla="*/ 250 h 253"/>
                <a:gd name="T4" fmla="*/ 54 w 812"/>
                <a:gd name="T5" fmla="*/ 250 h 253"/>
                <a:gd name="T6" fmla="*/ 54 w 812"/>
                <a:gd name="T7" fmla="*/ 29 h 253"/>
                <a:gd name="T8" fmla="*/ 0 w 812"/>
                <a:gd name="T9" fmla="*/ 29 h 253"/>
                <a:gd name="T10" fmla="*/ 0 w 812"/>
                <a:gd name="T11" fmla="*/ 2 h 253"/>
                <a:gd name="T12" fmla="*/ 140 w 812"/>
                <a:gd name="T13" fmla="*/ 2 h 253"/>
                <a:gd name="T14" fmla="*/ 140 w 812"/>
                <a:gd name="T15" fmla="*/ 29 h 253"/>
                <a:gd name="T16" fmla="*/ 85 w 812"/>
                <a:gd name="T17" fmla="*/ 29 h 253"/>
                <a:gd name="T18" fmla="*/ 250 w 812"/>
                <a:gd name="T19" fmla="*/ 135 h 253"/>
                <a:gd name="T20" fmla="*/ 250 w 812"/>
                <a:gd name="T21" fmla="*/ 250 h 253"/>
                <a:gd name="T22" fmla="*/ 218 w 812"/>
                <a:gd name="T23" fmla="*/ 250 h 253"/>
                <a:gd name="T24" fmla="*/ 218 w 812"/>
                <a:gd name="T25" fmla="*/ 135 h 253"/>
                <a:gd name="T26" fmla="*/ 155 w 812"/>
                <a:gd name="T27" fmla="*/ 2 h 253"/>
                <a:gd name="T28" fmla="*/ 189 w 812"/>
                <a:gd name="T29" fmla="*/ 2 h 253"/>
                <a:gd name="T30" fmla="*/ 236 w 812"/>
                <a:gd name="T31" fmla="*/ 103 h 253"/>
                <a:gd name="T32" fmla="*/ 282 w 812"/>
                <a:gd name="T33" fmla="*/ 2 h 253"/>
                <a:gd name="T34" fmla="*/ 315 w 812"/>
                <a:gd name="T35" fmla="*/ 2 h 253"/>
                <a:gd name="T36" fmla="*/ 250 w 812"/>
                <a:gd name="T37" fmla="*/ 135 h 253"/>
                <a:gd name="T38" fmla="*/ 410 w 812"/>
                <a:gd name="T39" fmla="*/ 157 h 253"/>
                <a:gd name="T40" fmla="*/ 380 w 812"/>
                <a:gd name="T41" fmla="*/ 157 h 253"/>
                <a:gd name="T42" fmla="*/ 380 w 812"/>
                <a:gd name="T43" fmla="*/ 250 h 253"/>
                <a:gd name="T44" fmla="*/ 350 w 812"/>
                <a:gd name="T45" fmla="*/ 250 h 253"/>
                <a:gd name="T46" fmla="*/ 350 w 812"/>
                <a:gd name="T47" fmla="*/ 2 h 253"/>
                <a:gd name="T48" fmla="*/ 410 w 812"/>
                <a:gd name="T49" fmla="*/ 0 h 253"/>
                <a:gd name="T50" fmla="*/ 479 w 812"/>
                <a:gd name="T51" fmla="*/ 77 h 253"/>
                <a:gd name="T52" fmla="*/ 410 w 812"/>
                <a:gd name="T53" fmla="*/ 157 h 253"/>
                <a:gd name="T54" fmla="*/ 414 w 812"/>
                <a:gd name="T55" fmla="*/ 25 h 253"/>
                <a:gd name="T56" fmla="*/ 380 w 812"/>
                <a:gd name="T57" fmla="*/ 28 h 253"/>
                <a:gd name="T58" fmla="*/ 380 w 812"/>
                <a:gd name="T59" fmla="*/ 131 h 253"/>
                <a:gd name="T60" fmla="*/ 414 w 812"/>
                <a:gd name="T61" fmla="*/ 131 h 253"/>
                <a:gd name="T62" fmla="*/ 447 w 812"/>
                <a:gd name="T63" fmla="*/ 79 h 253"/>
                <a:gd name="T64" fmla="*/ 414 w 812"/>
                <a:gd name="T65" fmla="*/ 25 h 253"/>
                <a:gd name="T66" fmla="*/ 590 w 812"/>
                <a:gd name="T67" fmla="*/ 253 h 253"/>
                <a:gd name="T68" fmla="*/ 516 w 812"/>
                <a:gd name="T69" fmla="*/ 123 h 253"/>
                <a:gd name="T70" fmla="*/ 590 w 812"/>
                <a:gd name="T71" fmla="*/ 0 h 253"/>
                <a:gd name="T72" fmla="*/ 664 w 812"/>
                <a:gd name="T73" fmla="*/ 123 h 253"/>
                <a:gd name="T74" fmla="*/ 590 w 812"/>
                <a:gd name="T75" fmla="*/ 253 h 253"/>
                <a:gd name="T76" fmla="*/ 590 w 812"/>
                <a:gd name="T77" fmla="*/ 26 h 253"/>
                <a:gd name="T78" fmla="*/ 547 w 812"/>
                <a:gd name="T79" fmla="*/ 125 h 253"/>
                <a:gd name="T80" fmla="*/ 590 w 812"/>
                <a:gd name="T81" fmla="*/ 227 h 253"/>
                <a:gd name="T82" fmla="*/ 632 w 812"/>
                <a:gd name="T83" fmla="*/ 125 h 253"/>
                <a:gd name="T84" fmla="*/ 590 w 812"/>
                <a:gd name="T85" fmla="*/ 26 h 253"/>
                <a:gd name="T86" fmla="*/ 753 w 812"/>
                <a:gd name="T87" fmla="*/ 253 h 253"/>
                <a:gd name="T88" fmla="*/ 706 w 812"/>
                <a:gd name="T89" fmla="*/ 246 h 253"/>
                <a:gd name="T90" fmla="*/ 706 w 812"/>
                <a:gd name="T91" fmla="*/ 221 h 253"/>
                <a:gd name="T92" fmla="*/ 752 w 812"/>
                <a:gd name="T93" fmla="*/ 226 h 253"/>
                <a:gd name="T94" fmla="*/ 782 w 812"/>
                <a:gd name="T95" fmla="*/ 184 h 253"/>
                <a:gd name="T96" fmla="*/ 752 w 812"/>
                <a:gd name="T97" fmla="*/ 134 h 253"/>
                <a:gd name="T98" fmla="*/ 723 w 812"/>
                <a:gd name="T99" fmla="*/ 134 h 253"/>
                <a:gd name="T100" fmla="*/ 723 w 812"/>
                <a:gd name="T101" fmla="*/ 109 h 253"/>
                <a:gd name="T102" fmla="*/ 748 w 812"/>
                <a:gd name="T103" fmla="*/ 109 h 253"/>
                <a:gd name="T104" fmla="*/ 778 w 812"/>
                <a:gd name="T105" fmla="*/ 65 h 253"/>
                <a:gd name="T106" fmla="*/ 752 w 812"/>
                <a:gd name="T107" fmla="*/ 26 h 253"/>
                <a:gd name="T108" fmla="*/ 708 w 812"/>
                <a:gd name="T109" fmla="*/ 32 h 253"/>
                <a:gd name="T110" fmla="*/ 708 w 812"/>
                <a:gd name="T111" fmla="*/ 6 h 253"/>
                <a:gd name="T112" fmla="*/ 751 w 812"/>
                <a:gd name="T113" fmla="*/ 0 h 253"/>
                <a:gd name="T114" fmla="*/ 808 w 812"/>
                <a:gd name="T115" fmla="*/ 68 h 253"/>
                <a:gd name="T116" fmla="*/ 781 w 812"/>
                <a:gd name="T117" fmla="*/ 120 h 253"/>
                <a:gd name="T118" fmla="*/ 812 w 812"/>
                <a:gd name="T119" fmla="*/ 180 h 253"/>
                <a:gd name="T120" fmla="*/ 753 w 812"/>
                <a:gd name="T1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12" h="253">
                  <a:moveTo>
                    <a:pt x="85" y="29"/>
                  </a:moveTo>
                  <a:cubicBezTo>
                    <a:pt x="85" y="250"/>
                    <a:pt x="85" y="250"/>
                    <a:pt x="85" y="250"/>
                  </a:cubicBezTo>
                  <a:cubicBezTo>
                    <a:pt x="54" y="250"/>
                    <a:pt x="54" y="250"/>
                    <a:pt x="54" y="25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9"/>
                    <a:pt x="140" y="29"/>
                    <a:pt x="140" y="29"/>
                  </a:cubicBezTo>
                  <a:lnTo>
                    <a:pt x="85" y="29"/>
                  </a:lnTo>
                  <a:close/>
                  <a:moveTo>
                    <a:pt x="250" y="135"/>
                  </a:moveTo>
                  <a:cubicBezTo>
                    <a:pt x="250" y="250"/>
                    <a:pt x="250" y="250"/>
                    <a:pt x="250" y="250"/>
                  </a:cubicBezTo>
                  <a:cubicBezTo>
                    <a:pt x="218" y="250"/>
                    <a:pt x="218" y="250"/>
                    <a:pt x="218" y="250"/>
                  </a:cubicBezTo>
                  <a:cubicBezTo>
                    <a:pt x="218" y="135"/>
                    <a:pt x="218" y="135"/>
                    <a:pt x="218" y="135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236" y="103"/>
                    <a:pt x="236" y="103"/>
                    <a:pt x="236" y="103"/>
                  </a:cubicBezTo>
                  <a:cubicBezTo>
                    <a:pt x="282" y="2"/>
                    <a:pt x="282" y="2"/>
                    <a:pt x="282" y="2"/>
                  </a:cubicBezTo>
                  <a:cubicBezTo>
                    <a:pt x="315" y="2"/>
                    <a:pt x="315" y="2"/>
                    <a:pt x="315" y="2"/>
                  </a:cubicBezTo>
                  <a:lnTo>
                    <a:pt x="250" y="135"/>
                  </a:lnTo>
                  <a:close/>
                  <a:moveTo>
                    <a:pt x="410" y="157"/>
                  </a:moveTo>
                  <a:cubicBezTo>
                    <a:pt x="380" y="157"/>
                    <a:pt x="380" y="157"/>
                    <a:pt x="380" y="157"/>
                  </a:cubicBezTo>
                  <a:cubicBezTo>
                    <a:pt x="380" y="250"/>
                    <a:pt x="380" y="250"/>
                    <a:pt x="380" y="250"/>
                  </a:cubicBezTo>
                  <a:cubicBezTo>
                    <a:pt x="350" y="250"/>
                    <a:pt x="350" y="250"/>
                    <a:pt x="350" y="250"/>
                  </a:cubicBezTo>
                  <a:cubicBezTo>
                    <a:pt x="350" y="2"/>
                    <a:pt x="350" y="2"/>
                    <a:pt x="350" y="2"/>
                  </a:cubicBezTo>
                  <a:cubicBezTo>
                    <a:pt x="350" y="2"/>
                    <a:pt x="380" y="0"/>
                    <a:pt x="410" y="0"/>
                  </a:cubicBezTo>
                  <a:cubicBezTo>
                    <a:pt x="463" y="0"/>
                    <a:pt x="479" y="33"/>
                    <a:pt x="479" y="77"/>
                  </a:cubicBezTo>
                  <a:cubicBezTo>
                    <a:pt x="479" y="130"/>
                    <a:pt x="460" y="157"/>
                    <a:pt x="410" y="157"/>
                  </a:cubicBezTo>
                  <a:moveTo>
                    <a:pt x="414" y="25"/>
                  </a:moveTo>
                  <a:cubicBezTo>
                    <a:pt x="394" y="25"/>
                    <a:pt x="380" y="28"/>
                    <a:pt x="380" y="28"/>
                  </a:cubicBezTo>
                  <a:cubicBezTo>
                    <a:pt x="380" y="131"/>
                    <a:pt x="380" y="131"/>
                    <a:pt x="380" y="131"/>
                  </a:cubicBezTo>
                  <a:cubicBezTo>
                    <a:pt x="414" y="131"/>
                    <a:pt x="414" y="131"/>
                    <a:pt x="414" y="131"/>
                  </a:cubicBezTo>
                  <a:cubicBezTo>
                    <a:pt x="434" y="131"/>
                    <a:pt x="447" y="118"/>
                    <a:pt x="447" y="79"/>
                  </a:cubicBezTo>
                  <a:cubicBezTo>
                    <a:pt x="447" y="44"/>
                    <a:pt x="439" y="25"/>
                    <a:pt x="414" y="25"/>
                  </a:cubicBezTo>
                  <a:moveTo>
                    <a:pt x="590" y="253"/>
                  </a:moveTo>
                  <a:cubicBezTo>
                    <a:pt x="532" y="253"/>
                    <a:pt x="516" y="210"/>
                    <a:pt x="516" y="123"/>
                  </a:cubicBezTo>
                  <a:cubicBezTo>
                    <a:pt x="516" y="40"/>
                    <a:pt x="532" y="0"/>
                    <a:pt x="590" y="0"/>
                  </a:cubicBezTo>
                  <a:cubicBezTo>
                    <a:pt x="648" y="0"/>
                    <a:pt x="664" y="40"/>
                    <a:pt x="664" y="123"/>
                  </a:cubicBezTo>
                  <a:cubicBezTo>
                    <a:pt x="664" y="210"/>
                    <a:pt x="648" y="253"/>
                    <a:pt x="590" y="253"/>
                  </a:cubicBezTo>
                  <a:moveTo>
                    <a:pt x="590" y="26"/>
                  </a:moveTo>
                  <a:cubicBezTo>
                    <a:pt x="558" y="26"/>
                    <a:pt x="547" y="47"/>
                    <a:pt x="547" y="125"/>
                  </a:cubicBezTo>
                  <a:cubicBezTo>
                    <a:pt x="547" y="201"/>
                    <a:pt x="558" y="227"/>
                    <a:pt x="590" y="227"/>
                  </a:cubicBezTo>
                  <a:cubicBezTo>
                    <a:pt x="622" y="227"/>
                    <a:pt x="632" y="201"/>
                    <a:pt x="632" y="125"/>
                  </a:cubicBezTo>
                  <a:cubicBezTo>
                    <a:pt x="632" y="47"/>
                    <a:pt x="622" y="26"/>
                    <a:pt x="590" y="26"/>
                  </a:cubicBezTo>
                  <a:moveTo>
                    <a:pt x="753" y="253"/>
                  </a:moveTo>
                  <a:cubicBezTo>
                    <a:pt x="735" y="253"/>
                    <a:pt x="710" y="247"/>
                    <a:pt x="706" y="246"/>
                  </a:cubicBezTo>
                  <a:cubicBezTo>
                    <a:pt x="706" y="221"/>
                    <a:pt x="706" y="221"/>
                    <a:pt x="706" y="221"/>
                  </a:cubicBezTo>
                  <a:cubicBezTo>
                    <a:pt x="715" y="222"/>
                    <a:pt x="737" y="226"/>
                    <a:pt x="752" y="226"/>
                  </a:cubicBezTo>
                  <a:cubicBezTo>
                    <a:pt x="770" y="226"/>
                    <a:pt x="782" y="211"/>
                    <a:pt x="782" y="184"/>
                  </a:cubicBezTo>
                  <a:cubicBezTo>
                    <a:pt x="782" y="151"/>
                    <a:pt x="777" y="134"/>
                    <a:pt x="752" y="134"/>
                  </a:cubicBezTo>
                  <a:cubicBezTo>
                    <a:pt x="723" y="134"/>
                    <a:pt x="723" y="134"/>
                    <a:pt x="723" y="134"/>
                  </a:cubicBezTo>
                  <a:cubicBezTo>
                    <a:pt x="723" y="109"/>
                    <a:pt x="723" y="109"/>
                    <a:pt x="723" y="109"/>
                  </a:cubicBezTo>
                  <a:cubicBezTo>
                    <a:pt x="748" y="109"/>
                    <a:pt x="748" y="109"/>
                    <a:pt x="748" y="109"/>
                  </a:cubicBezTo>
                  <a:cubicBezTo>
                    <a:pt x="777" y="109"/>
                    <a:pt x="778" y="79"/>
                    <a:pt x="778" y="65"/>
                  </a:cubicBezTo>
                  <a:cubicBezTo>
                    <a:pt x="778" y="37"/>
                    <a:pt x="769" y="26"/>
                    <a:pt x="752" y="26"/>
                  </a:cubicBezTo>
                  <a:cubicBezTo>
                    <a:pt x="736" y="26"/>
                    <a:pt x="718" y="30"/>
                    <a:pt x="708" y="32"/>
                  </a:cubicBezTo>
                  <a:cubicBezTo>
                    <a:pt x="708" y="6"/>
                    <a:pt x="708" y="6"/>
                    <a:pt x="708" y="6"/>
                  </a:cubicBezTo>
                  <a:cubicBezTo>
                    <a:pt x="712" y="5"/>
                    <a:pt x="733" y="0"/>
                    <a:pt x="751" y="0"/>
                  </a:cubicBezTo>
                  <a:cubicBezTo>
                    <a:pt x="787" y="0"/>
                    <a:pt x="808" y="16"/>
                    <a:pt x="808" y="68"/>
                  </a:cubicBezTo>
                  <a:cubicBezTo>
                    <a:pt x="808" y="92"/>
                    <a:pt x="800" y="113"/>
                    <a:pt x="781" y="120"/>
                  </a:cubicBezTo>
                  <a:cubicBezTo>
                    <a:pt x="803" y="122"/>
                    <a:pt x="812" y="145"/>
                    <a:pt x="812" y="180"/>
                  </a:cubicBezTo>
                  <a:cubicBezTo>
                    <a:pt x="812" y="233"/>
                    <a:pt x="792" y="253"/>
                    <a:pt x="753" y="2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4706725" y="696574"/>
              <a:ext cx="385822" cy="509805"/>
            </a:xfrm>
            <a:custGeom>
              <a:avLst/>
              <a:gdLst>
                <a:gd name="T0" fmla="*/ 252 w 252"/>
                <a:gd name="T1" fmla="*/ 227 h 332"/>
                <a:gd name="T2" fmla="*/ 237 w 252"/>
                <a:gd name="T3" fmla="*/ 229 h 332"/>
                <a:gd name="T4" fmla="*/ 132 w 252"/>
                <a:gd name="T5" fmla="*/ 30 h 332"/>
                <a:gd name="T6" fmla="*/ 142 w 252"/>
                <a:gd name="T7" fmla="*/ 0 h 332"/>
                <a:gd name="T8" fmla="*/ 7 w 252"/>
                <a:gd name="T9" fmla="*/ 50 h 332"/>
                <a:gd name="T10" fmla="*/ 0 w 252"/>
                <a:gd name="T11" fmla="*/ 78 h 332"/>
                <a:gd name="T12" fmla="*/ 142 w 252"/>
                <a:gd name="T13" fmla="*/ 332 h 332"/>
                <a:gd name="T14" fmla="*/ 252 w 252"/>
                <a:gd name="T15" fmla="*/ 227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332">
                  <a:moveTo>
                    <a:pt x="252" y="227"/>
                  </a:moveTo>
                  <a:cubicBezTo>
                    <a:pt x="247" y="228"/>
                    <a:pt x="243" y="229"/>
                    <a:pt x="237" y="229"/>
                  </a:cubicBezTo>
                  <a:cubicBezTo>
                    <a:pt x="195" y="229"/>
                    <a:pt x="132" y="79"/>
                    <a:pt x="132" y="30"/>
                  </a:cubicBezTo>
                  <a:cubicBezTo>
                    <a:pt x="132" y="11"/>
                    <a:pt x="136" y="5"/>
                    <a:pt x="142" y="0"/>
                  </a:cubicBezTo>
                  <a:cubicBezTo>
                    <a:pt x="90" y="6"/>
                    <a:pt x="27" y="25"/>
                    <a:pt x="7" y="50"/>
                  </a:cubicBezTo>
                  <a:cubicBezTo>
                    <a:pt x="3" y="56"/>
                    <a:pt x="0" y="65"/>
                    <a:pt x="0" y="78"/>
                  </a:cubicBezTo>
                  <a:cubicBezTo>
                    <a:pt x="0" y="155"/>
                    <a:pt x="83" y="332"/>
                    <a:pt x="142" y="332"/>
                  </a:cubicBezTo>
                  <a:cubicBezTo>
                    <a:pt x="169" y="332"/>
                    <a:pt x="214" y="287"/>
                    <a:pt x="252" y="22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15002377" y="688770"/>
              <a:ext cx="214153" cy="270509"/>
            </a:xfrm>
            <a:custGeom>
              <a:avLst/>
              <a:gdLst>
                <a:gd name="T0" fmla="*/ 31 w 140"/>
                <a:gd name="T1" fmla="*/ 0 h 176"/>
                <a:gd name="T2" fmla="*/ 140 w 140"/>
                <a:gd name="T3" fmla="*/ 39 h 176"/>
                <a:gd name="T4" fmla="*/ 80 w 140"/>
                <a:gd name="T5" fmla="*/ 176 h 176"/>
                <a:gd name="T6" fmla="*/ 0 w 140"/>
                <a:gd name="T7" fmla="*/ 27 h 176"/>
                <a:gd name="T8" fmla="*/ 31 w 140"/>
                <a:gd name="T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76">
                  <a:moveTo>
                    <a:pt x="31" y="0"/>
                  </a:moveTo>
                  <a:cubicBezTo>
                    <a:pt x="85" y="0"/>
                    <a:pt x="140" y="9"/>
                    <a:pt x="140" y="39"/>
                  </a:cubicBezTo>
                  <a:cubicBezTo>
                    <a:pt x="140" y="101"/>
                    <a:pt x="100" y="176"/>
                    <a:pt x="80" y="176"/>
                  </a:cubicBezTo>
                  <a:cubicBezTo>
                    <a:pt x="44" y="176"/>
                    <a:pt x="0" y="77"/>
                    <a:pt x="0" y="27"/>
                  </a:cubicBezTo>
                  <a:cubicBezTo>
                    <a:pt x="0" y="4"/>
                    <a:pt x="9" y="0"/>
                    <a:pt x="3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781044-E174-49F6-A798-C2FCAEF668A6}" type="datetime1">
              <a:rPr lang="de-DE" smtClean="0"/>
              <a:t>18.05.2018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Configurable in Head- and Footnote section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07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07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92213" y="821346"/>
            <a:ext cx="12447587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INSERT HEADLINE HERE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192213" y="1800000"/>
            <a:ext cx="14955837" cy="6064475"/>
          </a:xfrm>
        </p:spPr>
        <p:txBody>
          <a:bodyPr/>
          <a:lstStyle>
            <a:lvl1pPr marL="539750" indent="-539750"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linebreak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linebreak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999B4-2296-4B3C-9E42-F536B7F9EE6F}" type="datetime1">
              <a:rPr lang="de-DE" smtClean="0"/>
              <a:t>18.05.2018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Configurable in Head- and Footnote section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4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92213" y="821346"/>
            <a:ext cx="12447587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INSERT HEADLINE HERE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192213" y="1800000"/>
            <a:ext cx="7400925" cy="6064475"/>
          </a:xfrm>
        </p:spPr>
        <p:txBody>
          <a:bodyPr anchor="ctr" anchorCtr="0"/>
          <a:lstStyle>
            <a:lvl1pPr marL="0" indent="0">
              <a:buNone/>
              <a:defRPr baseline="0"/>
            </a:lvl1pPr>
            <a:lvl2pPr>
              <a:defRPr/>
            </a:lvl2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linebreak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8745538" y="1800000"/>
            <a:ext cx="7402512" cy="6064475"/>
          </a:xfrm>
        </p:spPr>
        <p:txBody>
          <a:bodyPr anchor="ctr" anchorCtr="0"/>
          <a:lstStyle>
            <a:lvl1pPr marL="0" indent="0">
              <a:buNone/>
              <a:defRPr/>
            </a:lvl1pPr>
            <a:lvl2pPr>
              <a:defRPr/>
            </a:lvl2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linebreak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799C-E208-49A2-A016-F6D3A8C88530}" type="datetime1">
              <a:rPr lang="de-DE" smtClean="0"/>
              <a:t>18.05.2018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Configurable in Head- and Footnote section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22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92213" y="820800"/>
            <a:ext cx="12447587" cy="36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92213" y="1800000"/>
            <a:ext cx="14955837" cy="606447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92213" y="8647113"/>
            <a:ext cx="738187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51548CB-F427-41BB-8B82-B9CA3F4EF425}" type="datetime1">
              <a:rPr lang="de-DE" smtClean="0"/>
              <a:t>18.05.2018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6072563" y="8647113"/>
            <a:ext cx="518400" cy="519112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65E165E3-9F3F-42C5-BA80-C72A143CE083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14703448" y="692160"/>
            <a:ext cx="1855411" cy="517609"/>
            <a:chOff x="14703448" y="692160"/>
            <a:chExt cx="1855411" cy="517609"/>
          </a:xfrm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15315560" y="821346"/>
              <a:ext cx="1243299" cy="388423"/>
            </a:xfrm>
            <a:custGeom>
              <a:avLst/>
              <a:gdLst>
                <a:gd name="T0" fmla="*/ 85 w 812"/>
                <a:gd name="T1" fmla="*/ 29 h 253"/>
                <a:gd name="T2" fmla="*/ 85 w 812"/>
                <a:gd name="T3" fmla="*/ 250 h 253"/>
                <a:gd name="T4" fmla="*/ 54 w 812"/>
                <a:gd name="T5" fmla="*/ 250 h 253"/>
                <a:gd name="T6" fmla="*/ 54 w 812"/>
                <a:gd name="T7" fmla="*/ 29 h 253"/>
                <a:gd name="T8" fmla="*/ 0 w 812"/>
                <a:gd name="T9" fmla="*/ 29 h 253"/>
                <a:gd name="T10" fmla="*/ 0 w 812"/>
                <a:gd name="T11" fmla="*/ 2 h 253"/>
                <a:gd name="T12" fmla="*/ 140 w 812"/>
                <a:gd name="T13" fmla="*/ 2 h 253"/>
                <a:gd name="T14" fmla="*/ 140 w 812"/>
                <a:gd name="T15" fmla="*/ 29 h 253"/>
                <a:gd name="T16" fmla="*/ 85 w 812"/>
                <a:gd name="T17" fmla="*/ 29 h 253"/>
                <a:gd name="T18" fmla="*/ 250 w 812"/>
                <a:gd name="T19" fmla="*/ 135 h 253"/>
                <a:gd name="T20" fmla="*/ 250 w 812"/>
                <a:gd name="T21" fmla="*/ 250 h 253"/>
                <a:gd name="T22" fmla="*/ 218 w 812"/>
                <a:gd name="T23" fmla="*/ 250 h 253"/>
                <a:gd name="T24" fmla="*/ 218 w 812"/>
                <a:gd name="T25" fmla="*/ 135 h 253"/>
                <a:gd name="T26" fmla="*/ 155 w 812"/>
                <a:gd name="T27" fmla="*/ 2 h 253"/>
                <a:gd name="T28" fmla="*/ 189 w 812"/>
                <a:gd name="T29" fmla="*/ 2 h 253"/>
                <a:gd name="T30" fmla="*/ 236 w 812"/>
                <a:gd name="T31" fmla="*/ 103 h 253"/>
                <a:gd name="T32" fmla="*/ 282 w 812"/>
                <a:gd name="T33" fmla="*/ 2 h 253"/>
                <a:gd name="T34" fmla="*/ 315 w 812"/>
                <a:gd name="T35" fmla="*/ 2 h 253"/>
                <a:gd name="T36" fmla="*/ 250 w 812"/>
                <a:gd name="T37" fmla="*/ 135 h 253"/>
                <a:gd name="T38" fmla="*/ 410 w 812"/>
                <a:gd name="T39" fmla="*/ 157 h 253"/>
                <a:gd name="T40" fmla="*/ 380 w 812"/>
                <a:gd name="T41" fmla="*/ 157 h 253"/>
                <a:gd name="T42" fmla="*/ 380 w 812"/>
                <a:gd name="T43" fmla="*/ 250 h 253"/>
                <a:gd name="T44" fmla="*/ 350 w 812"/>
                <a:gd name="T45" fmla="*/ 250 h 253"/>
                <a:gd name="T46" fmla="*/ 350 w 812"/>
                <a:gd name="T47" fmla="*/ 2 h 253"/>
                <a:gd name="T48" fmla="*/ 410 w 812"/>
                <a:gd name="T49" fmla="*/ 0 h 253"/>
                <a:gd name="T50" fmla="*/ 479 w 812"/>
                <a:gd name="T51" fmla="*/ 77 h 253"/>
                <a:gd name="T52" fmla="*/ 410 w 812"/>
                <a:gd name="T53" fmla="*/ 157 h 253"/>
                <a:gd name="T54" fmla="*/ 414 w 812"/>
                <a:gd name="T55" fmla="*/ 25 h 253"/>
                <a:gd name="T56" fmla="*/ 380 w 812"/>
                <a:gd name="T57" fmla="*/ 28 h 253"/>
                <a:gd name="T58" fmla="*/ 380 w 812"/>
                <a:gd name="T59" fmla="*/ 131 h 253"/>
                <a:gd name="T60" fmla="*/ 414 w 812"/>
                <a:gd name="T61" fmla="*/ 131 h 253"/>
                <a:gd name="T62" fmla="*/ 447 w 812"/>
                <a:gd name="T63" fmla="*/ 79 h 253"/>
                <a:gd name="T64" fmla="*/ 414 w 812"/>
                <a:gd name="T65" fmla="*/ 25 h 253"/>
                <a:gd name="T66" fmla="*/ 590 w 812"/>
                <a:gd name="T67" fmla="*/ 253 h 253"/>
                <a:gd name="T68" fmla="*/ 516 w 812"/>
                <a:gd name="T69" fmla="*/ 123 h 253"/>
                <a:gd name="T70" fmla="*/ 590 w 812"/>
                <a:gd name="T71" fmla="*/ 0 h 253"/>
                <a:gd name="T72" fmla="*/ 664 w 812"/>
                <a:gd name="T73" fmla="*/ 123 h 253"/>
                <a:gd name="T74" fmla="*/ 590 w 812"/>
                <a:gd name="T75" fmla="*/ 253 h 253"/>
                <a:gd name="T76" fmla="*/ 590 w 812"/>
                <a:gd name="T77" fmla="*/ 26 h 253"/>
                <a:gd name="T78" fmla="*/ 547 w 812"/>
                <a:gd name="T79" fmla="*/ 125 h 253"/>
                <a:gd name="T80" fmla="*/ 590 w 812"/>
                <a:gd name="T81" fmla="*/ 227 h 253"/>
                <a:gd name="T82" fmla="*/ 632 w 812"/>
                <a:gd name="T83" fmla="*/ 125 h 253"/>
                <a:gd name="T84" fmla="*/ 590 w 812"/>
                <a:gd name="T85" fmla="*/ 26 h 253"/>
                <a:gd name="T86" fmla="*/ 753 w 812"/>
                <a:gd name="T87" fmla="*/ 253 h 253"/>
                <a:gd name="T88" fmla="*/ 706 w 812"/>
                <a:gd name="T89" fmla="*/ 246 h 253"/>
                <a:gd name="T90" fmla="*/ 706 w 812"/>
                <a:gd name="T91" fmla="*/ 221 h 253"/>
                <a:gd name="T92" fmla="*/ 752 w 812"/>
                <a:gd name="T93" fmla="*/ 226 h 253"/>
                <a:gd name="T94" fmla="*/ 782 w 812"/>
                <a:gd name="T95" fmla="*/ 184 h 253"/>
                <a:gd name="T96" fmla="*/ 752 w 812"/>
                <a:gd name="T97" fmla="*/ 134 h 253"/>
                <a:gd name="T98" fmla="*/ 723 w 812"/>
                <a:gd name="T99" fmla="*/ 134 h 253"/>
                <a:gd name="T100" fmla="*/ 723 w 812"/>
                <a:gd name="T101" fmla="*/ 109 h 253"/>
                <a:gd name="T102" fmla="*/ 748 w 812"/>
                <a:gd name="T103" fmla="*/ 109 h 253"/>
                <a:gd name="T104" fmla="*/ 778 w 812"/>
                <a:gd name="T105" fmla="*/ 65 h 253"/>
                <a:gd name="T106" fmla="*/ 752 w 812"/>
                <a:gd name="T107" fmla="*/ 26 h 253"/>
                <a:gd name="T108" fmla="*/ 708 w 812"/>
                <a:gd name="T109" fmla="*/ 32 h 253"/>
                <a:gd name="T110" fmla="*/ 708 w 812"/>
                <a:gd name="T111" fmla="*/ 6 h 253"/>
                <a:gd name="T112" fmla="*/ 751 w 812"/>
                <a:gd name="T113" fmla="*/ 0 h 253"/>
                <a:gd name="T114" fmla="*/ 808 w 812"/>
                <a:gd name="T115" fmla="*/ 68 h 253"/>
                <a:gd name="T116" fmla="*/ 781 w 812"/>
                <a:gd name="T117" fmla="*/ 120 h 253"/>
                <a:gd name="T118" fmla="*/ 812 w 812"/>
                <a:gd name="T119" fmla="*/ 180 h 253"/>
                <a:gd name="T120" fmla="*/ 753 w 812"/>
                <a:gd name="T1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12" h="253">
                  <a:moveTo>
                    <a:pt x="85" y="29"/>
                  </a:moveTo>
                  <a:cubicBezTo>
                    <a:pt x="85" y="250"/>
                    <a:pt x="85" y="250"/>
                    <a:pt x="85" y="250"/>
                  </a:cubicBezTo>
                  <a:cubicBezTo>
                    <a:pt x="54" y="250"/>
                    <a:pt x="54" y="250"/>
                    <a:pt x="54" y="25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9"/>
                    <a:pt x="140" y="29"/>
                    <a:pt x="140" y="29"/>
                  </a:cubicBezTo>
                  <a:lnTo>
                    <a:pt x="85" y="29"/>
                  </a:lnTo>
                  <a:close/>
                  <a:moveTo>
                    <a:pt x="250" y="135"/>
                  </a:moveTo>
                  <a:cubicBezTo>
                    <a:pt x="250" y="250"/>
                    <a:pt x="250" y="250"/>
                    <a:pt x="250" y="250"/>
                  </a:cubicBezTo>
                  <a:cubicBezTo>
                    <a:pt x="218" y="250"/>
                    <a:pt x="218" y="250"/>
                    <a:pt x="218" y="250"/>
                  </a:cubicBezTo>
                  <a:cubicBezTo>
                    <a:pt x="218" y="135"/>
                    <a:pt x="218" y="135"/>
                    <a:pt x="218" y="135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236" y="103"/>
                    <a:pt x="236" y="103"/>
                    <a:pt x="236" y="103"/>
                  </a:cubicBezTo>
                  <a:cubicBezTo>
                    <a:pt x="282" y="2"/>
                    <a:pt x="282" y="2"/>
                    <a:pt x="282" y="2"/>
                  </a:cubicBezTo>
                  <a:cubicBezTo>
                    <a:pt x="315" y="2"/>
                    <a:pt x="315" y="2"/>
                    <a:pt x="315" y="2"/>
                  </a:cubicBezTo>
                  <a:lnTo>
                    <a:pt x="250" y="135"/>
                  </a:lnTo>
                  <a:close/>
                  <a:moveTo>
                    <a:pt x="410" y="157"/>
                  </a:moveTo>
                  <a:cubicBezTo>
                    <a:pt x="380" y="157"/>
                    <a:pt x="380" y="157"/>
                    <a:pt x="380" y="157"/>
                  </a:cubicBezTo>
                  <a:cubicBezTo>
                    <a:pt x="380" y="250"/>
                    <a:pt x="380" y="250"/>
                    <a:pt x="380" y="250"/>
                  </a:cubicBezTo>
                  <a:cubicBezTo>
                    <a:pt x="350" y="250"/>
                    <a:pt x="350" y="250"/>
                    <a:pt x="350" y="250"/>
                  </a:cubicBezTo>
                  <a:cubicBezTo>
                    <a:pt x="350" y="2"/>
                    <a:pt x="350" y="2"/>
                    <a:pt x="350" y="2"/>
                  </a:cubicBezTo>
                  <a:cubicBezTo>
                    <a:pt x="350" y="2"/>
                    <a:pt x="380" y="0"/>
                    <a:pt x="410" y="0"/>
                  </a:cubicBezTo>
                  <a:cubicBezTo>
                    <a:pt x="463" y="0"/>
                    <a:pt x="479" y="33"/>
                    <a:pt x="479" y="77"/>
                  </a:cubicBezTo>
                  <a:cubicBezTo>
                    <a:pt x="479" y="130"/>
                    <a:pt x="460" y="157"/>
                    <a:pt x="410" y="157"/>
                  </a:cubicBezTo>
                  <a:moveTo>
                    <a:pt x="414" y="25"/>
                  </a:moveTo>
                  <a:cubicBezTo>
                    <a:pt x="394" y="25"/>
                    <a:pt x="380" y="28"/>
                    <a:pt x="380" y="28"/>
                  </a:cubicBezTo>
                  <a:cubicBezTo>
                    <a:pt x="380" y="131"/>
                    <a:pt x="380" y="131"/>
                    <a:pt x="380" y="131"/>
                  </a:cubicBezTo>
                  <a:cubicBezTo>
                    <a:pt x="414" y="131"/>
                    <a:pt x="414" y="131"/>
                    <a:pt x="414" y="131"/>
                  </a:cubicBezTo>
                  <a:cubicBezTo>
                    <a:pt x="434" y="131"/>
                    <a:pt x="447" y="118"/>
                    <a:pt x="447" y="79"/>
                  </a:cubicBezTo>
                  <a:cubicBezTo>
                    <a:pt x="447" y="44"/>
                    <a:pt x="439" y="25"/>
                    <a:pt x="414" y="25"/>
                  </a:cubicBezTo>
                  <a:moveTo>
                    <a:pt x="590" y="253"/>
                  </a:moveTo>
                  <a:cubicBezTo>
                    <a:pt x="532" y="253"/>
                    <a:pt x="516" y="210"/>
                    <a:pt x="516" y="123"/>
                  </a:cubicBezTo>
                  <a:cubicBezTo>
                    <a:pt x="516" y="40"/>
                    <a:pt x="532" y="0"/>
                    <a:pt x="590" y="0"/>
                  </a:cubicBezTo>
                  <a:cubicBezTo>
                    <a:pt x="648" y="0"/>
                    <a:pt x="664" y="40"/>
                    <a:pt x="664" y="123"/>
                  </a:cubicBezTo>
                  <a:cubicBezTo>
                    <a:pt x="664" y="210"/>
                    <a:pt x="648" y="253"/>
                    <a:pt x="590" y="253"/>
                  </a:cubicBezTo>
                  <a:moveTo>
                    <a:pt x="590" y="26"/>
                  </a:moveTo>
                  <a:cubicBezTo>
                    <a:pt x="558" y="26"/>
                    <a:pt x="547" y="47"/>
                    <a:pt x="547" y="125"/>
                  </a:cubicBezTo>
                  <a:cubicBezTo>
                    <a:pt x="547" y="201"/>
                    <a:pt x="558" y="227"/>
                    <a:pt x="590" y="227"/>
                  </a:cubicBezTo>
                  <a:cubicBezTo>
                    <a:pt x="622" y="227"/>
                    <a:pt x="632" y="201"/>
                    <a:pt x="632" y="125"/>
                  </a:cubicBezTo>
                  <a:cubicBezTo>
                    <a:pt x="632" y="47"/>
                    <a:pt x="622" y="26"/>
                    <a:pt x="590" y="26"/>
                  </a:cubicBezTo>
                  <a:moveTo>
                    <a:pt x="753" y="253"/>
                  </a:moveTo>
                  <a:cubicBezTo>
                    <a:pt x="735" y="253"/>
                    <a:pt x="710" y="247"/>
                    <a:pt x="706" y="246"/>
                  </a:cubicBezTo>
                  <a:cubicBezTo>
                    <a:pt x="706" y="221"/>
                    <a:pt x="706" y="221"/>
                    <a:pt x="706" y="221"/>
                  </a:cubicBezTo>
                  <a:cubicBezTo>
                    <a:pt x="715" y="222"/>
                    <a:pt x="737" y="226"/>
                    <a:pt x="752" y="226"/>
                  </a:cubicBezTo>
                  <a:cubicBezTo>
                    <a:pt x="770" y="226"/>
                    <a:pt x="782" y="211"/>
                    <a:pt x="782" y="184"/>
                  </a:cubicBezTo>
                  <a:cubicBezTo>
                    <a:pt x="782" y="151"/>
                    <a:pt x="777" y="134"/>
                    <a:pt x="752" y="134"/>
                  </a:cubicBezTo>
                  <a:cubicBezTo>
                    <a:pt x="723" y="134"/>
                    <a:pt x="723" y="134"/>
                    <a:pt x="723" y="134"/>
                  </a:cubicBezTo>
                  <a:cubicBezTo>
                    <a:pt x="723" y="109"/>
                    <a:pt x="723" y="109"/>
                    <a:pt x="723" y="109"/>
                  </a:cubicBezTo>
                  <a:cubicBezTo>
                    <a:pt x="748" y="109"/>
                    <a:pt x="748" y="109"/>
                    <a:pt x="748" y="109"/>
                  </a:cubicBezTo>
                  <a:cubicBezTo>
                    <a:pt x="777" y="109"/>
                    <a:pt x="778" y="79"/>
                    <a:pt x="778" y="65"/>
                  </a:cubicBezTo>
                  <a:cubicBezTo>
                    <a:pt x="778" y="37"/>
                    <a:pt x="769" y="26"/>
                    <a:pt x="752" y="26"/>
                  </a:cubicBezTo>
                  <a:cubicBezTo>
                    <a:pt x="736" y="26"/>
                    <a:pt x="718" y="30"/>
                    <a:pt x="708" y="32"/>
                  </a:cubicBezTo>
                  <a:cubicBezTo>
                    <a:pt x="708" y="6"/>
                    <a:pt x="708" y="6"/>
                    <a:pt x="708" y="6"/>
                  </a:cubicBezTo>
                  <a:cubicBezTo>
                    <a:pt x="712" y="5"/>
                    <a:pt x="733" y="0"/>
                    <a:pt x="751" y="0"/>
                  </a:cubicBezTo>
                  <a:cubicBezTo>
                    <a:pt x="787" y="0"/>
                    <a:pt x="808" y="16"/>
                    <a:pt x="808" y="68"/>
                  </a:cubicBezTo>
                  <a:cubicBezTo>
                    <a:pt x="808" y="92"/>
                    <a:pt x="800" y="113"/>
                    <a:pt x="781" y="120"/>
                  </a:cubicBezTo>
                  <a:cubicBezTo>
                    <a:pt x="803" y="122"/>
                    <a:pt x="812" y="145"/>
                    <a:pt x="812" y="180"/>
                  </a:cubicBezTo>
                  <a:cubicBezTo>
                    <a:pt x="812" y="233"/>
                    <a:pt x="792" y="253"/>
                    <a:pt x="753" y="253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14703448" y="699964"/>
              <a:ext cx="385822" cy="509805"/>
            </a:xfrm>
            <a:custGeom>
              <a:avLst/>
              <a:gdLst>
                <a:gd name="T0" fmla="*/ 252 w 252"/>
                <a:gd name="T1" fmla="*/ 227 h 332"/>
                <a:gd name="T2" fmla="*/ 237 w 252"/>
                <a:gd name="T3" fmla="*/ 229 h 332"/>
                <a:gd name="T4" fmla="*/ 132 w 252"/>
                <a:gd name="T5" fmla="*/ 30 h 332"/>
                <a:gd name="T6" fmla="*/ 142 w 252"/>
                <a:gd name="T7" fmla="*/ 0 h 332"/>
                <a:gd name="T8" fmla="*/ 7 w 252"/>
                <a:gd name="T9" fmla="*/ 50 h 332"/>
                <a:gd name="T10" fmla="*/ 0 w 252"/>
                <a:gd name="T11" fmla="*/ 78 h 332"/>
                <a:gd name="T12" fmla="*/ 142 w 252"/>
                <a:gd name="T13" fmla="*/ 332 h 332"/>
                <a:gd name="T14" fmla="*/ 252 w 252"/>
                <a:gd name="T15" fmla="*/ 227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332">
                  <a:moveTo>
                    <a:pt x="252" y="227"/>
                  </a:moveTo>
                  <a:cubicBezTo>
                    <a:pt x="247" y="228"/>
                    <a:pt x="243" y="229"/>
                    <a:pt x="237" y="229"/>
                  </a:cubicBezTo>
                  <a:cubicBezTo>
                    <a:pt x="195" y="229"/>
                    <a:pt x="132" y="79"/>
                    <a:pt x="132" y="30"/>
                  </a:cubicBezTo>
                  <a:cubicBezTo>
                    <a:pt x="132" y="11"/>
                    <a:pt x="136" y="5"/>
                    <a:pt x="142" y="0"/>
                  </a:cubicBezTo>
                  <a:cubicBezTo>
                    <a:pt x="90" y="6"/>
                    <a:pt x="27" y="25"/>
                    <a:pt x="7" y="50"/>
                  </a:cubicBezTo>
                  <a:cubicBezTo>
                    <a:pt x="3" y="56"/>
                    <a:pt x="0" y="65"/>
                    <a:pt x="0" y="78"/>
                  </a:cubicBezTo>
                  <a:cubicBezTo>
                    <a:pt x="0" y="155"/>
                    <a:pt x="83" y="332"/>
                    <a:pt x="142" y="332"/>
                  </a:cubicBezTo>
                  <a:cubicBezTo>
                    <a:pt x="169" y="332"/>
                    <a:pt x="214" y="287"/>
                    <a:pt x="252" y="22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14999100" y="692160"/>
              <a:ext cx="214153" cy="270509"/>
            </a:xfrm>
            <a:custGeom>
              <a:avLst/>
              <a:gdLst>
                <a:gd name="T0" fmla="*/ 31 w 140"/>
                <a:gd name="T1" fmla="*/ 0 h 176"/>
                <a:gd name="T2" fmla="*/ 140 w 140"/>
                <a:gd name="T3" fmla="*/ 39 h 176"/>
                <a:gd name="T4" fmla="*/ 80 w 140"/>
                <a:gd name="T5" fmla="*/ 176 h 176"/>
                <a:gd name="T6" fmla="*/ 0 w 140"/>
                <a:gd name="T7" fmla="*/ 27 h 176"/>
                <a:gd name="T8" fmla="*/ 31 w 140"/>
                <a:gd name="T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76">
                  <a:moveTo>
                    <a:pt x="31" y="0"/>
                  </a:moveTo>
                  <a:cubicBezTo>
                    <a:pt x="85" y="0"/>
                    <a:pt x="140" y="9"/>
                    <a:pt x="140" y="39"/>
                  </a:cubicBezTo>
                  <a:cubicBezTo>
                    <a:pt x="140" y="101"/>
                    <a:pt x="100" y="176"/>
                    <a:pt x="80" y="176"/>
                  </a:cubicBezTo>
                  <a:cubicBezTo>
                    <a:pt x="44" y="176"/>
                    <a:pt x="0" y="77"/>
                    <a:pt x="0" y="27"/>
                  </a:cubicBezTo>
                  <a:cubicBezTo>
                    <a:pt x="0" y="4"/>
                    <a:pt x="9" y="0"/>
                    <a:pt x="31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2" name="Fußzeilenplatzhalter 11"/>
          <p:cNvSpPr>
            <a:spLocks noGrp="1"/>
          </p:cNvSpPr>
          <p:nvPr>
            <p:ph type="ftr" sz="quarter" idx="3"/>
          </p:nvPr>
        </p:nvSpPr>
        <p:spPr>
          <a:xfrm>
            <a:off x="2073600" y="8647113"/>
            <a:ext cx="6595738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Configurable in Head- and Footnote section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852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7" r:id="rId2"/>
    <p:sldLayoutId id="2147483673" r:id="rId3"/>
    <p:sldLayoutId id="2147483683" r:id="rId4"/>
    <p:sldLayoutId id="2147483686" r:id="rId5"/>
    <p:sldLayoutId id="2147483682" r:id="rId6"/>
    <p:sldLayoutId id="2147483684" r:id="rId7"/>
    <p:sldLayoutId id="2147483672" r:id="rId8"/>
    <p:sldLayoutId id="2147483674" r:id="rId9"/>
    <p:sldLayoutId id="2147483675" r:id="rId10"/>
    <p:sldLayoutId id="2147483685" r:id="rId11"/>
    <p:sldLayoutId id="2147483676" r:id="rId12"/>
    <p:sldLayoutId id="2147483677" r:id="rId13"/>
    <p:sldLayoutId id="2147483688" r:id="rId14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5400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080000" indent="-5400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1620000" indent="-5400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980000" indent="-5400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0000" indent="-5400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23" userDrawn="1">
          <p15:clr>
            <a:srgbClr val="F26B43"/>
          </p15:clr>
        </p15:guide>
        <p15:guide id="2" pos="5461" userDrawn="1">
          <p15:clr>
            <a:srgbClr val="F26B43"/>
          </p15:clr>
        </p15:guide>
        <p15:guide id="3" orient="horz" pos="3072" userDrawn="1">
          <p15:clr>
            <a:srgbClr val="F26B43"/>
          </p15:clr>
        </p15:guide>
        <p15:guide id="4" pos="10179" userDrawn="1">
          <p15:clr>
            <a:srgbClr val="F26B43"/>
          </p15:clr>
        </p15:guide>
        <p15:guide id="5" pos="744" userDrawn="1">
          <p15:clr>
            <a:srgbClr val="F26B43"/>
          </p15:clr>
        </p15:guide>
        <p15:guide id="6" orient="horz" pos="4954" userDrawn="1">
          <p15:clr>
            <a:srgbClr val="F26B43"/>
          </p15:clr>
        </p15:guide>
        <p15:guide id="7" pos="104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Forge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https://forge.typo3.org/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999B4-2296-4B3C-9E42-F536B7F9EE6F}" type="datetime1">
              <a:rPr lang="de-DE" smtClean="0"/>
              <a:t>18.05.2018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Configurable in Head- and Footnote section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25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gmartino27@gmail.com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E110-83A0-4C5D-A343-3AA61B64FE99}" type="datetime1">
              <a:rPr lang="de-DE" smtClean="0"/>
              <a:t>18.05.2018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Configurable in Head- and Footnote section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90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600" b="1" kern="1200" cap="all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Download “</a:t>
            </a:r>
            <a:r>
              <a:rPr lang="de-CH" dirty="0"/>
              <a:t>Cherry </a:t>
            </a:r>
            <a:r>
              <a:rPr lang="de-CH" dirty="0" smtClean="0"/>
              <a:t>Pick"</a:t>
            </a:r>
            <a:endParaRPr lang="en-US" dirty="0" smtClean="0"/>
          </a:p>
          <a:p>
            <a:pPr lvl="1"/>
            <a:r>
              <a:rPr lang="en-US" dirty="0" smtClean="0"/>
              <a:t>Take time </a:t>
            </a:r>
            <a:r>
              <a:rPr lang="en-US" dirty="0"/>
              <a:t>to review </a:t>
            </a:r>
            <a:r>
              <a:rPr lang="en-US" dirty="0" smtClean="0"/>
              <a:t>correctly</a:t>
            </a:r>
            <a:endParaRPr lang="en-US" dirty="0"/>
          </a:p>
          <a:p>
            <a:pPr lvl="1"/>
            <a:r>
              <a:rPr lang="en-US" sz="5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dirty="0"/>
              <a:t>Don't worry, nothing will </a:t>
            </a:r>
            <a:r>
              <a:rPr lang="en-US" dirty="0" smtClean="0"/>
              <a:t>break”</a:t>
            </a:r>
          </a:p>
          <a:p>
            <a:pPr lvl="1"/>
            <a:r>
              <a:rPr lang="en-US" dirty="0" smtClean="0"/>
              <a:t>“Core” developers look at each patch</a:t>
            </a:r>
          </a:p>
          <a:p>
            <a:pPr lvl="1"/>
            <a:r>
              <a:rPr lang="en-US" dirty="0" smtClean="0"/>
              <a:t>Patches with “-2” </a:t>
            </a:r>
            <a:r>
              <a:rPr lang="en-US" dirty="0" smtClean="0">
                <a:sym typeface="Wingdings" panose="05000000000000000000" pitchFamily="2" charset="2"/>
              </a:rPr>
              <a:t> no chance to merge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999B4-2296-4B3C-9E42-F536B7F9EE6F}" type="datetime1">
              <a:rPr lang="de-DE" smtClean="0"/>
              <a:t>18.05.2018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Configurable in Head- and Footnote section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08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Forge</a:t>
            </a:r>
            <a:endParaRPr lang="en-US" sz="3000" b="1" kern="1200" cap="all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 and Extensions</a:t>
            </a:r>
            <a:endParaRPr lang="en-US" sz="60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6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Choose the right “Tracker”</a:t>
            </a:r>
          </a:p>
          <a:p>
            <a:r>
              <a:rPr lang="de-CH" dirty="0"/>
              <a:t>As </a:t>
            </a:r>
            <a:r>
              <a:rPr lang="de-CH" b="1" dirty="0" err="1"/>
              <a:t>detailed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 smtClean="0"/>
              <a:t>possible</a:t>
            </a:r>
            <a:endParaRPr lang="de-CH" dirty="0" smtClean="0"/>
          </a:p>
          <a:p>
            <a:r>
              <a:rPr lang="de-CH" b="1" dirty="0"/>
              <a:t>Pictures</a:t>
            </a:r>
            <a:r>
              <a:rPr lang="de-CH" dirty="0"/>
              <a:t> </a:t>
            </a:r>
            <a:r>
              <a:rPr lang="de-CH" dirty="0" err="1"/>
              <a:t>help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 smtClean="0"/>
              <a:t>understand</a:t>
            </a:r>
            <a:endParaRPr lang="de-CH" dirty="0" smtClean="0"/>
          </a:p>
          <a:p>
            <a:r>
              <a:rPr lang="en-US" sz="6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Never</a:t>
            </a:r>
            <a:r>
              <a:rPr lang="en-US" sz="6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“Assignee” a ticket to somebody</a:t>
            </a:r>
            <a:endParaRPr lang="en-US" sz="60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2213" y="8647113"/>
            <a:ext cx="1185227" cy="519112"/>
          </a:xfrm>
        </p:spPr>
        <p:txBody>
          <a:bodyPr/>
          <a:lstStyle/>
          <a:p>
            <a:fld id="{CBC34971-8DF3-4F27-9991-E37B110D9ED4}" type="datetime1">
              <a:rPr lang="de-DE" smtClean="0"/>
              <a:t>18.05.2018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74393" y="8647113"/>
            <a:ext cx="6595738" cy="519112"/>
          </a:xfrm>
        </p:spPr>
        <p:txBody>
          <a:bodyPr/>
          <a:lstStyle/>
          <a:p>
            <a:r>
              <a:rPr lang="en-US" dirty="0" smtClean="0"/>
              <a:t>Configurable in Head- and Footnote section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1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</a:t>
            </a:r>
            <a:r>
              <a:rPr lang="en-US" dirty="0" err="1" smtClean="0"/>
              <a:t>Revies</a:t>
            </a:r>
            <a:r>
              <a:rPr lang="en-US" dirty="0" smtClean="0"/>
              <a:t> /</a:t>
            </a:r>
            <a:br>
              <a:rPr lang="en-US" dirty="0" smtClean="0"/>
            </a:br>
            <a:r>
              <a:rPr lang="en-US" dirty="0" smtClean="0"/>
              <a:t>Download master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https://review.typo3.org/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999B4-2296-4B3C-9E42-F536B7F9EE6F}" type="datetime1">
              <a:rPr lang="de-DE" smtClean="0"/>
              <a:t>18.05.2018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Configurable in Head- and Footnote section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15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kern="1200" cap="all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Download master</a:t>
            </a:r>
            <a:endParaRPr lang="en-US" sz="3000" b="1" kern="1200" cap="all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Local server (XAMPP, </a:t>
            </a:r>
            <a:r>
              <a:rPr lang="en-US" dirty="0" err="1" smtClean="0"/>
              <a:t>Bitnami</a:t>
            </a:r>
            <a:r>
              <a:rPr lang="en-US" dirty="0" smtClean="0"/>
              <a:t>, </a:t>
            </a:r>
            <a:r>
              <a:rPr lang="en-US" dirty="0" err="1" smtClean="0"/>
              <a:t>VirtualBox</a:t>
            </a:r>
            <a:r>
              <a:rPr lang="en-US" dirty="0"/>
              <a:t>)</a:t>
            </a:r>
            <a:r>
              <a:rPr lang="en-US" dirty="0" smtClean="0"/>
              <a:t> </a:t>
            </a:r>
            <a:endParaRPr lang="en-US" sz="5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54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“Master” not “Current Version”</a:t>
            </a:r>
          </a:p>
          <a:p>
            <a:pPr lvl="1"/>
            <a:r>
              <a:rPr lang="en-US" sz="54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TYPO3 V9 = PHP 7.2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4971-8DF3-4F27-9991-E37B110D9ED4}" type="datetime1">
              <a:rPr lang="de-DE" smtClean="0"/>
              <a:t>18.05.2018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Configurable in Head- and Footnote section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27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600" b="1" kern="1200" cap="all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Download “</a:t>
            </a:r>
            <a:r>
              <a:rPr lang="de-CH" dirty="0"/>
              <a:t>Cherry </a:t>
            </a:r>
            <a:r>
              <a:rPr lang="de-CH" dirty="0" smtClean="0"/>
              <a:t>Pick"</a:t>
            </a:r>
            <a:endParaRPr lang="en-US" dirty="0" smtClean="0"/>
          </a:p>
          <a:p>
            <a:pPr lvl="1"/>
            <a:r>
              <a:rPr lang="en-US" dirty="0" smtClean="0"/>
              <a:t>Take time </a:t>
            </a:r>
            <a:r>
              <a:rPr lang="en-US" dirty="0"/>
              <a:t>to review </a:t>
            </a:r>
            <a:r>
              <a:rPr lang="en-US" dirty="0" smtClean="0"/>
              <a:t>correctly</a:t>
            </a:r>
            <a:endParaRPr lang="en-US" dirty="0"/>
          </a:p>
          <a:p>
            <a:pPr lvl="1"/>
            <a:r>
              <a:rPr lang="en-US" sz="5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dirty="0"/>
              <a:t>Don't worry, nothing will </a:t>
            </a:r>
            <a:r>
              <a:rPr lang="en-US" dirty="0" smtClean="0"/>
              <a:t>break”</a:t>
            </a:r>
          </a:p>
          <a:p>
            <a:pPr lvl="1"/>
            <a:r>
              <a:rPr lang="en-US" dirty="0" smtClean="0"/>
              <a:t>“Core” developers look at each patch</a:t>
            </a:r>
          </a:p>
          <a:p>
            <a:pPr lvl="1"/>
            <a:r>
              <a:rPr lang="en-US" dirty="0"/>
              <a:t>Reply with "-1" "0" "+1" and </a:t>
            </a:r>
            <a:r>
              <a:rPr lang="en-US" dirty="0" smtClean="0"/>
              <a:t>comment </a:t>
            </a:r>
          </a:p>
          <a:p>
            <a:pPr lvl="1"/>
            <a:r>
              <a:rPr lang="en-US" dirty="0" smtClean="0"/>
              <a:t>Patches with “-2” </a:t>
            </a:r>
            <a:r>
              <a:rPr lang="en-US" dirty="0" smtClean="0">
                <a:sym typeface="Wingdings" panose="05000000000000000000" pitchFamily="2" charset="2"/>
              </a:rPr>
              <a:t> no chance to merge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999B4-2296-4B3C-9E42-F536B7F9EE6F}" type="datetime1">
              <a:rPr lang="de-DE" smtClean="0"/>
              <a:t>18.05.2018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Configurable in Head- and Footnote section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42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Bugfix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https://forge.typo3.org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https</a:t>
            </a:r>
            <a:r>
              <a:rPr lang="en-US" dirty="0"/>
              <a:t>://review.typo3.org/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999B4-2296-4B3C-9E42-F536B7F9EE6F}" type="datetime1">
              <a:rPr lang="de-DE" smtClean="0"/>
              <a:t>18.05.2018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Configurable in Head- and Footnote section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99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600" b="1" kern="1200" cap="all" baseline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Bugfix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CH" dirty="0"/>
              <a:t>Setting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accounts</a:t>
            </a:r>
            <a:r>
              <a:rPr lang="de-CH" dirty="0"/>
              <a:t> </a:t>
            </a:r>
            <a:endParaRPr lang="de-CH" dirty="0" smtClean="0"/>
          </a:p>
          <a:p>
            <a:pPr lvl="1"/>
            <a:r>
              <a:rPr lang="en-US" dirty="0"/>
              <a:t>Setting up your </a:t>
            </a:r>
            <a:r>
              <a:rPr lang="en-US" dirty="0" err="1"/>
              <a:t>Git</a:t>
            </a:r>
            <a:r>
              <a:rPr lang="en-US" dirty="0"/>
              <a:t> environment </a:t>
            </a:r>
          </a:p>
          <a:p>
            <a:pPr lvl="1"/>
            <a:r>
              <a:rPr lang="en-US" dirty="0" smtClean="0"/>
              <a:t>Make changes</a:t>
            </a:r>
          </a:p>
          <a:p>
            <a:pPr lvl="1"/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Push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sz="5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dirty="0" smtClean="0"/>
              <a:t>Don't </a:t>
            </a:r>
            <a:r>
              <a:rPr lang="en-US" dirty="0"/>
              <a:t>worry, nothing will </a:t>
            </a:r>
            <a:r>
              <a:rPr lang="en-US" dirty="0" smtClean="0"/>
              <a:t>break”</a:t>
            </a:r>
          </a:p>
          <a:p>
            <a:pPr lvl="1"/>
            <a:r>
              <a:rPr lang="en-US" b="1" dirty="0"/>
              <a:t>Lean</a:t>
            </a:r>
            <a:r>
              <a:rPr lang="en-US" dirty="0"/>
              <a:t> </a:t>
            </a:r>
            <a:r>
              <a:rPr lang="en-US" b="1" dirty="0" smtClean="0"/>
              <a:t>back </a:t>
            </a:r>
            <a:r>
              <a:rPr lang="en-US" dirty="0" smtClean="0"/>
              <a:t>and </a:t>
            </a:r>
            <a:r>
              <a:rPr lang="en-US" dirty="0"/>
              <a:t>wait for </a:t>
            </a:r>
            <a:r>
              <a:rPr lang="en-US" dirty="0" smtClean="0"/>
              <a:t>feedback</a:t>
            </a:r>
          </a:p>
          <a:p>
            <a:pPr lvl="1"/>
            <a:r>
              <a:rPr lang="en-US" b="1" dirty="0" smtClean="0">
                <a:solidFill>
                  <a:srgbClr val="FF8200"/>
                </a:solidFill>
              </a:rPr>
              <a:t>“Core” developers look at each patch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999B4-2296-4B3C-9E42-F536B7F9EE6F}" type="datetime1">
              <a:rPr lang="de-DE" smtClean="0"/>
              <a:t>18.05.2018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Configurable in Head- and Footnote section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5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Events /</a:t>
            </a:r>
            <a:br>
              <a:rPr lang="en-US" dirty="0" smtClean="0"/>
            </a:br>
            <a:r>
              <a:rPr lang="en-US" dirty="0" smtClean="0"/>
              <a:t>Code sprints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https://typo3.org/community/events/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999B4-2296-4B3C-9E42-F536B7F9EE6F}" type="datetime1">
              <a:rPr lang="de-DE" smtClean="0"/>
              <a:t>18.05.2018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Configurable in Head- and Footnote section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16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YPO3 NEW">
  <a:themeElements>
    <a:clrScheme name="TYPO3">
      <a:dk1>
        <a:srgbClr val="000000"/>
      </a:dk1>
      <a:lt1>
        <a:srgbClr val="FFFFFF"/>
      </a:lt1>
      <a:dk2>
        <a:srgbClr val="333333"/>
      </a:dk2>
      <a:lt2>
        <a:srgbClr val="DCDEE0"/>
      </a:lt2>
      <a:accent1>
        <a:srgbClr val="FF8200"/>
      </a:accent1>
      <a:accent2>
        <a:srgbClr val="BF6100"/>
      </a:accent2>
      <a:accent3>
        <a:srgbClr val="FECD99"/>
      </a:accent3>
      <a:accent4>
        <a:srgbClr val="00882B"/>
      </a:accent4>
      <a:accent5>
        <a:srgbClr val="333333"/>
      </a:accent5>
      <a:accent6>
        <a:srgbClr val="A1A6AB"/>
      </a:accent6>
      <a:hlink>
        <a:srgbClr val="FF8200"/>
      </a:hlink>
      <a:folHlink>
        <a:srgbClr val="FF8200"/>
      </a:folHlink>
    </a:clrScheme>
    <a:fontScheme name="TYPO3">
      <a:majorFont>
        <a:latin typeface="Source Sans Pro"/>
        <a:ea typeface="Share-Bold"/>
        <a:cs typeface="Share-Bold"/>
      </a:majorFont>
      <a:minorFont>
        <a:latin typeface="Source Sans Pro"/>
        <a:ea typeface="Share-Regular"/>
        <a:cs typeface="Share-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hare-Bold"/>
        <a:ea typeface="Share-Bold"/>
        <a:cs typeface="Share-Bold"/>
      </a:majorFont>
      <a:minorFont>
        <a:latin typeface="Share-Regular"/>
        <a:ea typeface="Share-Regular"/>
        <a:cs typeface="Share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700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1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FF87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1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275</Words>
  <Application>Microsoft Office PowerPoint</Application>
  <PresentationFormat>Benutzerdefiniert</PresentationFormat>
  <Paragraphs>72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Helvetica Neue</vt:lpstr>
      <vt:lpstr>Share-Bold</vt:lpstr>
      <vt:lpstr>Share-Regular</vt:lpstr>
      <vt:lpstr>Source Sans Pro</vt:lpstr>
      <vt:lpstr>Wingdings</vt:lpstr>
      <vt:lpstr>TYPO3 NEW</vt:lpstr>
      <vt:lpstr>Forge</vt:lpstr>
      <vt:lpstr>Code reviews</vt:lpstr>
      <vt:lpstr>Forge</vt:lpstr>
      <vt:lpstr>Code Revies / Download master</vt:lpstr>
      <vt:lpstr>Download master</vt:lpstr>
      <vt:lpstr>Code reviews</vt:lpstr>
      <vt:lpstr>Bugfix</vt:lpstr>
      <vt:lpstr>Bugfix</vt:lpstr>
      <vt:lpstr>Events / Code sprints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TYPO3 PowerPoint Master</dc:title>
  <dc:creator>Benjamin Kott</dc:creator>
  <cp:lastModifiedBy>Martino Gianluigi</cp:lastModifiedBy>
  <cp:revision>479</cp:revision>
  <dcterms:modified xsi:type="dcterms:W3CDTF">2018-05-18T08:05:44Z</dcterms:modified>
</cp:coreProperties>
</file>