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065" y="10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36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1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7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8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59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9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55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35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02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3E47-A797-4B86-BD87-28B9671D5C7C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D745D-09C1-4E47-8FC6-754FC0139C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1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9221ED3A-9E0E-4196-9791-640B075A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76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AC0896-CFBA-482B-9F5D-FBBED087F01D}"/>
              </a:ext>
            </a:extLst>
          </p:cNvPr>
          <p:cNvCxnSpPr>
            <a:cxnSpLocks/>
          </p:cNvCxnSpPr>
          <p:nvPr/>
        </p:nvCxnSpPr>
        <p:spPr>
          <a:xfrm>
            <a:off x="3265170" y="761370"/>
            <a:ext cx="594360" cy="1106161"/>
          </a:xfrm>
          <a:prstGeom prst="straightConnector1">
            <a:avLst/>
          </a:prstGeom>
          <a:ln w="19050" cap="flat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C53A91-3098-48D5-861B-E4DCE95D61EA}"/>
              </a:ext>
            </a:extLst>
          </p:cNvPr>
          <p:cNvCxnSpPr>
            <a:cxnSpLocks/>
          </p:cNvCxnSpPr>
          <p:nvPr/>
        </p:nvCxnSpPr>
        <p:spPr>
          <a:xfrm>
            <a:off x="3158490" y="2323767"/>
            <a:ext cx="701040" cy="400049"/>
          </a:xfrm>
          <a:prstGeom prst="straightConnector1">
            <a:avLst/>
          </a:prstGeom>
          <a:ln w="19050" cap="flat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BC0888-E373-478F-9365-019135FAB942}"/>
              </a:ext>
            </a:extLst>
          </p:cNvPr>
          <p:cNvCxnSpPr>
            <a:cxnSpLocks/>
          </p:cNvCxnSpPr>
          <p:nvPr/>
        </p:nvCxnSpPr>
        <p:spPr>
          <a:xfrm>
            <a:off x="3116580" y="3358515"/>
            <a:ext cx="742950" cy="64770"/>
          </a:xfrm>
          <a:prstGeom prst="straightConnector1">
            <a:avLst/>
          </a:prstGeom>
          <a:ln w="19050" cap="flat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0BD489-796C-4B25-83E8-E04DE3539659}"/>
              </a:ext>
            </a:extLst>
          </p:cNvPr>
          <p:cNvCxnSpPr>
            <a:cxnSpLocks/>
          </p:cNvCxnSpPr>
          <p:nvPr/>
        </p:nvCxnSpPr>
        <p:spPr>
          <a:xfrm flipV="1">
            <a:off x="3116580" y="3637882"/>
            <a:ext cx="742950" cy="30815"/>
          </a:xfrm>
          <a:prstGeom prst="straightConnector1">
            <a:avLst/>
          </a:prstGeom>
          <a:ln w="19050" cap="flat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882FA9-4A4E-42C3-9969-48AF6FE3C30C}"/>
              </a:ext>
            </a:extLst>
          </p:cNvPr>
          <p:cNvCxnSpPr>
            <a:cxnSpLocks/>
          </p:cNvCxnSpPr>
          <p:nvPr/>
        </p:nvCxnSpPr>
        <p:spPr>
          <a:xfrm flipV="1">
            <a:off x="3116580" y="4352591"/>
            <a:ext cx="742950" cy="70485"/>
          </a:xfrm>
          <a:prstGeom prst="straightConnector1">
            <a:avLst/>
          </a:prstGeom>
          <a:ln w="19050" cap="flat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F4B17C-3C9D-4106-B8AA-24102FE11345}"/>
              </a:ext>
            </a:extLst>
          </p:cNvPr>
          <p:cNvSpPr txBox="1"/>
          <p:nvPr/>
        </p:nvSpPr>
        <p:spPr>
          <a:xfrm>
            <a:off x="3562350" y="1037451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latin typeface="Source Sans Pro" panose="020B0604020202020204" pitchFamily="34" charset="0"/>
              </a:rPr>
              <a:t>Cooling</a:t>
            </a:r>
            <a:endParaRPr lang="en-CA" sz="1600" dirty="0">
              <a:solidFill>
                <a:srgbClr val="0070C0"/>
              </a:solidFill>
              <a:latin typeface="Source Sans Pro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DA0B2-7723-4FF6-93C2-6C146B9EF1F8}"/>
              </a:ext>
            </a:extLst>
          </p:cNvPr>
          <p:cNvSpPr txBox="1"/>
          <p:nvPr/>
        </p:nvSpPr>
        <p:spPr>
          <a:xfrm>
            <a:off x="3158490" y="4424040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0000"/>
                </a:solidFill>
                <a:latin typeface="Source Sans Pro" panose="020B0604020202020204" pitchFamily="34" charset="0"/>
              </a:rPr>
              <a:t>Heating</a:t>
            </a:r>
            <a:endParaRPr lang="en-CA" sz="1600" dirty="0">
              <a:solidFill>
                <a:srgbClr val="FF0000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Jiayi Tang</dc:creator>
  <cp:lastModifiedBy>Jiayi Tang</cp:lastModifiedBy>
  <cp:revision>1</cp:revision>
  <dcterms:created xsi:type="dcterms:W3CDTF">2019-06-10T22:59:21Z</dcterms:created>
  <dcterms:modified xsi:type="dcterms:W3CDTF">2019-06-10T23:07:15Z</dcterms:modified>
</cp:coreProperties>
</file>